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5.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7.xml" ContentType="application/vnd.openxmlformats-officedocument.presentationml.tags+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88" r:id="rId1"/>
    <p:sldMasterId id="2147484298" r:id="rId2"/>
  </p:sldMasterIdLst>
  <p:notesMasterIdLst>
    <p:notesMasterId r:id="rId31"/>
  </p:notesMasterIdLst>
  <p:sldIdLst>
    <p:sldId id="256" r:id="rId3"/>
    <p:sldId id="288" r:id="rId4"/>
    <p:sldId id="287" r:id="rId5"/>
    <p:sldId id="261" r:id="rId6"/>
    <p:sldId id="269" r:id="rId7"/>
    <p:sldId id="259" r:id="rId8"/>
    <p:sldId id="282" r:id="rId9"/>
    <p:sldId id="272" r:id="rId10"/>
    <p:sldId id="289" r:id="rId11"/>
    <p:sldId id="275" r:id="rId12"/>
    <p:sldId id="276" r:id="rId13"/>
    <p:sldId id="257" r:id="rId14"/>
    <p:sldId id="258" r:id="rId15"/>
    <p:sldId id="266" r:id="rId16"/>
    <p:sldId id="290" r:id="rId17"/>
    <p:sldId id="281" r:id="rId18"/>
    <p:sldId id="268" r:id="rId19"/>
    <p:sldId id="286" r:id="rId20"/>
    <p:sldId id="271" r:id="rId21"/>
    <p:sldId id="274" r:id="rId22"/>
    <p:sldId id="291" r:id="rId23"/>
    <p:sldId id="278" r:id="rId24"/>
    <p:sldId id="280" r:id="rId25"/>
    <p:sldId id="283" r:id="rId26"/>
    <p:sldId id="284" r:id="rId27"/>
    <p:sldId id="285" r:id="rId28"/>
    <p:sldId id="292" r:id="rId29"/>
    <p:sldId id="293" r:id="rId30"/>
  </p:sldIdLst>
  <p:sldSz cx="9144000" cy="5143500" type="screen16x9"/>
  <p:notesSz cx="6858000" cy="9144000"/>
  <p:custShowLst>
    <p:custShow name="自定义放映 1" id="0">
      <p:sldLst>
        <p:sld r:id="rId3"/>
        <p:sld r:id="rId4"/>
        <p:sld r:id="rId23"/>
        <p:sld r:id="rId9"/>
        <p:sld r:id="rId20"/>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820000"/>
    <a:srgbClr val="8E0000"/>
    <a:srgbClr val="C3260C"/>
    <a:srgbClr val="FF1919"/>
    <a:srgbClr val="FF2D2D"/>
    <a:srgbClr val="FF3300"/>
    <a:srgbClr val="FF9900"/>
    <a:srgbClr val="0067B4"/>
    <a:srgbClr val="004274"/>
    <a:srgbClr val="3B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464" autoAdjust="0"/>
  </p:normalViewPr>
  <p:slideViewPr>
    <p:cSldViewPr>
      <p:cViewPr>
        <p:scale>
          <a:sx n="50" d="100"/>
          <a:sy n="50" d="100"/>
        </p:scale>
        <p:origin x="-882" y="-1872"/>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555285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89022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763132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038213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951679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15</a:t>
            </a:fld>
            <a:endParaRPr lang="en-US"/>
          </a:p>
        </p:txBody>
      </p:sp>
    </p:spTree>
    <p:extLst>
      <p:ext uri="{BB962C8B-B14F-4D97-AF65-F5344CB8AC3E}">
        <p14:creationId xmlns:p14="http://schemas.microsoft.com/office/powerpoint/2010/main" val="13519911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648611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014815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449331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0991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a:t>
            </a:fld>
            <a:endParaRPr lang="en-US"/>
          </a:p>
        </p:txBody>
      </p:sp>
    </p:spTree>
    <p:extLst>
      <p:ext uri="{BB962C8B-B14F-4D97-AF65-F5344CB8AC3E}">
        <p14:creationId xmlns:p14="http://schemas.microsoft.com/office/powerpoint/2010/main" val="2931653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081738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21</a:t>
            </a:fld>
            <a:endParaRPr lang="en-US"/>
          </a:p>
        </p:txBody>
      </p:sp>
    </p:spTree>
    <p:extLst>
      <p:ext uri="{BB962C8B-B14F-4D97-AF65-F5344CB8AC3E}">
        <p14:creationId xmlns:p14="http://schemas.microsoft.com/office/powerpoint/2010/main" val="41213376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344740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2892487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610096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5470197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12778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27</a:t>
            </a:fld>
            <a:endParaRPr lang="en-US"/>
          </a:p>
        </p:txBody>
      </p:sp>
    </p:spTree>
    <p:extLst>
      <p:ext uri="{BB962C8B-B14F-4D97-AF65-F5344CB8AC3E}">
        <p14:creationId xmlns:p14="http://schemas.microsoft.com/office/powerpoint/2010/main" val="832744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a:t>
            </a:fld>
            <a:endParaRPr lang="en-US"/>
          </a:p>
        </p:txBody>
      </p:sp>
    </p:spTree>
    <p:extLst>
      <p:ext uri="{BB962C8B-B14F-4D97-AF65-F5344CB8AC3E}">
        <p14:creationId xmlns:p14="http://schemas.microsoft.com/office/powerpoint/2010/main" val="3257555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416810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44481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625936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67827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27DC7C-EA85-41EA-BE8E-3BC04B9579CE}"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03846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9</a:t>
            </a:fld>
            <a:endParaRPr lang="en-US"/>
          </a:p>
        </p:txBody>
      </p:sp>
    </p:spTree>
    <p:extLst>
      <p:ext uri="{BB962C8B-B14F-4D97-AF65-F5344CB8AC3E}">
        <p14:creationId xmlns:p14="http://schemas.microsoft.com/office/powerpoint/2010/main" val="7514520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绪论1">
    <p:bg>
      <p:bgPr>
        <a:solidFill>
          <a:schemeClr val="bg1"/>
        </a:solidFill>
        <a:effectLst/>
      </p:bgPr>
    </p:bg>
    <p:spTree>
      <p:nvGrpSpPr>
        <p:cNvPr id="1" name=""/>
        <p:cNvGrpSpPr/>
        <p:nvPr/>
      </p:nvGrpSpPr>
      <p:grpSpPr>
        <a:xfrm>
          <a:off x="0" y="0"/>
          <a:ext cx="0" cy="0"/>
          <a:chOff x="0" y="0"/>
          <a:chExt cx="0" cy="0"/>
        </a:xfrm>
      </p:grpSpPr>
      <p:pic>
        <p:nvPicPr>
          <p:cNvPr id="15" name="图片 1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3245" cy="609584"/>
          </a:xfrm>
          <a:prstGeom prst="rect">
            <a:avLst/>
          </a:prstGeom>
        </p:spPr>
      </p:pic>
      <p:sp>
        <p:nvSpPr>
          <p:cNvPr id="3" name="标题 2"/>
          <p:cNvSpPr>
            <a:spLocks noGrp="1"/>
          </p:cNvSpPr>
          <p:nvPr>
            <p:ph type="title"/>
          </p:nvPr>
        </p:nvSpPr>
        <p:spPr>
          <a:xfrm>
            <a:off x="76318" y="57216"/>
            <a:ext cx="8229600" cy="384227"/>
          </a:xfrm>
          <a:prstGeom prst="rect">
            <a:avLst/>
          </a:prstGeom>
        </p:spPr>
        <p:txBody>
          <a:bodyPr/>
          <a:lstStyle>
            <a:lvl1pPr>
              <a:defRPr sz="2800" b="1">
                <a:solidFill>
                  <a:srgbClr val="8E0000"/>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248262175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3454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5593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30705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33186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238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4244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4730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89844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00053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01103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界定与表征">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119012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0315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289253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影响因素辨识">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0059424"/>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影响因素辨识1">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177315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597053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a:prstGeom prst="rect">
            <a:avLst/>
          </a:prstGeom>
        </p:spPr>
        <p:txBody>
          <a:bodyPr anchor="b"/>
          <a:lstStyle>
            <a:lvl1pPr algn="ctr">
              <a:defRPr sz="457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1" y="2701528"/>
            <a:ext cx="6858000" cy="1241822"/>
          </a:xfrm>
          <a:prstGeom prst="rect">
            <a:avLst/>
          </a:prstGeom>
        </p:spPr>
        <p:txBody>
          <a:bodyPr/>
          <a:lstStyle>
            <a:lvl1pPr marL="0" indent="0" algn="ctr">
              <a:buNone/>
              <a:defRPr sz="1800"/>
            </a:lvl1pPr>
            <a:lvl2pPr marL="342872" indent="0" algn="ctr">
              <a:buNone/>
              <a:defRPr sz="1575"/>
            </a:lvl2pPr>
            <a:lvl3pPr marL="685743" indent="0" algn="ctr">
              <a:buNone/>
              <a:defRPr sz="1350"/>
            </a:lvl3pPr>
            <a:lvl4pPr marL="1028615" indent="0" algn="ctr">
              <a:buNone/>
              <a:defRPr sz="1200"/>
            </a:lvl4pPr>
            <a:lvl5pPr marL="1371487" indent="0" algn="ctr">
              <a:buNone/>
              <a:defRPr sz="1200"/>
            </a:lvl5pPr>
            <a:lvl6pPr marL="1714358" indent="0" algn="ctr">
              <a:buNone/>
              <a:defRPr sz="1200"/>
            </a:lvl6pPr>
            <a:lvl7pPr marL="2057230" indent="0" algn="ctr">
              <a:buNone/>
              <a:defRPr sz="1200"/>
            </a:lvl7pPr>
            <a:lvl8pPr marL="2400101" indent="0" algn="ctr">
              <a:buNone/>
              <a:defRPr sz="1200"/>
            </a:lvl8pPr>
            <a:lvl9pPr marL="2742973"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28650" y="4767263"/>
            <a:ext cx="2057400" cy="273844"/>
          </a:xfrm>
          <a:prstGeom prst="rect">
            <a:avLst/>
          </a:prstGeom>
        </p:spPr>
        <p:txBody>
          <a:bodyPr/>
          <a:lstStyle/>
          <a:p>
            <a:pPr defTabSz="685800" fontAlgn="auto">
              <a:spcBef>
                <a:spcPts val="0"/>
              </a:spcBef>
              <a:spcAft>
                <a:spcPts val="0"/>
              </a:spcAft>
            </a:pPr>
            <a:fld id="{735682A8-D6B6-4FDA-A495-4D437BAFBB60}" type="datetimeFigureOut">
              <a:rPr lang="zh-CN" altLang="en-US" sz="1350" smtClean="0">
                <a:solidFill>
                  <a:prstClr val="black"/>
                </a:solidFill>
                <a:latin typeface="Calibri"/>
              </a:rPr>
              <a:pPr defTabSz="685800" fontAlgn="auto">
                <a:spcBef>
                  <a:spcPts val="0"/>
                </a:spcBef>
                <a:spcAft>
                  <a:spcPts val="0"/>
                </a:spcAft>
              </a:pPr>
              <a:t>2019/5/7</a:t>
            </a:fld>
            <a:endParaRPr lang="zh-CN" altLang="en-US" sz="1350">
              <a:solidFill>
                <a:prstClr val="black"/>
              </a:solidFill>
              <a:latin typeface="Calibri"/>
            </a:endParaRPr>
          </a:p>
        </p:txBody>
      </p:sp>
      <p:sp>
        <p:nvSpPr>
          <p:cNvPr id="5" name="页脚占位符 4"/>
          <p:cNvSpPr>
            <a:spLocks noGrp="1"/>
          </p:cNvSpPr>
          <p:nvPr>
            <p:ph type="ftr" sz="quarter" idx="11"/>
          </p:nvPr>
        </p:nvSpPr>
        <p:spPr>
          <a:xfrm>
            <a:off x="3028950" y="4767263"/>
            <a:ext cx="3086100" cy="273844"/>
          </a:xfrm>
          <a:prstGeom prst="rect">
            <a:avLst/>
          </a:prstGeom>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6" name="灯片编号占位符 5"/>
          <p:cNvSpPr>
            <a:spLocks noGrp="1"/>
          </p:cNvSpPr>
          <p:nvPr>
            <p:ph type="sldNum" sz="quarter" idx="12"/>
          </p:nvPr>
        </p:nvSpPr>
        <p:spPr>
          <a:xfrm>
            <a:off x="6457950" y="4767263"/>
            <a:ext cx="2057400" cy="273844"/>
          </a:xfrm>
          <a:prstGeom prst="rect">
            <a:avLst/>
          </a:prstGeom>
        </p:spPr>
        <p:txBody>
          <a:bodyPr/>
          <a:lstStyle/>
          <a:p>
            <a:pPr defTabSz="685800" fontAlgn="auto">
              <a:spcBef>
                <a:spcPts val="0"/>
              </a:spcBef>
              <a:spcAft>
                <a:spcPts val="0"/>
              </a:spcAft>
            </a:pPr>
            <a:fld id="{0ABDD927-E55F-4D12-BD2D-8ABE6C912713}" type="slidenum">
              <a:rPr lang="zh-CN" altLang="en-US" sz="1350" smtClean="0">
                <a:solidFill>
                  <a:prstClr val="black"/>
                </a:solidFill>
                <a:latin typeface="Calibri"/>
              </a:rPr>
              <a:pPr defTabSz="685800" fontAlgn="auto">
                <a:spcBef>
                  <a:spcPts val="0"/>
                </a:spcBef>
                <a:spcAft>
                  <a:spcPts val="0"/>
                </a:spcAft>
              </a:pPr>
              <a:t>‹#›</a:t>
            </a:fld>
            <a:endParaRPr lang="zh-CN" altLang="en-US" sz="1350">
              <a:solidFill>
                <a:prstClr val="black"/>
              </a:solidFill>
              <a:latin typeface="Calibri"/>
            </a:endParaRPr>
          </a:p>
        </p:txBody>
      </p:sp>
      <p:sp>
        <p:nvSpPr>
          <p:cNvPr id="8" name="矩形 7"/>
          <p:cNvSpPr/>
          <p:nvPr userDrawn="1"/>
        </p:nvSpPr>
        <p:spPr>
          <a:xfrm>
            <a:off x="7391326"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24303361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457200" y="4767264"/>
            <a:ext cx="2133600" cy="273844"/>
          </a:xfrm>
          <a:prstGeom prst="rect">
            <a:avLst/>
          </a:prstGeom>
        </p:spPr>
        <p:txBody>
          <a:bodyPr lIns="121917" tIns="60958" rIns="121917" bIns="60958"/>
          <a:lstStyle/>
          <a:p>
            <a:pPr defTabSz="685800" fontAlgn="auto">
              <a:spcBef>
                <a:spcPts val="0"/>
              </a:spcBef>
              <a:spcAft>
                <a:spcPts val="0"/>
              </a:spcAft>
            </a:pPr>
            <a:fld id="{7932891C-557F-4DAE-9C62-7A437A8E1DF4}" type="datetimeFigureOut">
              <a:rPr lang="zh-CN" altLang="en-US" sz="1350" smtClean="0">
                <a:solidFill>
                  <a:prstClr val="black"/>
                </a:solidFill>
                <a:latin typeface="Calibri"/>
              </a:rPr>
              <a:pPr defTabSz="685800" fontAlgn="auto">
                <a:spcBef>
                  <a:spcPts val="0"/>
                </a:spcBef>
                <a:spcAft>
                  <a:spcPts val="0"/>
                </a:spcAft>
              </a:pPr>
              <a:t>2019/5/7</a:t>
            </a:fld>
            <a:endParaRPr lang="zh-CN" altLang="en-US" sz="1350">
              <a:solidFill>
                <a:prstClr val="black"/>
              </a:solidFill>
              <a:latin typeface="Calibri"/>
            </a:endParaRPr>
          </a:p>
        </p:txBody>
      </p:sp>
      <p:sp>
        <p:nvSpPr>
          <p:cNvPr id="4" name="页脚占位符 3"/>
          <p:cNvSpPr>
            <a:spLocks noGrp="1"/>
          </p:cNvSpPr>
          <p:nvPr>
            <p:ph type="ftr" sz="quarter" idx="11"/>
          </p:nvPr>
        </p:nvSpPr>
        <p:spPr>
          <a:xfrm>
            <a:off x="3124200" y="4767264"/>
            <a:ext cx="2895600" cy="273844"/>
          </a:xfrm>
          <a:prstGeom prst="rect">
            <a:avLst/>
          </a:prstGeom>
        </p:spPr>
        <p:txBody>
          <a:bodyPr lIns="121917" tIns="60958" rIns="121917" bIns="60958"/>
          <a:lstStyle/>
          <a:p>
            <a:pPr defTabSz="685800" fontAlgn="auto">
              <a:spcBef>
                <a:spcPts val="0"/>
              </a:spcBef>
              <a:spcAft>
                <a:spcPts val="0"/>
              </a:spcAft>
            </a:pPr>
            <a:endParaRPr lang="zh-CN" altLang="en-US" sz="1350">
              <a:solidFill>
                <a:prstClr val="black"/>
              </a:solidFill>
              <a:latin typeface="Calibri"/>
            </a:endParaRPr>
          </a:p>
        </p:txBody>
      </p:sp>
      <p:sp>
        <p:nvSpPr>
          <p:cNvPr id="5" name="灯片编号占位符 4"/>
          <p:cNvSpPr>
            <a:spLocks noGrp="1"/>
          </p:cNvSpPr>
          <p:nvPr>
            <p:ph type="sldNum" sz="quarter" idx="12"/>
          </p:nvPr>
        </p:nvSpPr>
        <p:spPr>
          <a:xfrm>
            <a:off x="6553200" y="4767264"/>
            <a:ext cx="2133600" cy="273844"/>
          </a:xfrm>
          <a:prstGeom prst="rect">
            <a:avLst/>
          </a:prstGeom>
        </p:spPr>
        <p:txBody>
          <a:bodyPr lIns="121917" tIns="60958" rIns="121917" bIns="60958"/>
          <a:lstStyle/>
          <a:p>
            <a:pPr defTabSz="685800" fontAlgn="auto">
              <a:spcBef>
                <a:spcPts val="0"/>
              </a:spcBef>
              <a:spcAft>
                <a:spcPts val="0"/>
              </a:spcAft>
            </a:pPr>
            <a:fld id="{72CD6AF2-9DFB-4C20-B9F9-A186F19BBBF1}" type="slidenum">
              <a:rPr lang="zh-CN" altLang="en-US" sz="1350" smtClean="0">
                <a:solidFill>
                  <a:prstClr val="black"/>
                </a:solidFill>
                <a:latin typeface="Calibri"/>
              </a:rPr>
              <a:pPr defTabSz="685800" fontAlgn="auto">
                <a:spcBef>
                  <a:spcPts val="0"/>
                </a:spcBef>
                <a:spcAft>
                  <a:spcPts val="0"/>
                </a:spcAft>
              </a:pPr>
              <a:t>‹#›</a:t>
            </a:fld>
            <a:endParaRPr lang="zh-CN" altLang="en-US" sz="1350">
              <a:solidFill>
                <a:prstClr val="black"/>
              </a:solidFill>
              <a:latin typeface="Calibri"/>
            </a:endParaRPr>
          </a:p>
        </p:txBody>
      </p:sp>
    </p:spTree>
    <p:extLst>
      <p:ext uri="{BB962C8B-B14F-4D97-AF65-F5344CB8AC3E}">
        <p14:creationId xmlns:p14="http://schemas.microsoft.com/office/powerpoint/2010/main" val="386375326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4"/>
            <a:ext cx="2133600" cy="273844"/>
          </a:xfrm>
          <a:prstGeom prst="rect">
            <a:avLst/>
          </a:prstGeom>
        </p:spPr>
        <p:txBody>
          <a:bodyPr lIns="121917" tIns="60958" rIns="121917" bIns="60958"/>
          <a:lstStyle/>
          <a:p>
            <a:pPr defTabSz="685800" fontAlgn="auto">
              <a:spcBef>
                <a:spcPts val="0"/>
              </a:spcBef>
              <a:spcAft>
                <a:spcPts val="0"/>
              </a:spcAft>
            </a:pPr>
            <a:fld id="{530820CF-B880-4189-942D-D702A7CBA730}" type="datetimeFigureOut">
              <a:rPr lang="zh-CN" altLang="en-US" sz="1350" smtClean="0">
                <a:solidFill>
                  <a:prstClr val="black"/>
                </a:solidFill>
                <a:latin typeface="Calibri"/>
              </a:rPr>
              <a:pPr defTabSz="685800" fontAlgn="auto">
                <a:spcBef>
                  <a:spcPts val="0"/>
                </a:spcBef>
                <a:spcAft>
                  <a:spcPts val="0"/>
                </a:spcAft>
              </a:pPr>
              <a:t>2019/5/7</a:t>
            </a:fld>
            <a:endParaRPr lang="zh-CN" altLang="en-US" sz="1350">
              <a:solidFill>
                <a:prstClr val="black"/>
              </a:solidFill>
              <a:latin typeface="Calibri"/>
            </a:endParaRPr>
          </a:p>
        </p:txBody>
      </p:sp>
      <p:sp>
        <p:nvSpPr>
          <p:cNvPr id="3" name="页脚占位符 2"/>
          <p:cNvSpPr>
            <a:spLocks noGrp="1"/>
          </p:cNvSpPr>
          <p:nvPr>
            <p:ph type="ftr" sz="quarter" idx="11"/>
          </p:nvPr>
        </p:nvSpPr>
        <p:spPr>
          <a:xfrm>
            <a:off x="3124200" y="4767264"/>
            <a:ext cx="2895600" cy="273844"/>
          </a:xfrm>
          <a:prstGeom prst="rect">
            <a:avLst/>
          </a:prstGeom>
        </p:spPr>
        <p:txBody>
          <a:bodyPr lIns="121917" tIns="60958" rIns="121917" bIns="60958"/>
          <a:lstStyle/>
          <a:p>
            <a:pPr defTabSz="685800" fontAlgn="auto">
              <a:spcBef>
                <a:spcPts val="0"/>
              </a:spcBef>
              <a:spcAft>
                <a:spcPts val="0"/>
              </a:spcAft>
            </a:pPr>
            <a:endParaRPr lang="zh-CN" altLang="en-US" sz="1350">
              <a:solidFill>
                <a:prstClr val="black"/>
              </a:solidFill>
              <a:latin typeface="Calibri"/>
            </a:endParaRPr>
          </a:p>
        </p:txBody>
      </p:sp>
      <p:sp>
        <p:nvSpPr>
          <p:cNvPr id="4" name="灯片编号占位符 3"/>
          <p:cNvSpPr>
            <a:spLocks noGrp="1"/>
          </p:cNvSpPr>
          <p:nvPr>
            <p:ph type="sldNum" sz="quarter" idx="12"/>
          </p:nvPr>
        </p:nvSpPr>
        <p:spPr>
          <a:xfrm>
            <a:off x="6553200" y="4767264"/>
            <a:ext cx="2133600" cy="273844"/>
          </a:xfrm>
          <a:prstGeom prst="rect">
            <a:avLst/>
          </a:prstGeom>
        </p:spPr>
        <p:txBody>
          <a:bodyPr lIns="121917" tIns="60958" rIns="121917" bIns="60958"/>
          <a:lstStyle/>
          <a:p>
            <a:pPr defTabSz="685800" fontAlgn="auto">
              <a:spcBef>
                <a:spcPts val="0"/>
              </a:spcBef>
              <a:spcAft>
                <a:spcPts val="0"/>
              </a:spcAft>
            </a:pPr>
            <a:fld id="{0C913308-F349-4B6D-A68A-DD1791B4A57B}" type="slidenum">
              <a:rPr lang="zh-CN" altLang="en-US" sz="1350" smtClean="0">
                <a:solidFill>
                  <a:prstClr val="black"/>
                </a:solidFill>
                <a:latin typeface="Calibri"/>
              </a:rPr>
              <a:pPr defTabSz="685800" fontAlgn="auto">
                <a:spcBef>
                  <a:spcPts val="0"/>
                </a:spcBef>
                <a:spcAft>
                  <a:spcPts val="0"/>
                </a:spcAft>
              </a:pPr>
              <a:t>‹#›</a:t>
            </a:fld>
            <a:endParaRPr lang="zh-CN" altLang="en-US" sz="1350">
              <a:solidFill>
                <a:prstClr val="black"/>
              </a:solidFill>
              <a:latin typeface="Calibri"/>
            </a:endParaRPr>
          </a:p>
        </p:txBody>
      </p:sp>
    </p:spTree>
    <p:extLst>
      <p:ext uri="{BB962C8B-B14F-4D97-AF65-F5344CB8AC3E}">
        <p14:creationId xmlns:p14="http://schemas.microsoft.com/office/powerpoint/2010/main" val="230773451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C66">
            <a:alpha val="11000"/>
          </a:srgb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8380135"/>
      </p:ext>
    </p:extLst>
  </p:cSld>
  <p:clrMap bg1="lt1" tx1="dk1" bg2="lt2" tx2="dk2" accent1="accent1" accent2="accent2" accent3="accent3" accent4="accent4" accent5="accent5" accent6="accent6" hlink="hlink" folHlink="folHlink"/>
  <p:sldLayoutIdLst>
    <p:sldLayoutId id="2147484289" r:id="rId1"/>
    <p:sldLayoutId id="2147484290" r:id="rId2"/>
    <p:sldLayoutId id="2147484291" r:id="rId3"/>
    <p:sldLayoutId id="2147484292" r:id="rId4"/>
    <p:sldLayoutId id="2147484293" r:id="rId5"/>
    <p:sldLayoutId id="2147484294" r:id="rId6"/>
    <p:sldLayoutId id="2147484295" r:id="rId7"/>
    <p:sldLayoutId id="2147484296" r:id="rId8"/>
    <p:sldLayoutId id="2147484297" r:id="rId9"/>
  </p:sldLayoutIdLst>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2019/5/7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412667065"/>
      </p:ext>
    </p:extLst>
  </p:cSld>
  <p:clrMap bg1="lt1" tx1="dk1" bg2="lt2" tx2="dk2" accent1="accent1" accent2="accent2" accent3="accent3" accent4="accent4" accent5="accent5" accent6="accent6" hlink="hlink" folHlink="folHlink"/>
  <p:sldLayoutIdLst>
    <p:sldLayoutId id="2147484299" r:id="rId1"/>
    <p:sldLayoutId id="2147484300" r:id="rId2"/>
    <p:sldLayoutId id="2147484301" r:id="rId3"/>
    <p:sldLayoutId id="2147484302" r:id="rId4"/>
    <p:sldLayoutId id="2147484303" r:id="rId5"/>
    <p:sldLayoutId id="2147484304" r:id="rId6"/>
    <p:sldLayoutId id="2147484305" r:id="rId7"/>
    <p:sldLayoutId id="2147484306" r:id="rId8"/>
    <p:sldLayoutId id="2147484307" r:id="rId9"/>
    <p:sldLayoutId id="2147484308" r:id="rId10"/>
    <p:sldLayoutId id="214748430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5.png"/><Relationship Id="rId2" Type="http://schemas.openxmlformats.org/officeDocument/2006/relationships/slideLayout" Target="../slideLayouts/slideLayout9.xml"/><Relationship Id="rId1" Type="http://schemas.openxmlformats.org/officeDocument/2006/relationships/tags" Target="../tags/tag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5.xml"/><Relationship Id="rId5" Type="http://schemas.openxmlformats.org/officeDocument/2006/relationships/image" Target="../media/image4.pn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image" Target="../media/image16.jp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4.png"/><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6.xml"/><Relationship Id="rId5" Type="http://schemas.openxmlformats.org/officeDocument/2006/relationships/image" Target="../media/image4.png"/><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5.png"/><Relationship Id="rId2" Type="http://schemas.openxmlformats.org/officeDocument/2006/relationships/slideLayout" Target="../slideLayouts/slideLayout9.xml"/><Relationship Id="rId1" Type="http://schemas.openxmlformats.org/officeDocument/2006/relationships/tags" Target="../tags/tag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4.pn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4.xml"/><Relationship Id="rId5" Type="http://schemas.openxmlformats.org/officeDocument/2006/relationships/image" Target="../media/image4.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9" y="0"/>
            <a:ext cx="9148879" cy="514350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59" y="2137201"/>
            <a:ext cx="9143245" cy="3006299"/>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359" y="1286721"/>
            <a:ext cx="9179475" cy="2166949"/>
          </a:xfrm>
          <a:prstGeom prst="rect">
            <a:avLst/>
          </a:prstGeom>
        </p:spPr>
      </p:pic>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523575" y="1529420"/>
            <a:ext cx="2096851" cy="2084660"/>
          </a:xfrm>
          <a:prstGeom prst="rect">
            <a:avLst/>
          </a:prstGeom>
        </p:spPr>
      </p:pic>
      <p:sp>
        <p:nvSpPr>
          <p:cNvPr id="19" name="TextBox 18"/>
          <p:cNvSpPr txBox="1">
            <a:spLocks noChangeArrowheads="1"/>
          </p:cNvSpPr>
          <p:nvPr/>
        </p:nvSpPr>
        <p:spPr bwMode="auto">
          <a:xfrm>
            <a:off x="1448064" y="3721901"/>
            <a:ext cx="6587060"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800" dirty="0">
                <a:solidFill>
                  <a:srgbClr val="8E0000"/>
                </a:solidFill>
                <a:latin typeface="方正正大黑简体" panose="02000000000000000000" pitchFamily="2" charset="-122"/>
                <a:ea typeface="方正正大黑简体" panose="02000000000000000000" pitchFamily="2" charset="-122"/>
              </a:rPr>
              <a:t>消防安全演习</a:t>
            </a:r>
            <a:r>
              <a:rPr lang="en-US" altLang="zh-CN" sz="4800" dirty="0">
                <a:solidFill>
                  <a:srgbClr val="8E0000"/>
                </a:solidFill>
                <a:latin typeface="方正正大黑简体" panose="02000000000000000000" pitchFamily="2" charset="-122"/>
                <a:ea typeface="方正正大黑简体" panose="02000000000000000000" pitchFamily="2" charset="-122"/>
              </a:rPr>
              <a:t>PPT</a:t>
            </a:r>
            <a:r>
              <a:rPr lang="zh-CN" altLang="en-US" sz="4800" dirty="0">
                <a:solidFill>
                  <a:srgbClr val="8E0000"/>
                </a:solidFill>
                <a:latin typeface="方正正大黑简体" panose="02000000000000000000" pitchFamily="2" charset="-122"/>
                <a:ea typeface="方正正大黑简体" panose="02000000000000000000" pitchFamily="2" charset="-122"/>
              </a:rPr>
              <a:t>模板</a:t>
            </a:r>
          </a:p>
        </p:txBody>
      </p:sp>
      <p:sp>
        <p:nvSpPr>
          <p:cNvPr id="20" name="TextBox 5"/>
          <p:cNvSpPr txBox="1">
            <a:spLocks noChangeArrowheads="1"/>
          </p:cNvSpPr>
          <p:nvPr/>
        </p:nvSpPr>
        <p:spPr bwMode="auto">
          <a:xfrm>
            <a:off x="2741687" y="4457580"/>
            <a:ext cx="3647152"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000" dirty="0">
                <a:solidFill>
                  <a:srgbClr val="8E0000"/>
                </a:solidFill>
                <a:latin typeface="微软雅黑" panose="020B0503020204020204" pitchFamily="34" charset="-122"/>
                <a:ea typeface="微软雅黑" panose="020B0503020204020204" pitchFamily="34" charset="-122"/>
              </a:rPr>
              <a:t>消防安全│会议报告│动态</a:t>
            </a:r>
            <a:r>
              <a:rPr lang="en-US" altLang="zh-CN" sz="2000" dirty="0">
                <a:solidFill>
                  <a:srgbClr val="8E0000"/>
                </a:solidFill>
                <a:latin typeface="微软雅黑" panose="020B0503020204020204" pitchFamily="34" charset="-122"/>
                <a:ea typeface="微软雅黑" panose="020B0503020204020204" pitchFamily="34" charset="-122"/>
              </a:rPr>
              <a:t>PPT</a:t>
            </a:r>
            <a:endParaRPr lang="zh-CN" altLang="en-US" sz="2000" dirty="0">
              <a:solidFill>
                <a:srgbClr val="8E0000"/>
              </a:solidFill>
              <a:latin typeface="微软雅黑" panose="020B0503020204020204" pitchFamily="34" charset="-122"/>
              <a:ea typeface="微软雅黑" panose="020B0503020204020204" pitchFamily="34" charset="-122"/>
            </a:endParaRPr>
          </a:p>
        </p:txBody>
      </p:sp>
      <p:sp>
        <p:nvSpPr>
          <p:cNvPr id="21" name="TextBox 20"/>
          <p:cNvSpPr txBox="1">
            <a:spLocks noChangeArrowheads="1"/>
          </p:cNvSpPr>
          <p:nvPr/>
        </p:nvSpPr>
        <p:spPr bwMode="auto">
          <a:xfrm>
            <a:off x="1448064" y="3721901"/>
            <a:ext cx="6587060"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800" dirty="0" smtClean="0">
                <a:solidFill>
                  <a:srgbClr val="820000"/>
                </a:solidFill>
                <a:latin typeface="方正正大黑简体" panose="02000000000000000000" pitchFamily="2" charset="-122"/>
                <a:ea typeface="方正正大黑简体" panose="02000000000000000000" pitchFamily="2" charset="-122"/>
              </a:rPr>
              <a:t>消防安全演习</a:t>
            </a:r>
            <a:r>
              <a:rPr lang="en-US" altLang="zh-CN" sz="4800" dirty="0" smtClean="0">
                <a:solidFill>
                  <a:srgbClr val="820000"/>
                </a:solidFill>
                <a:latin typeface="方正正大黑简体" panose="02000000000000000000" pitchFamily="2" charset="-122"/>
                <a:ea typeface="方正正大黑简体" panose="02000000000000000000" pitchFamily="2" charset="-122"/>
              </a:rPr>
              <a:t>PPT</a:t>
            </a:r>
            <a:r>
              <a:rPr lang="zh-CN" altLang="en-US" sz="4800" dirty="0" smtClean="0">
                <a:solidFill>
                  <a:srgbClr val="820000"/>
                </a:solidFill>
                <a:latin typeface="方正正大黑简体" panose="02000000000000000000" pitchFamily="2" charset="-122"/>
                <a:ea typeface="方正正大黑简体" panose="02000000000000000000" pitchFamily="2" charset="-122"/>
              </a:rPr>
              <a:t>模板</a:t>
            </a:r>
            <a:endParaRPr lang="zh-CN" altLang="en-US" sz="4800" dirty="0">
              <a:solidFill>
                <a:srgbClr val="820000"/>
              </a:solidFill>
              <a:latin typeface="方正正大黑简体" panose="02000000000000000000" pitchFamily="2" charset="-122"/>
              <a:ea typeface="方正正大黑简体" panose="02000000000000000000" pitchFamily="2"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1000"/>
                                        <p:tgtEl>
                                          <p:spTgt spid="6"/>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750"/>
                                        <p:tgtEl>
                                          <p:spTgt spid="5"/>
                                        </p:tgtEl>
                                      </p:cBhvr>
                                    </p:animEffect>
                                  </p:childTnLst>
                                </p:cTn>
                              </p:par>
                            </p:childTnLst>
                          </p:cTn>
                        </p:par>
                        <p:par>
                          <p:cTn id="22" fill="hold">
                            <p:stCondLst>
                              <p:cond delay="3750"/>
                            </p:stCondLst>
                            <p:childTnLst>
                              <p:par>
                                <p:cTn id="23" presetID="23" presetClass="entr" presetSubtype="32"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strVal val="4*#ppt_w"/>
                                          </p:val>
                                        </p:tav>
                                        <p:tav tm="100000">
                                          <p:val>
                                            <p:strVal val="#ppt_w"/>
                                          </p:val>
                                        </p:tav>
                                      </p:tavLst>
                                    </p:anim>
                                    <p:anim calcmode="lin" valueType="num">
                                      <p:cBhvr>
                                        <p:cTn id="26" dur="500" fill="hold"/>
                                        <p:tgtEl>
                                          <p:spTgt spid="19"/>
                                        </p:tgtEl>
                                        <p:attrNameLst>
                                          <p:attrName>ppt_h</p:attrName>
                                        </p:attrNameLst>
                                      </p:cBhvr>
                                      <p:tavLst>
                                        <p:tav tm="0">
                                          <p:val>
                                            <p:strVal val="4*#ppt_h"/>
                                          </p:val>
                                        </p:tav>
                                        <p:tav tm="100000">
                                          <p:val>
                                            <p:strVal val="#ppt_h"/>
                                          </p:val>
                                        </p:tav>
                                      </p:tavLst>
                                    </p:anim>
                                  </p:childTnLst>
                                </p:cTn>
                              </p:par>
                            </p:childTnLst>
                          </p:cTn>
                        </p:par>
                        <p:par>
                          <p:cTn id="27" fill="hold">
                            <p:stCondLst>
                              <p:cond delay="4250"/>
                            </p:stCondLst>
                            <p:childTnLst>
                              <p:par>
                                <p:cTn id="28" presetID="1" presetClass="entr" presetSubtype="0" fill="hold" grpId="0" nodeType="afterEffect">
                                  <p:stCondLst>
                                    <p:cond delay="0"/>
                                  </p:stCondLst>
                                  <p:childTnLst>
                                    <p:set>
                                      <p:cBhvr>
                                        <p:cTn id="29" dur="1" fill="hold">
                                          <p:stCondLst>
                                            <p:cond delay="9"/>
                                          </p:stCondLst>
                                        </p:cTn>
                                        <p:tgtEl>
                                          <p:spTgt spid="21"/>
                                        </p:tgtEl>
                                        <p:attrNameLst>
                                          <p:attrName>style.visibility</p:attrName>
                                        </p:attrNameLst>
                                      </p:cBhvr>
                                      <p:to>
                                        <p:strVal val="visible"/>
                                      </p:to>
                                    </p:set>
                                  </p:childTnLst>
                                </p:cTn>
                              </p:par>
                              <p:par>
                                <p:cTn id="30" presetID="6" presetClass="emph" presetSubtype="0" fill="hold" grpId="1" nodeType="withEffect">
                                  <p:stCondLst>
                                    <p:cond delay="0"/>
                                  </p:stCondLst>
                                  <p:childTnLst>
                                    <p:animScale>
                                      <p:cBhvr>
                                        <p:cTn id="31" dur="500" fill="hold"/>
                                        <p:tgtEl>
                                          <p:spTgt spid="21"/>
                                        </p:tgtEl>
                                      </p:cBhvr>
                                      <p:by x="150000" y="150000"/>
                                    </p:animScale>
                                  </p:childTnLst>
                                </p:cTn>
                              </p:par>
                              <p:par>
                                <p:cTn id="32" presetID="10" presetClass="exit" presetSubtype="0" fill="hold" grpId="2" nodeType="withEffect">
                                  <p:stCondLst>
                                    <p:cond delay="0"/>
                                  </p:stCondLst>
                                  <p:childTnLst>
                                    <p:animEffect transition="out" filter="fade">
                                      <p:cBhvr>
                                        <p:cTn id="33" dur="500"/>
                                        <p:tgtEl>
                                          <p:spTgt spid="21"/>
                                        </p:tgtEl>
                                      </p:cBhvr>
                                    </p:animEffect>
                                    <p:set>
                                      <p:cBhvr>
                                        <p:cTn id="34" dur="1" fill="hold">
                                          <p:stCondLst>
                                            <p:cond delay="499"/>
                                          </p:stCondLst>
                                        </p:cTn>
                                        <p:tgtEl>
                                          <p:spTgt spid="21"/>
                                        </p:tgtEl>
                                        <p:attrNameLst>
                                          <p:attrName>style.visibility</p:attrName>
                                        </p:attrNameLst>
                                      </p:cBhvr>
                                      <p:to>
                                        <p:strVal val="hidden"/>
                                      </p:to>
                                    </p:set>
                                  </p:childTnLst>
                                </p:cTn>
                              </p:par>
                            </p:childTnLst>
                          </p:cTn>
                        </p:par>
                        <p:par>
                          <p:cTn id="35" fill="hold">
                            <p:stCondLst>
                              <p:cond delay="47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0"/>
                                        </p:tgtEl>
                                        <p:attrNameLst>
                                          <p:attrName>ppt_y</p:attrName>
                                        </p:attrNameLst>
                                      </p:cBhvr>
                                      <p:tavLst>
                                        <p:tav tm="0">
                                          <p:val>
                                            <p:strVal val="#ppt_y"/>
                                          </p:val>
                                        </p:tav>
                                        <p:tav tm="100000">
                                          <p:val>
                                            <p:strVal val="#ppt_y"/>
                                          </p:val>
                                        </p:tav>
                                      </p:tavLst>
                                    </p:anim>
                                    <p:anim calcmode="lin" valueType="num">
                                      <p:cBhvr>
                                        <p:cTn id="4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1" grpId="1"/>
      <p:bldP spid="21"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1524080" y="1200186"/>
            <a:ext cx="1670567" cy="1674318"/>
            <a:chOff x="800752" y="1176303"/>
            <a:chExt cx="2227424" cy="2232424"/>
          </a:xfrm>
        </p:grpSpPr>
        <p:grpSp>
          <p:nvGrpSpPr>
            <p:cNvPr id="50" name="组合 49"/>
            <p:cNvGrpSpPr/>
            <p:nvPr/>
          </p:nvGrpSpPr>
          <p:grpSpPr>
            <a:xfrm>
              <a:off x="800752" y="1176303"/>
              <a:ext cx="2227424" cy="2232424"/>
              <a:chOff x="1529375" y="1276859"/>
              <a:chExt cx="2373418" cy="2378746"/>
            </a:xfrm>
          </p:grpSpPr>
          <p:sp>
            <p:nvSpPr>
              <p:cNvPr id="53" name="椭圆 1"/>
              <p:cNvSpPr/>
              <p:nvPr/>
            </p:nvSpPr>
            <p:spPr>
              <a:xfrm>
                <a:off x="1529375" y="1276859"/>
                <a:ext cx="2373418" cy="2378746"/>
              </a:xfrm>
              <a:custGeom>
                <a:avLst/>
                <a:gdLst/>
                <a:ahLst/>
                <a:cxnLst/>
                <a:rect l="l" t="t" r="r" b="b"/>
                <a:pathLst>
                  <a:path w="2373418" h="2378746">
                    <a:moveTo>
                      <a:pt x="1189373" y="0"/>
                    </a:moveTo>
                    <a:lnTo>
                      <a:pt x="1189373" y="287688"/>
                    </a:lnTo>
                    <a:cubicBezTo>
                      <a:pt x="691386" y="287688"/>
                      <a:pt x="287688" y="691386"/>
                      <a:pt x="287688" y="1189373"/>
                    </a:cubicBezTo>
                    <a:cubicBezTo>
                      <a:pt x="287688" y="1687360"/>
                      <a:pt x="691386" y="2091058"/>
                      <a:pt x="1189373" y="2091058"/>
                    </a:cubicBezTo>
                    <a:cubicBezTo>
                      <a:pt x="1651642" y="2091058"/>
                      <a:pt x="2032663" y="1743194"/>
                      <a:pt x="2084369" y="1294891"/>
                    </a:cubicBezTo>
                    <a:lnTo>
                      <a:pt x="2373418" y="1294891"/>
                    </a:lnTo>
                    <a:cubicBezTo>
                      <a:pt x="2320695" y="1902370"/>
                      <a:pt x="1810666" y="2378746"/>
                      <a:pt x="1189373" y="2378746"/>
                    </a:cubicBezTo>
                    <a:cubicBezTo>
                      <a:pt x="532500" y="2378746"/>
                      <a:pt x="0" y="1846246"/>
                      <a:pt x="0" y="1189373"/>
                    </a:cubicBezTo>
                    <a:cubicBezTo>
                      <a:pt x="0" y="532500"/>
                      <a:pt x="532500" y="0"/>
                      <a:pt x="1189373" y="0"/>
                    </a:cubicBezTo>
                    <a:close/>
                  </a:path>
                </a:pathLst>
              </a:custGeom>
              <a:solidFill>
                <a:schemeClr val="accent6">
                  <a:lumMod val="75000"/>
                </a:schemeClr>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350">
                  <a:solidFill>
                    <a:prstClr val="black">
                      <a:lumMod val="75000"/>
                      <a:lumOff val="25000"/>
                    </a:prstClr>
                  </a:solidFill>
                  <a:latin typeface="Calibri"/>
                </a:endParaRPr>
              </a:p>
            </p:txBody>
          </p:sp>
          <p:sp>
            <p:nvSpPr>
              <p:cNvPr id="54" name="椭圆 53"/>
              <p:cNvSpPr/>
              <p:nvPr/>
            </p:nvSpPr>
            <p:spPr>
              <a:xfrm>
                <a:off x="1636782" y="1386930"/>
                <a:ext cx="2158604" cy="2158604"/>
              </a:xfrm>
              <a:prstGeom prst="ellipse">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grpSp>
        <p:sp>
          <p:nvSpPr>
            <p:cNvPr id="51" name="TextBox 50"/>
            <p:cNvSpPr txBox="1"/>
            <p:nvPr/>
          </p:nvSpPr>
          <p:spPr>
            <a:xfrm>
              <a:off x="1584480" y="1844450"/>
              <a:ext cx="861775" cy="492443"/>
            </a:xfrm>
            <a:prstGeom prst="rect">
              <a:avLst/>
            </a:prstGeom>
            <a:noFill/>
          </p:spPr>
          <p:txBody>
            <a:bodyPr wrap="none" rtlCol="0">
              <a:spAutoFit/>
            </a:bodyPr>
            <a:lstStyle/>
            <a:p>
              <a:pPr defTabSz="685800" fontAlgn="auto">
                <a:spcBef>
                  <a:spcPts val="0"/>
                </a:spcBef>
                <a:spcAft>
                  <a:spcPts val="0"/>
                </a:spcAft>
              </a:pPr>
              <a:r>
                <a:rPr lang="en-US" altLang="zh-CN" dirty="0">
                  <a:solidFill>
                    <a:prstClr val="black"/>
                  </a:solidFill>
                  <a:latin typeface="方正大黑简体" pitchFamily="2" charset="-122"/>
                  <a:ea typeface="方正大黑简体" pitchFamily="2" charset="-122"/>
                </a:rPr>
                <a:t>76%</a:t>
              </a:r>
              <a:endParaRPr lang="zh-CN" altLang="en-US" dirty="0">
                <a:solidFill>
                  <a:prstClr val="black"/>
                </a:solidFill>
                <a:latin typeface="方正大黑简体" pitchFamily="2" charset="-122"/>
                <a:ea typeface="方正大黑简体" pitchFamily="2" charset="-122"/>
              </a:endParaRPr>
            </a:p>
          </p:txBody>
        </p:sp>
        <p:sp>
          <p:nvSpPr>
            <p:cNvPr id="52" name="TextBox 51"/>
            <p:cNvSpPr txBox="1"/>
            <p:nvPr/>
          </p:nvSpPr>
          <p:spPr>
            <a:xfrm>
              <a:off x="1382103" y="2288610"/>
              <a:ext cx="1169551" cy="400109"/>
            </a:xfrm>
            <a:prstGeom prst="rect">
              <a:avLst/>
            </a:prstGeom>
            <a:noFill/>
          </p:spPr>
          <p:txBody>
            <a:bodyPr wrap="none" rtlCol="0">
              <a:spAutoFit/>
            </a:bodyPr>
            <a:lstStyle/>
            <a:p>
              <a:pPr defTabSz="685800" fontAlgn="auto">
                <a:spcBef>
                  <a:spcPts val="0"/>
                </a:spcBef>
                <a:spcAft>
                  <a:spcPts val="0"/>
                </a:spcAft>
              </a:pPr>
              <a:r>
                <a:rPr lang="zh-CN" altLang="en-US" sz="1350" dirty="0">
                  <a:solidFill>
                    <a:prstClr val="black">
                      <a:lumMod val="75000"/>
                      <a:lumOff val="25000"/>
                    </a:prstClr>
                  </a:solidFill>
                  <a:latin typeface="微软雅黑" pitchFamily="34" charset="-122"/>
                  <a:ea typeface="微软雅黑" pitchFamily="34" charset="-122"/>
                </a:rPr>
                <a:t>添加标题</a:t>
              </a:r>
            </a:p>
          </p:txBody>
        </p:sp>
      </p:grpSp>
      <p:grpSp>
        <p:nvGrpSpPr>
          <p:cNvPr id="55" name="组合 54"/>
          <p:cNvGrpSpPr/>
          <p:nvPr/>
        </p:nvGrpSpPr>
        <p:grpSpPr>
          <a:xfrm>
            <a:off x="1527019" y="2930873"/>
            <a:ext cx="1667628" cy="1464813"/>
            <a:chOff x="804672" y="3483883"/>
            <a:chExt cx="2223504" cy="1953084"/>
          </a:xfrm>
        </p:grpSpPr>
        <p:sp>
          <p:nvSpPr>
            <p:cNvPr id="56" name="矩形 55"/>
            <p:cNvSpPr/>
            <p:nvPr/>
          </p:nvSpPr>
          <p:spPr>
            <a:xfrm>
              <a:off x="901552" y="3483883"/>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black">
                    <a:lumMod val="75000"/>
                    <a:lumOff val="25000"/>
                  </a:prstClr>
                </a:solidFill>
                <a:latin typeface="Calibri"/>
                <a:ea typeface="宋体" panose="02010600030101010101" pitchFamily="2" charset="-122"/>
              </a:endParaRPr>
            </a:p>
          </p:txBody>
        </p:sp>
        <p:sp>
          <p:nvSpPr>
            <p:cNvPr id="57" name="矩形 56"/>
            <p:cNvSpPr/>
            <p:nvPr/>
          </p:nvSpPr>
          <p:spPr>
            <a:xfrm>
              <a:off x="804672" y="3633396"/>
              <a:ext cx="2198213" cy="1803571"/>
            </a:xfrm>
            <a:prstGeom prst="rect">
              <a:avLst/>
            </a:prstGeom>
          </p:spPr>
          <p:txBody>
            <a:bodyPr wrap="square">
              <a:spAutoFit/>
            </a:bodyPr>
            <a:lstStyle/>
            <a:p>
              <a:pPr defTabSz="685800" fontAlgn="auto">
                <a:lnSpc>
                  <a:spcPct val="130000"/>
                </a:lnSpc>
                <a:spcBef>
                  <a:spcPts val="0"/>
                </a:spcBef>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您的内容打在这里，或者通过复制您的文本后，在此框中选择粘贴，并选择只保留您的内容打在这里，或者通过复制您的文本后，在此框中选择粘贴，并选择只保留</a:t>
              </a:r>
            </a:p>
            <a:p>
              <a:pPr defTabSz="685800" fontAlgn="auto">
                <a:lnSpc>
                  <a:spcPct val="130000"/>
                </a:lnSpc>
                <a:spcBef>
                  <a:spcPts val="0"/>
                </a:spcBef>
                <a:spcAft>
                  <a:spcPts val="0"/>
                </a:spcAft>
              </a:pPr>
              <a:endParaRPr lang="zh-CN" altLang="en-US" sz="900" dirty="0">
                <a:solidFill>
                  <a:prstClr val="black">
                    <a:lumMod val="75000"/>
                    <a:lumOff val="25000"/>
                  </a:prstClr>
                </a:solidFill>
                <a:latin typeface="微软雅黑" pitchFamily="34" charset="-122"/>
                <a:ea typeface="微软雅黑" pitchFamily="34" charset="-122"/>
              </a:endParaRPr>
            </a:p>
          </p:txBody>
        </p:sp>
      </p:grpSp>
      <p:grpSp>
        <p:nvGrpSpPr>
          <p:cNvPr id="58" name="组合 57"/>
          <p:cNvGrpSpPr/>
          <p:nvPr/>
        </p:nvGrpSpPr>
        <p:grpSpPr>
          <a:xfrm>
            <a:off x="3578642" y="1200186"/>
            <a:ext cx="1594969" cy="1596843"/>
            <a:chOff x="3540169" y="1176303"/>
            <a:chExt cx="2126625" cy="2129124"/>
          </a:xfrm>
        </p:grpSpPr>
        <p:sp>
          <p:nvSpPr>
            <p:cNvPr id="59" name="椭圆 58"/>
            <p:cNvSpPr/>
            <p:nvPr/>
          </p:nvSpPr>
          <p:spPr>
            <a:xfrm>
              <a:off x="3540169" y="1176303"/>
              <a:ext cx="2025824" cy="2025823"/>
            </a:xfrm>
            <a:prstGeom prst="ellipse">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60" name="椭圆 1"/>
            <p:cNvSpPr/>
            <p:nvPr/>
          </p:nvSpPr>
          <p:spPr>
            <a:xfrm>
              <a:off x="3577963" y="2288243"/>
              <a:ext cx="2088831" cy="1017184"/>
            </a:xfrm>
            <a:custGeom>
              <a:avLst/>
              <a:gdLst/>
              <a:ahLst/>
              <a:cxnLst/>
              <a:rect l="l" t="t" r="r" b="b"/>
              <a:pathLst>
                <a:path w="2088831" h="1017184">
                  <a:moveTo>
                    <a:pt x="1817562" y="0"/>
                  </a:moveTo>
                  <a:lnTo>
                    <a:pt x="2088831" y="0"/>
                  </a:lnTo>
                  <a:cubicBezTo>
                    <a:pt x="2039351" y="570111"/>
                    <a:pt x="1560695" y="1017184"/>
                    <a:pt x="977619" y="1017184"/>
                  </a:cubicBezTo>
                  <a:cubicBezTo>
                    <a:pt x="556457" y="1017184"/>
                    <a:pt x="189775" y="783931"/>
                    <a:pt x="0" y="439399"/>
                  </a:cubicBezTo>
                  <a:lnTo>
                    <a:pt x="248210" y="323051"/>
                  </a:lnTo>
                  <a:cubicBezTo>
                    <a:pt x="391494" y="577373"/>
                    <a:pt x="664725" y="747193"/>
                    <a:pt x="977619" y="747193"/>
                  </a:cubicBezTo>
                  <a:cubicBezTo>
                    <a:pt x="1411453" y="747193"/>
                    <a:pt x="1769037" y="420726"/>
                    <a:pt x="1817562" y="0"/>
                  </a:cubicBezTo>
                  <a:close/>
                </a:path>
              </a:pathLst>
            </a:cu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61" name="TextBox 60"/>
            <p:cNvSpPr txBox="1"/>
            <p:nvPr/>
          </p:nvSpPr>
          <p:spPr>
            <a:xfrm>
              <a:off x="4223097" y="1741150"/>
              <a:ext cx="861775" cy="492443"/>
            </a:xfrm>
            <a:prstGeom prst="rect">
              <a:avLst/>
            </a:prstGeom>
            <a:noFill/>
          </p:spPr>
          <p:txBody>
            <a:bodyPr wrap="none" rtlCol="0">
              <a:spAutoFit/>
            </a:bodyPr>
            <a:lstStyle/>
            <a:p>
              <a:pPr defTabSz="685800" fontAlgn="auto">
                <a:spcBef>
                  <a:spcPts val="0"/>
                </a:spcBef>
                <a:spcAft>
                  <a:spcPts val="0"/>
                </a:spcAft>
              </a:pPr>
              <a:r>
                <a:rPr lang="en-US" altLang="zh-CN" dirty="0">
                  <a:solidFill>
                    <a:prstClr val="black"/>
                  </a:solidFill>
                  <a:latin typeface="方正大黑简体" pitchFamily="2" charset="-122"/>
                  <a:ea typeface="方正大黑简体" pitchFamily="2" charset="-122"/>
                </a:rPr>
                <a:t>48%</a:t>
              </a:r>
              <a:endParaRPr lang="zh-CN" altLang="en-US" dirty="0">
                <a:solidFill>
                  <a:prstClr val="black"/>
                </a:solidFill>
                <a:latin typeface="方正大黑简体" pitchFamily="2" charset="-122"/>
                <a:ea typeface="方正大黑简体" pitchFamily="2" charset="-122"/>
              </a:endParaRPr>
            </a:p>
          </p:txBody>
        </p:sp>
        <p:sp>
          <p:nvSpPr>
            <p:cNvPr id="62" name="TextBox 61"/>
            <p:cNvSpPr txBox="1"/>
            <p:nvPr/>
          </p:nvSpPr>
          <p:spPr>
            <a:xfrm>
              <a:off x="3996970" y="2209059"/>
              <a:ext cx="1169550" cy="400109"/>
            </a:xfrm>
            <a:prstGeom prst="rect">
              <a:avLst/>
            </a:prstGeom>
            <a:noFill/>
          </p:spPr>
          <p:txBody>
            <a:bodyPr wrap="none" rtlCol="0">
              <a:spAutoFit/>
            </a:bodyPr>
            <a:lstStyle/>
            <a:p>
              <a:pPr defTabSz="685800" fontAlgn="auto">
                <a:spcBef>
                  <a:spcPts val="0"/>
                </a:spcBef>
                <a:spcAft>
                  <a:spcPts val="0"/>
                </a:spcAft>
              </a:pPr>
              <a:r>
                <a:rPr lang="zh-CN" altLang="en-US" sz="1350" dirty="0">
                  <a:solidFill>
                    <a:prstClr val="black">
                      <a:lumMod val="75000"/>
                      <a:lumOff val="25000"/>
                    </a:prstClr>
                  </a:solidFill>
                  <a:latin typeface="微软雅黑" pitchFamily="34" charset="-122"/>
                  <a:ea typeface="微软雅黑" pitchFamily="34" charset="-122"/>
                </a:rPr>
                <a:t>添加标题</a:t>
              </a:r>
            </a:p>
          </p:txBody>
        </p:sp>
      </p:grpSp>
      <p:grpSp>
        <p:nvGrpSpPr>
          <p:cNvPr id="63" name="组合 62"/>
          <p:cNvGrpSpPr/>
          <p:nvPr/>
        </p:nvGrpSpPr>
        <p:grpSpPr>
          <a:xfrm>
            <a:off x="3505983" y="2930265"/>
            <a:ext cx="1721925" cy="1464814"/>
            <a:chOff x="3443290" y="3483074"/>
            <a:chExt cx="2295900" cy="1953085"/>
          </a:xfrm>
        </p:grpSpPr>
        <p:sp>
          <p:nvSpPr>
            <p:cNvPr id="64" name="矩形 63"/>
            <p:cNvSpPr/>
            <p:nvPr/>
          </p:nvSpPr>
          <p:spPr>
            <a:xfrm>
              <a:off x="3540169" y="3483074"/>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500">
                <a:solidFill>
                  <a:prstClr val="black">
                    <a:lumMod val="75000"/>
                    <a:lumOff val="25000"/>
                  </a:prstClr>
                </a:solidFill>
                <a:latin typeface="Calibri"/>
                <a:ea typeface="宋体" panose="02010600030101010101" pitchFamily="2" charset="-122"/>
              </a:endParaRPr>
            </a:p>
          </p:txBody>
        </p:sp>
        <p:sp>
          <p:nvSpPr>
            <p:cNvPr id="65" name="矩形 64"/>
            <p:cNvSpPr/>
            <p:nvPr/>
          </p:nvSpPr>
          <p:spPr>
            <a:xfrm>
              <a:off x="3443290" y="3632589"/>
              <a:ext cx="2295900" cy="1803570"/>
            </a:xfrm>
            <a:prstGeom prst="rect">
              <a:avLst/>
            </a:prstGeom>
          </p:spPr>
          <p:txBody>
            <a:bodyPr wrap="square">
              <a:spAutoFit/>
            </a:bodyPr>
            <a:lstStyle/>
            <a:p>
              <a:pPr defTabSz="685800" fontAlgn="auto">
                <a:lnSpc>
                  <a:spcPct val="130000"/>
                </a:lnSpc>
                <a:spcBef>
                  <a:spcPts val="0"/>
                </a:spcBef>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您的内容打在这里，或者通过复制您的文本后，在此框中选择粘贴，并选择只保留您的内容打在这里，或者通过复制您的文本后，在此框中选择粘贴，并选择只保留</a:t>
              </a:r>
            </a:p>
            <a:p>
              <a:pPr defTabSz="685800" fontAlgn="auto">
                <a:lnSpc>
                  <a:spcPct val="130000"/>
                </a:lnSpc>
                <a:spcBef>
                  <a:spcPts val="0"/>
                </a:spcBef>
                <a:spcAft>
                  <a:spcPts val="0"/>
                </a:spcAft>
              </a:pPr>
              <a:endParaRPr lang="zh-CN" altLang="en-US" sz="900" dirty="0">
                <a:solidFill>
                  <a:prstClr val="black">
                    <a:lumMod val="75000"/>
                    <a:lumOff val="25000"/>
                  </a:prstClr>
                </a:solidFill>
                <a:latin typeface="微软雅黑" pitchFamily="34" charset="-122"/>
                <a:ea typeface="微软雅黑" pitchFamily="34" charset="-122"/>
              </a:endParaRPr>
            </a:p>
          </p:txBody>
        </p:sp>
      </p:grpSp>
      <p:grpSp>
        <p:nvGrpSpPr>
          <p:cNvPr id="66" name="组合 65"/>
          <p:cNvGrpSpPr/>
          <p:nvPr/>
        </p:nvGrpSpPr>
        <p:grpSpPr>
          <a:xfrm>
            <a:off x="5557606" y="1200186"/>
            <a:ext cx="1591656" cy="1596843"/>
            <a:chOff x="6178788" y="1176303"/>
            <a:chExt cx="2122208" cy="2129124"/>
          </a:xfrm>
        </p:grpSpPr>
        <p:sp>
          <p:nvSpPr>
            <p:cNvPr id="67" name="椭圆 1"/>
            <p:cNvSpPr/>
            <p:nvPr/>
          </p:nvSpPr>
          <p:spPr>
            <a:xfrm>
              <a:off x="6178788" y="2276645"/>
              <a:ext cx="1173991" cy="1028782"/>
            </a:xfrm>
            <a:custGeom>
              <a:avLst/>
              <a:gdLst/>
              <a:ahLst/>
              <a:cxnLst/>
              <a:rect l="l" t="t" r="r" b="b"/>
              <a:pathLst>
                <a:path w="1173991" h="1028782">
                  <a:moveTo>
                    <a:pt x="0" y="0"/>
                  </a:moveTo>
                  <a:lnTo>
                    <a:pt x="270084" y="0"/>
                  </a:lnTo>
                  <a:cubicBezTo>
                    <a:pt x="313795" y="426278"/>
                    <a:pt x="673965" y="758791"/>
                    <a:pt x="1111797" y="758791"/>
                  </a:cubicBezTo>
                  <a:lnTo>
                    <a:pt x="1173991" y="755875"/>
                  </a:lnTo>
                  <a:lnTo>
                    <a:pt x="1173991" y="1025811"/>
                  </a:lnTo>
                  <a:cubicBezTo>
                    <a:pt x="1153450" y="1028208"/>
                    <a:pt x="1132691" y="1028782"/>
                    <a:pt x="1111797" y="1028782"/>
                  </a:cubicBezTo>
                  <a:cubicBezTo>
                    <a:pt x="524781" y="1028782"/>
                    <a:pt x="43600" y="575645"/>
                    <a:pt x="0" y="0"/>
                  </a:cubicBezTo>
                  <a:close/>
                </a:path>
              </a:pathLst>
            </a:custGeom>
            <a:solidFill>
              <a:schemeClr val="accent6">
                <a:lumMod val="75000"/>
              </a:schemeClr>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350">
                <a:solidFill>
                  <a:prstClr val="black">
                    <a:lumMod val="75000"/>
                    <a:lumOff val="25000"/>
                  </a:prstClr>
                </a:solidFill>
                <a:latin typeface="Calibri"/>
              </a:endParaRPr>
            </a:p>
          </p:txBody>
        </p:sp>
        <p:sp>
          <p:nvSpPr>
            <p:cNvPr id="68" name="椭圆 67"/>
            <p:cNvSpPr/>
            <p:nvPr/>
          </p:nvSpPr>
          <p:spPr>
            <a:xfrm>
              <a:off x="6275172" y="1176303"/>
              <a:ext cx="2025824" cy="2025823"/>
            </a:xfrm>
            <a:prstGeom prst="ellipse">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69" name="TextBox 68"/>
            <p:cNvSpPr txBox="1"/>
            <p:nvPr/>
          </p:nvSpPr>
          <p:spPr>
            <a:xfrm>
              <a:off x="6958100" y="1741150"/>
              <a:ext cx="861775" cy="492443"/>
            </a:xfrm>
            <a:prstGeom prst="rect">
              <a:avLst/>
            </a:prstGeom>
            <a:noFill/>
          </p:spPr>
          <p:txBody>
            <a:bodyPr wrap="none" rtlCol="0">
              <a:spAutoFit/>
            </a:bodyPr>
            <a:lstStyle/>
            <a:p>
              <a:pPr defTabSz="685800" fontAlgn="auto">
                <a:spcBef>
                  <a:spcPts val="0"/>
                </a:spcBef>
                <a:spcAft>
                  <a:spcPts val="0"/>
                </a:spcAft>
              </a:pPr>
              <a:r>
                <a:rPr lang="en-US" altLang="zh-CN" dirty="0">
                  <a:solidFill>
                    <a:prstClr val="black"/>
                  </a:solidFill>
                  <a:latin typeface="方正大黑简体" pitchFamily="2" charset="-122"/>
                  <a:ea typeface="方正大黑简体" pitchFamily="2" charset="-122"/>
                </a:rPr>
                <a:t>22%</a:t>
              </a:r>
              <a:endParaRPr lang="zh-CN" altLang="en-US" dirty="0">
                <a:solidFill>
                  <a:prstClr val="black"/>
                </a:solidFill>
                <a:latin typeface="方正大黑简体" pitchFamily="2" charset="-122"/>
                <a:ea typeface="方正大黑简体" pitchFamily="2" charset="-122"/>
              </a:endParaRPr>
            </a:p>
          </p:txBody>
        </p:sp>
        <p:sp>
          <p:nvSpPr>
            <p:cNvPr id="70" name="TextBox 69"/>
            <p:cNvSpPr txBox="1"/>
            <p:nvPr/>
          </p:nvSpPr>
          <p:spPr>
            <a:xfrm>
              <a:off x="6743848" y="2244684"/>
              <a:ext cx="1169551" cy="400109"/>
            </a:xfrm>
            <a:prstGeom prst="rect">
              <a:avLst/>
            </a:prstGeom>
            <a:noFill/>
          </p:spPr>
          <p:txBody>
            <a:bodyPr wrap="none" rtlCol="0">
              <a:spAutoFit/>
            </a:bodyPr>
            <a:lstStyle/>
            <a:p>
              <a:pPr defTabSz="685800" fontAlgn="auto">
                <a:spcBef>
                  <a:spcPts val="0"/>
                </a:spcBef>
                <a:spcAft>
                  <a:spcPts val="0"/>
                </a:spcAft>
              </a:pPr>
              <a:r>
                <a:rPr lang="zh-CN" altLang="en-US" sz="1350" dirty="0">
                  <a:solidFill>
                    <a:prstClr val="black">
                      <a:lumMod val="75000"/>
                      <a:lumOff val="25000"/>
                    </a:prstClr>
                  </a:solidFill>
                  <a:latin typeface="微软雅黑" pitchFamily="34" charset="-122"/>
                  <a:ea typeface="微软雅黑" pitchFamily="34" charset="-122"/>
                </a:rPr>
                <a:t>添加标题</a:t>
              </a:r>
            </a:p>
          </p:txBody>
        </p:sp>
      </p:grpSp>
      <p:grpSp>
        <p:nvGrpSpPr>
          <p:cNvPr id="71" name="组合 70"/>
          <p:cNvGrpSpPr/>
          <p:nvPr/>
        </p:nvGrpSpPr>
        <p:grpSpPr>
          <a:xfrm>
            <a:off x="5574820" y="2931979"/>
            <a:ext cx="1668896" cy="1464813"/>
            <a:chOff x="6201738" y="3485358"/>
            <a:chExt cx="2225194" cy="1953084"/>
          </a:xfrm>
        </p:grpSpPr>
        <p:sp>
          <p:nvSpPr>
            <p:cNvPr id="72" name="矩形 71"/>
            <p:cNvSpPr/>
            <p:nvPr/>
          </p:nvSpPr>
          <p:spPr>
            <a:xfrm>
              <a:off x="6275172" y="3485358"/>
              <a:ext cx="2126624" cy="707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500">
                <a:solidFill>
                  <a:prstClr val="black">
                    <a:lumMod val="75000"/>
                    <a:lumOff val="25000"/>
                  </a:prstClr>
                </a:solidFill>
                <a:latin typeface="Calibri"/>
                <a:ea typeface="宋体" panose="02010600030101010101" pitchFamily="2" charset="-122"/>
              </a:endParaRPr>
            </a:p>
          </p:txBody>
        </p:sp>
        <p:sp>
          <p:nvSpPr>
            <p:cNvPr id="73" name="矩形 72"/>
            <p:cNvSpPr/>
            <p:nvPr/>
          </p:nvSpPr>
          <p:spPr>
            <a:xfrm>
              <a:off x="6201738" y="3634871"/>
              <a:ext cx="2225194" cy="1803571"/>
            </a:xfrm>
            <a:prstGeom prst="rect">
              <a:avLst/>
            </a:prstGeom>
          </p:spPr>
          <p:txBody>
            <a:bodyPr wrap="square">
              <a:spAutoFit/>
            </a:bodyPr>
            <a:lstStyle/>
            <a:p>
              <a:pPr defTabSz="685800" fontAlgn="auto">
                <a:lnSpc>
                  <a:spcPct val="130000"/>
                </a:lnSpc>
                <a:spcBef>
                  <a:spcPts val="0"/>
                </a:spcBef>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您的内容打在这里，或者通过复制您的文本后，在此框中选择粘贴，并选择只保留您的内容打在这里，或者通过复制您的文本后，在此框中选择粘贴，并选择只保留</a:t>
              </a:r>
            </a:p>
            <a:p>
              <a:pPr defTabSz="685800" fontAlgn="auto">
                <a:lnSpc>
                  <a:spcPct val="130000"/>
                </a:lnSpc>
                <a:spcBef>
                  <a:spcPts val="0"/>
                </a:spcBef>
                <a:spcAft>
                  <a:spcPts val="0"/>
                </a:spcAft>
              </a:pPr>
              <a:endParaRPr lang="zh-CN" altLang="en-US" sz="900" dirty="0">
                <a:solidFill>
                  <a:prstClr val="black">
                    <a:lumMod val="75000"/>
                    <a:lumOff val="25000"/>
                  </a:prstClr>
                </a:solidFill>
                <a:latin typeface="微软雅黑" pitchFamily="34" charset="-122"/>
                <a:ea typeface="微软雅黑"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9782331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1000" fill="hold"/>
                                        <p:tgtEl>
                                          <p:spTgt spid="49"/>
                                        </p:tgtEl>
                                        <p:attrNameLst>
                                          <p:attrName>ppt_w</p:attrName>
                                        </p:attrNameLst>
                                      </p:cBhvr>
                                      <p:tavLst>
                                        <p:tav tm="0">
                                          <p:val>
                                            <p:fltVal val="0"/>
                                          </p:val>
                                        </p:tav>
                                        <p:tav tm="100000">
                                          <p:val>
                                            <p:strVal val="#ppt_w"/>
                                          </p:val>
                                        </p:tav>
                                      </p:tavLst>
                                    </p:anim>
                                    <p:anim calcmode="lin" valueType="num">
                                      <p:cBhvr>
                                        <p:cTn id="8" dur="1000" fill="hold"/>
                                        <p:tgtEl>
                                          <p:spTgt spid="49"/>
                                        </p:tgtEl>
                                        <p:attrNameLst>
                                          <p:attrName>ppt_h</p:attrName>
                                        </p:attrNameLst>
                                      </p:cBhvr>
                                      <p:tavLst>
                                        <p:tav tm="0">
                                          <p:val>
                                            <p:fltVal val="0"/>
                                          </p:val>
                                        </p:tav>
                                        <p:tav tm="100000">
                                          <p:val>
                                            <p:strVal val="#ppt_h"/>
                                          </p:val>
                                        </p:tav>
                                      </p:tavLst>
                                    </p:anim>
                                    <p:anim calcmode="lin" valueType="num">
                                      <p:cBhvr>
                                        <p:cTn id="9" dur="1000" fill="hold"/>
                                        <p:tgtEl>
                                          <p:spTgt spid="49"/>
                                        </p:tgtEl>
                                        <p:attrNameLst>
                                          <p:attrName>style.rotation</p:attrName>
                                        </p:attrNameLst>
                                      </p:cBhvr>
                                      <p:tavLst>
                                        <p:tav tm="0">
                                          <p:val>
                                            <p:fltVal val="360"/>
                                          </p:val>
                                        </p:tav>
                                        <p:tav tm="100000">
                                          <p:val>
                                            <p:fltVal val="0"/>
                                          </p:val>
                                        </p:tav>
                                      </p:tavLst>
                                    </p:anim>
                                    <p:animEffect transition="in" filter="fade">
                                      <p:cBhvr>
                                        <p:cTn id="10" dur="1000"/>
                                        <p:tgtEl>
                                          <p:spTgt spid="49"/>
                                        </p:tgtEl>
                                      </p:cBhvr>
                                    </p:animEffect>
                                  </p:childTnLst>
                                </p:cTn>
                              </p:par>
                              <p:par>
                                <p:cTn id="11" presetID="47" presetClass="entr" presetSubtype="0" fill="hold" nodeType="withEffect">
                                  <p:stCondLst>
                                    <p:cond delay="60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1000"/>
                                        <p:tgtEl>
                                          <p:spTgt spid="55"/>
                                        </p:tgtEl>
                                      </p:cBhvr>
                                    </p:animEffect>
                                    <p:anim calcmode="lin" valueType="num">
                                      <p:cBhvr>
                                        <p:cTn id="14" dur="1000" fill="hold"/>
                                        <p:tgtEl>
                                          <p:spTgt spid="55"/>
                                        </p:tgtEl>
                                        <p:attrNameLst>
                                          <p:attrName>ppt_x</p:attrName>
                                        </p:attrNameLst>
                                      </p:cBhvr>
                                      <p:tavLst>
                                        <p:tav tm="0">
                                          <p:val>
                                            <p:strVal val="#ppt_x"/>
                                          </p:val>
                                        </p:tav>
                                        <p:tav tm="100000">
                                          <p:val>
                                            <p:strVal val="#ppt_x"/>
                                          </p:val>
                                        </p:tav>
                                      </p:tavLst>
                                    </p:anim>
                                    <p:anim calcmode="lin" valueType="num">
                                      <p:cBhvr>
                                        <p:cTn id="15" dur="1000" fill="hold"/>
                                        <p:tgtEl>
                                          <p:spTgt spid="55"/>
                                        </p:tgtEl>
                                        <p:attrNameLst>
                                          <p:attrName>ppt_y</p:attrName>
                                        </p:attrNameLst>
                                      </p:cBhvr>
                                      <p:tavLst>
                                        <p:tav tm="0">
                                          <p:val>
                                            <p:strVal val="#ppt_y-.1"/>
                                          </p:val>
                                        </p:tav>
                                        <p:tav tm="100000">
                                          <p:val>
                                            <p:strVal val="#ppt_y"/>
                                          </p:val>
                                        </p:tav>
                                      </p:tavLst>
                                    </p:anim>
                                  </p:childTnLst>
                                </p:cTn>
                              </p:par>
                              <p:par>
                                <p:cTn id="16" presetID="49" presetClass="entr" presetSubtype="0" decel="100000" fill="hold" nodeType="withEffect">
                                  <p:stCondLst>
                                    <p:cond delay="700"/>
                                  </p:stCondLst>
                                  <p:childTnLst>
                                    <p:set>
                                      <p:cBhvr>
                                        <p:cTn id="17" dur="1" fill="hold">
                                          <p:stCondLst>
                                            <p:cond delay="0"/>
                                          </p:stCondLst>
                                        </p:cTn>
                                        <p:tgtEl>
                                          <p:spTgt spid="58"/>
                                        </p:tgtEl>
                                        <p:attrNameLst>
                                          <p:attrName>style.visibility</p:attrName>
                                        </p:attrNameLst>
                                      </p:cBhvr>
                                      <p:to>
                                        <p:strVal val="visible"/>
                                      </p:to>
                                    </p:set>
                                    <p:anim calcmode="lin" valueType="num">
                                      <p:cBhvr>
                                        <p:cTn id="18" dur="1000" fill="hold"/>
                                        <p:tgtEl>
                                          <p:spTgt spid="58"/>
                                        </p:tgtEl>
                                        <p:attrNameLst>
                                          <p:attrName>ppt_w</p:attrName>
                                        </p:attrNameLst>
                                      </p:cBhvr>
                                      <p:tavLst>
                                        <p:tav tm="0">
                                          <p:val>
                                            <p:fltVal val="0"/>
                                          </p:val>
                                        </p:tav>
                                        <p:tav tm="100000">
                                          <p:val>
                                            <p:strVal val="#ppt_w"/>
                                          </p:val>
                                        </p:tav>
                                      </p:tavLst>
                                    </p:anim>
                                    <p:anim calcmode="lin" valueType="num">
                                      <p:cBhvr>
                                        <p:cTn id="19" dur="1000" fill="hold"/>
                                        <p:tgtEl>
                                          <p:spTgt spid="58"/>
                                        </p:tgtEl>
                                        <p:attrNameLst>
                                          <p:attrName>ppt_h</p:attrName>
                                        </p:attrNameLst>
                                      </p:cBhvr>
                                      <p:tavLst>
                                        <p:tav tm="0">
                                          <p:val>
                                            <p:fltVal val="0"/>
                                          </p:val>
                                        </p:tav>
                                        <p:tav tm="100000">
                                          <p:val>
                                            <p:strVal val="#ppt_h"/>
                                          </p:val>
                                        </p:tav>
                                      </p:tavLst>
                                    </p:anim>
                                    <p:anim calcmode="lin" valueType="num">
                                      <p:cBhvr>
                                        <p:cTn id="20" dur="1000" fill="hold"/>
                                        <p:tgtEl>
                                          <p:spTgt spid="58"/>
                                        </p:tgtEl>
                                        <p:attrNameLst>
                                          <p:attrName>style.rotation</p:attrName>
                                        </p:attrNameLst>
                                      </p:cBhvr>
                                      <p:tavLst>
                                        <p:tav tm="0">
                                          <p:val>
                                            <p:fltVal val="360"/>
                                          </p:val>
                                        </p:tav>
                                        <p:tav tm="100000">
                                          <p:val>
                                            <p:fltVal val="0"/>
                                          </p:val>
                                        </p:tav>
                                      </p:tavLst>
                                    </p:anim>
                                    <p:animEffect transition="in" filter="fade">
                                      <p:cBhvr>
                                        <p:cTn id="21" dur="1000"/>
                                        <p:tgtEl>
                                          <p:spTgt spid="58"/>
                                        </p:tgtEl>
                                      </p:cBhvr>
                                    </p:animEffect>
                                  </p:childTnLst>
                                </p:cTn>
                              </p:par>
                              <p:par>
                                <p:cTn id="22" presetID="47" presetClass="entr" presetSubtype="0" fill="hold" nodeType="withEffect">
                                  <p:stCondLst>
                                    <p:cond delay="160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1000"/>
                                        <p:tgtEl>
                                          <p:spTgt spid="63"/>
                                        </p:tgtEl>
                                      </p:cBhvr>
                                    </p:animEffect>
                                    <p:anim calcmode="lin" valueType="num">
                                      <p:cBhvr>
                                        <p:cTn id="25" dur="1000" fill="hold"/>
                                        <p:tgtEl>
                                          <p:spTgt spid="63"/>
                                        </p:tgtEl>
                                        <p:attrNameLst>
                                          <p:attrName>ppt_x</p:attrName>
                                        </p:attrNameLst>
                                      </p:cBhvr>
                                      <p:tavLst>
                                        <p:tav tm="0">
                                          <p:val>
                                            <p:strVal val="#ppt_x"/>
                                          </p:val>
                                        </p:tav>
                                        <p:tav tm="100000">
                                          <p:val>
                                            <p:strVal val="#ppt_x"/>
                                          </p:val>
                                        </p:tav>
                                      </p:tavLst>
                                    </p:anim>
                                    <p:anim calcmode="lin" valueType="num">
                                      <p:cBhvr>
                                        <p:cTn id="26" dur="1000" fill="hold"/>
                                        <p:tgtEl>
                                          <p:spTgt spid="63"/>
                                        </p:tgtEl>
                                        <p:attrNameLst>
                                          <p:attrName>ppt_y</p:attrName>
                                        </p:attrNameLst>
                                      </p:cBhvr>
                                      <p:tavLst>
                                        <p:tav tm="0">
                                          <p:val>
                                            <p:strVal val="#ppt_y-.1"/>
                                          </p:val>
                                        </p:tav>
                                        <p:tav tm="100000">
                                          <p:val>
                                            <p:strVal val="#ppt_y"/>
                                          </p:val>
                                        </p:tav>
                                      </p:tavLst>
                                    </p:anim>
                                  </p:childTnLst>
                                </p:cTn>
                              </p:par>
                              <p:par>
                                <p:cTn id="27" presetID="49" presetClass="entr" presetSubtype="0" decel="100000" fill="hold" nodeType="withEffect">
                                  <p:stCondLst>
                                    <p:cond delay="1500"/>
                                  </p:stCondLst>
                                  <p:childTnLst>
                                    <p:set>
                                      <p:cBhvr>
                                        <p:cTn id="28" dur="1" fill="hold">
                                          <p:stCondLst>
                                            <p:cond delay="0"/>
                                          </p:stCondLst>
                                        </p:cTn>
                                        <p:tgtEl>
                                          <p:spTgt spid="66"/>
                                        </p:tgtEl>
                                        <p:attrNameLst>
                                          <p:attrName>style.visibility</p:attrName>
                                        </p:attrNameLst>
                                      </p:cBhvr>
                                      <p:to>
                                        <p:strVal val="visible"/>
                                      </p:to>
                                    </p:set>
                                    <p:anim calcmode="lin" valueType="num">
                                      <p:cBhvr>
                                        <p:cTn id="29" dur="1000" fill="hold"/>
                                        <p:tgtEl>
                                          <p:spTgt spid="66"/>
                                        </p:tgtEl>
                                        <p:attrNameLst>
                                          <p:attrName>ppt_w</p:attrName>
                                        </p:attrNameLst>
                                      </p:cBhvr>
                                      <p:tavLst>
                                        <p:tav tm="0">
                                          <p:val>
                                            <p:fltVal val="0"/>
                                          </p:val>
                                        </p:tav>
                                        <p:tav tm="100000">
                                          <p:val>
                                            <p:strVal val="#ppt_w"/>
                                          </p:val>
                                        </p:tav>
                                      </p:tavLst>
                                    </p:anim>
                                    <p:anim calcmode="lin" valueType="num">
                                      <p:cBhvr>
                                        <p:cTn id="30" dur="1000" fill="hold"/>
                                        <p:tgtEl>
                                          <p:spTgt spid="66"/>
                                        </p:tgtEl>
                                        <p:attrNameLst>
                                          <p:attrName>ppt_h</p:attrName>
                                        </p:attrNameLst>
                                      </p:cBhvr>
                                      <p:tavLst>
                                        <p:tav tm="0">
                                          <p:val>
                                            <p:fltVal val="0"/>
                                          </p:val>
                                        </p:tav>
                                        <p:tav tm="100000">
                                          <p:val>
                                            <p:strVal val="#ppt_h"/>
                                          </p:val>
                                        </p:tav>
                                      </p:tavLst>
                                    </p:anim>
                                    <p:anim calcmode="lin" valueType="num">
                                      <p:cBhvr>
                                        <p:cTn id="31" dur="1000" fill="hold"/>
                                        <p:tgtEl>
                                          <p:spTgt spid="66"/>
                                        </p:tgtEl>
                                        <p:attrNameLst>
                                          <p:attrName>style.rotation</p:attrName>
                                        </p:attrNameLst>
                                      </p:cBhvr>
                                      <p:tavLst>
                                        <p:tav tm="0">
                                          <p:val>
                                            <p:fltVal val="360"/>
                                          </p:val>
                                        </p:tav>
                                        <p:tav tm="100000">
                                          <p:val>
                                            <p:fltVal val="0"/>
                                          </p:val>
                                        </p:tav>
                                      </p:tavLst>
                                    </p:anim>
                                    <p:animEffect transition="in" filter="fade">
                                      <p:cBhvr>
                                        <p:cTn id="32" dur="1000"/>
                                        <p:tgtEl>
                                          <p:spTgt spid="66"/>
                                        </p:tgtEl>
                                      </p:cBhvr>
                                    </p:animEffect>
                                  </p:childTnLst>
                                </p:cTn>
                              </p:par>
                              <p:par>
                                <p:cTn id="33" presetID="47" presetClass="entr" presetSubtype="0" fill="hold" nodeType="withEffect">
                                  <p:stCondLst>
                                    <p:cond delay="2300"/>
                                  </p:stCondLst>
                                  <p:childTnLst>
                                    <p:set>
                                      <p:cBhvr>
                                        <p:cTn id="34" dur="1" fill="hold">
                                          <p:stCondLst>
                                            <p:cond delay="0"/>
                                          </p:stCondLst>
                                        </p:cTn>
                                        <p:tgtEl>
                                          <p:spTgt spid="71"/>
                                        </p:tgtEl>
                                        <p:attrNameLst>
                                          <p:attrName>style.visibility</p:attrName>
                                        </p:attrNameLst>
                                      </p:cBhvr>
                                      <p:to>
                                        <p:strVal val="visible"/>
                                      </p:to>
                                    </p:set>
                                    <p:animEffect transition="in" filter="fade">
                                      <p:cBhvr>
                                        <p:cTn id="35" dur="1000"/>
                                        <p:tgtEl>
                                          <p:spTgt spid="71"/>
                                        </p:tgtEl>
                                      </p:cBhvr>
                                    </p:animEffect>
                                    <p:anim calcmode="lin" valueType="num">
                                      <p:cBhvr>
                                        <p:cTn id="36" dur="1000" fill="hold"/>
                                        <p:tgtEl>
                                          <p:spTgt spid="71"/>
                                        </p:tgtEl>
                                        <p:attrNameLst>
                                          <p:attrName>ppt_x</p:attrName>
                                        </p:attrNameLst>
                                      </p:cBhvr>
                                      <p:tavLst>
                                        <p:tav tm="0">
                                          <p:val>
                                            <p:strVal val="#ppt_x"/>
                                          </p:val>
                                        </p:tav>
                                        <p:tav tm="100000">
                                          <p:val>
                                            <p:strVal val="#ppt_x"/>
                                          </p:val>
                                        </p:tav>
                                      </p:tavLst>
                                    </p:anim>
                                    <p:anim calcmode="lin" valueType="num">
                                      <p:cBhvr>
                                        <p:cTn id="37"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4"/>
          <p:cNvSpPr>
            <a:spLocks noChangeArrowheads="1"/>
          </p:cNvSpPr>
          <p:nvPr/>
        </p:nvSpPr>
        <p:spPr bwMode="auto">
          <a:xfrm>
            <a:off x="4083584" y="1138778"/>
            <a:ext cx="809972" cy="815843"/>
          </a:xfrm>
          <a:prstGeom prst="ellipse">
            <a:avLst/>
          </a:prstGeom>
          <a:solidFill>
            <a:srgbClr val="00B0F0"/>
          </a:solidFill>
          <a:ln w="12700">
            <a:noFill/>
            <a:round/>
            <a:headEnd/>
            <a:tailEnd/>
          </a:ln>
          <a:effectLst/>
        </p:spPr>
        <p:txBody>
          <a:bodyPr wrap="none" lIns="60926" tIns="30464" rIns="60926" bIns="30464" anchor="ctr"/>
          <a:lstStyle/>
          <a:p>
            <a:pPr defTabSz="685800" fontAlgn="auto">
              <a:spcBef>
                <a:spcPts val="0"/>
              </a:spcBef>
              <a:spcAft>
                <a:spcPts val="0"/>
              </a:spcAft>
            </a:pPr>
            <a:endParaRPr lang="ko-KR" altLang="en-US" sz="1350">
              <a:solidFill>
                <a:srgbClr val="000000"/>
              </a:solidFill>
              <a:latin typeface="굴림" pitchFamily="34" charset="-127"/>
              <a:ea typeface="굴림" pitchFamily="34" charset="-127"/>
            </a:endParaRPr>
          </a:p>
        </p:txBody>
      </p:sp>
      <p:sp>
        <p:nvSpPr>
          <p:cNvPr id="25" name="Oval 4"/>
          <p:cNvSpPr>
            <a:spLocks noChangeArrowheads="1"/>
          </p:cNvSpPr>
          <p:nvPr/>
        </p:nvSpPr>
        <p:spPr bwMode="auto">
          <a:xfrm>
            <a:off x="4083584" y="1138778"/>
            <a:ext cx="809972" cy="815843"/>
          </a:xfrm>
          <a:prstGeom prst="ellipse">
            <a:avLst/>
          </a:prstGeom>
          <a:solidFill>
            <a:schemeClr val="accent6">
              <a:lumMod val="75000"/>
            </a:schemeClr>
          </a:solidFill>
          <a:ln w="12700">
            <a:noFill/>
            <a:round/>
            <a:headEnd/>
            <a:tailEnd/>
          </a:ln>
        </p:spPr>
        <p:txBody>
          <a:bodyPr wrap="none" lIns="60926" tIns="30464" rIns="60926" bIns="30464" anchor="ctr"/>
          <a:lstStyle/>
          <a:p>
            <a:pPr defTabSz="685800" fontAlgn="auto">
              <a:spcBef>
                <a:spcPts val="0"/>
              </a:spcBef>
              <a:spcAft>
                <a:spcPts val="0"/>
              </a:spcAft>
            </a:pPr>
            <a:endParaRPr lang="ko-KR" altLang="en-US" sz="1350">
              <a:solidFill>
                <a:srgbClr val="000000"/>
              </a:solidFill>
              <a:latin typeface="굴림" pitchFamily="34" charset="-127"/>
              <a:ea typeface="굴림" pitchFamily="34" charset="-127"/>
            </a:endParaRPr>
          </a:p>
        </p:txBody>
      </p:sp>
      <p:sp>
        <p:nvSpPr>
          <p:cNvPr id="26" name="Oval 4"/>
          <p:cNvSpPr>
            <a:spLocks noChangeArrowheads="1"/>
          </p:cNvSpPr>
          <p:nvPr/>
        </p:nvSpPr>
        <p:spPr bwMode="auto">
          <a:xfrm>
            <a:off x="3182815" y="1507611"/>
            <a:ext cx="1108141" cy="1116173"/>
          </a:xfrm>
          <a:prstGeom prst="ellipse">
            <a:avLst/>
          </a:prstGeom>
          <a:solidFill>
            <a:schemeClr val="accent6">
              <a:lumMod val="60000"/>
              <a:lumOff val="40000"/>
            </a:schemeClr>
          </a:solidFill>
          <a:ln w="12700">
            <a:noFill/>
            <a:round/>
            <a:headEnd/>
            <a:tailEnd/>
          </a:ln>
          <a:effectLst/>
        </p:spPr>
        <p:txBody>
          <a:bodyPr wrap="none" lIns="60926" tIns="30464" rIns="60926" bIns="30464" anchor="ctr"/>
          <a:lstStyle/>
          <a:p>
            <a:pPr defTabSz="685800" fontAlgn="auto">
              <a:spcBef>
                <a:spcPts val="0"/>
              </a:spcBef>
              <a:spcAft>
                <a:spcPts val="0"/>
              </a:spcAft>
            </a:pPr>
            <a:endParaRPr lang="ko-KR" altLang="en-US" sz="1350">
              <a:solidFill>
                <a:srgbClr val="000000"/>
              </a:solidFill>
              <a:latin typeface="굴림" pitchFamily="34" charset="-127"/>
              <a:ea typeface="굴림" pitchFamily="34" charset="-127"/>
            </a:endParaRPr>
          </a:p>
        </p:txBody>
      </p:sp>
      <p:sp>
        <p:nvSpPr>
          <p:cNvPr id="27" name="Oval 4"/>
          <p:cNvSpPr>
            <a:spLocks noChangeArrowheads="1"/>
          </p:cNvSpPr>
          <p:nvPr/>
        </p:nvSpPr>
        <p:spPr bwMode="auto">
          <a:xfrm>
            <a:off x="3182815" y="1840902"/>
            <a:ext cx="1108141" cy="782882"/>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accent6">
              <a:lumMod val="75000"/>
            </a:schemeClr>
          </a:solidFill>
          <a:ln w="12700">
            <a:noFill/>
            <a:round/>
            <a:headEnd/>
            <a:tailEnd/>
          </a:ln>
        </p:spPr>
        <p:txBody>
          <a:bodyPr wrap="none" lIns="60926" tIns="30464" rIns="60926" bIns="30464" anchor="ctr"/>
          <a:lstStyle/>
          <a:p>
            <a:pPr defTabSz="685800" fontAlgn="auto">
              <a:spcBef>
                <a:spcPts val="0"/>
              </a:spcBef>
              <a:spcAft>
                <a:spcPts val="0"/>
              </a:spcAft>
            </a:pPr>
            <a:endParaRPr lang="ko-KR" altLang="en-US" sz="1350">
              <a:solidFill>
                <a:srgbClr val="000000"/>
              </a:solidFill>
              <a:latin typeface="굴림" pitchFamily="34" charset="-127"/>
              <a:ea typeface="굴림" pitchFamily="34" charset="-127"/>
            </a:endParaRPr>
          </a:p>
        </p:txBody>
      </p:sp>
      <p:sp>
        <p:nvSpPr>
          <p:cNvPr id="28" name="Oval 4"/>
          <p:cNvSpPr>
            <a:spLocks noChangeArrowheads="1"/>
          </p:cNvSpPr>
          <p:nvPr/>
        </p:nvSpPr>
        <p:spPr bwMode="auto">
          <a:xfrm>
            <a:off x="2137515" y="2020261"/>
            <a:ext cx="1365764" cy="1375844"/>
          </a:xfrm>
          <a:prstGeom prst="ellipse">
            <a:avLst/>
          </a:prstGeom>
          <a:solidFill>
            <a:schemeClr val="accent6">
              <a:lumMod val="60000"/>
              <a:lumOff val="40000"/>
            </a:schemeClr>
          </a:solidFill>
          <a:ln w="12700">
            <a:noFill/>
            <a:round/>
            <a:headEnd/>
            <a:tailEnd/>
          </a:ln>
          <a:effectLst/>
        </p:spPr>
        <p:txBody>
          <a:bodyPr wrap="none" lIns="60926" tIns="30464" rIns="60926" bIns="30464" anchor="ctr"/>
          <a:lstStyle/>
          <a:p>
            <a:pPr defTabSz="685800" fontAlgn="auto">
              <a:spcBef>
                <a:spcPts val="0"/>
              </a:spcBef>
              <a:spcAft>
                <a:spcPts val="0"/>
              </a:spcAft>
            </a:pPr>
            <a:endParaRPr lang="ko-KR" altLang="en-US" sz="1350">
              <a:solidFill>
                <a:srgbClr val="000000"/>
              </a:solidFill>
              <a:latin typeface="굴림" pitchFamily="34" charset="-127"/>
              <a:ea typeface="굴림" pitchFamily="34" charset="-127"/>
            </a:endParaRPr>
          </a:p>
        </p:txBody>
      </p:sp>
      <p:sp>
        <p:nvSpPr>
          <p:cNvPr id="29" name="Oval 4"/>
          <p:cNvSpPr>
            <a:spLocks noChangeArrowheads="1"/>
          </p:cNvSpPr>
          <p:nvPr/>
        </p:nvSpPr>
        <p:spPr bwMode="auto">
          <a:xfrm>
            <a:off x="2137515" y="2696633"/>
            <a:ext cx="1365764" cy="699472"/>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accent6">
              <a:lumMod val="75000"/>
            </a:schemeClr>
          </a:solidFill>
          <a:ln w="12700">
            <a:noFill/>
            <a:round/>
            <a:headEnd/>
            <a:tailEnd/>
          </a:ln>
        </p:spPr>
        <p:txBody>
          <a:bodyPr wrap="none" lIns="60926" tIns="30464" rIns="60926" bIns="30464" anchor="ctr"/>
          <a:lstStyle/>
          <a:p>
            <a:pPr defTabSz="685800" fontAlgn="auto">
              <a:spcBef>
                <a:spcPts val="0"/>
              </a:spcBef>
              <a:spcAft>
                <a:spcPts val="0"/>
              </a:spcAft>
            </a:pPr>
            <a:endParaRPr lang="ko-KR" altLang="en-US" sz="1350">
              <a:solidFill>
                <a:srgbClr val="000000"/>
              </a:solidFill>
              <a:latin typeface="굴림" pitchFamily="34" charset="-127"/>
              <a:ea typeface="굴림" pitchFamily="34" charset="-127"/>
            </a:endParaRPr>
          </a:p>
        </p:txBody>
      </p:sp>
      <p:sp>
        <p:nvSpPr>
          <p:cNvPr id="30" name="Oval 4"/>
          <p:cNvSpPr>
            <a:spLocks noChangeArrowheads="1"/>
          </p:cNvSpPr>
          <p:nvPr/>
        </p:nvSpPr>
        <p:spPr bwMode="auto">
          <a:xfrm>
            <a:off x="903235" y="2678753"/>
            <a:ext cx="1676327" cy="1688699"/>
          </a:xfrm>
          <a:prstGeom prst="ellipse">
            <a:avLst/>
          </a:prstGeom>
          <a:solidFill>
            <a:schemeClr val="accent6">
              <a:lumMod val="60000"/>
              <a:lumOff val="40000"/>
            </a:schemeClr>
          </a:solidFill>
          <a:ln w="12700">
            <a:noFill/>
            <a:round/>
            <a:headEnd/>
            <a:tailEnd/>
          </a:ln>
          <a:effectLst/>
        </p:spPr>
        <p:txBody>
          <a:bodyPr wrap="none" lIns="60926" tIns="30464" rIns="60926" bIns="30464" anchor="ctr"/>
          <a:lstStyle/>
          <a:p>
            <a:pPr defTabSz="685800" fontAlgn="auto">
              <a:spcBef>
                <a:spcPts val="0"/>
              </a:spcBef>
              <a:spcAft>
                <a:spcPts val="0"/>
              </a:spcAft>
            </a:pPr>
            <a:endParaRPr lang="ko-KR" altLang="en-US" sz="1350">
              <a:solidFill>
                <a:srgbClr val="000000"/>
              </a:solidFill>
              <a:latin typeface="굴림" pitchFamily="34" charset="-127"/>
              <a:ea typeface="굴림" pitchFamily="34" charset="-127"/>
            </a:endParaRPr>
          </a:p>
        </p:txBody>
      </p:sp>
      <p:sp>
        <p:nvSpPr>
          <p:cNvPr id="31" name="Oval 4"/>
          <p:cNvSpPr>
            <a:spLocks noChangeArrowheads="1"/>
          </p:cNvSpPr>
          <p:nvPr/>
        </p:nvSpPr>
        <p:spPr bwMode="auto">
          <a:xfrm>
            <a:off x="1047660" y="3996910"/>
            <a:ext cx="1387477" cy="370541"/>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accent6">
              <a:lumMod val="75000"/>
            </a:schemeClr>
          </a:solidFill>
          <a:ln w="12700">
            <a:noFill/>
            <a:round/>
            <a:headEnd/>
            <a:tailEnd/>
          </a:ln>
        </p:spPr>
        <p:txBody>
          <a:bodyPr wrap="none" lIns="60926" tIns="30464" rIns="60926" bIns="30464" anchor="ctr"/>
          <a:lstStyle/>
          <a:p>
            <a:pPr defTabSz="685800" fontAlgn="auto">
              <a:spcBef>
                <a:spcPts val="0"/>
              </a:spcBef>
              <a:spcAft>
                <a:spcPts val="0"/>
              </a:spcAft>
            </a:pPr>
            <a:endParaRPr lang="ko-KR" altLang="en-US" sz="1350">
              <a:solidFill>
                <a:srgbClr val="000000"/>
              </a:solidFill>
              <a:latin typeface="굴림" pitchFamily="34" charset="-127"/>
              <a:ea typeface="굴림" pitchFamily="34" charset="-127"/>
            </a:endParaRPr>
          </a:p>
        </p:txBody>
      </p:sp>
      <p:sp>
        <p:nvSpPr>
          <p:cNvPr id="32" name="TextBox 31"/>
          <p:cNvSpPr txBox="1"/>
          <p:nvPr/>
        </p:nvSpPr>
        <p:spPr>
          <a:xfrm>
            <a:off x="1202803" y="3348070"/>
            <a:ext cx="1084844" cy="350064"/>
          </a:xfrm>
          <a:prstGeom prst="rect">
            <a:avLst/>
          </a:prstGeom>
          <a:noFill/>
        </p:spPr>
        <p:txBody>
          <a:bodyPr wrap="none" lIns="60926" tIns="30464" rIns="60926" bIns="30464" rtlCol="0" anchor="ctr">
            <a:spAutoFit/>
          </a:bodyPr>
          <a:lstStyle/>
          <a:p>
            <a:pPr defTabSz="685800" fontAlgn="auto">
              <a:spcBef>
                <a:spcPts val="0"/>
              </a:spcBef>
              <a:spcAft>
                <a:spcPts val="0"/>
              </a:spcAft>
            </a:pPr>
            <a:r>
              <a:rPr lang="zh-CN" altLang="en-US" sz="1875" dirty="0" smtClean="0">
                <a:solidFill>
                  <a:prstClr val="white"/>
                </a:solidFill>
                <a:latin typeface="微软雅黑" pitchFamily="34" charset="-122"/>
                <a:ea typeface="微软雅黑" pitchFamily="34" charset="-122"/>
              </a:rPr>
              <a:t>添加文字</a:t>
            </a:r>
            <a:endParaRPr lang="zh-CN" altLang="en-US" sz="1875" dirty="0">
              <a:solidFill>
                <a:prstClr val="white"/>
              </a:solidFill>
              <a:latin typeface="微软雅黑" pitchFamily="34" charset="-122"/>
              <a:ea typeface="微软雅黑" pitchFamily="34" charset="-122"/>
            </a:endParaRPr>
          </a:p>
        </p:txBody>
      </p:sp>
      <p:sp>
        <p:nvSpPr>
          <p:cNvPr id="33" name="TextBox 32"/>
          <p:cNvSpPr txBox="1"/>
          <p:nvPr/>
        </p:nvSpPr>
        <p:spPr>
          <a:xfrm>
            <a:off x="2355475" y="2296702"/>
            <a:ext cx="930955" cy="303897"/>
          </a:xfrm>
          <a:prstGeom prst="rect">
            <a:avLst/>
          </a:prstGeom>
          <a:noFill/>
        </p:spPr>
        <p:txBody>
          <a:bodyPr wrap="none" lIns="60926" tIns="30464" rIns="60926" bIns="30464" rtlCol="0" anchor="ctr">
            <a:spAutoFit/>
          </a:bodyPr>
          <a:lstStyle/>
          <a:p>
            <a:pPr defTabSz="685800" fontAlgn="auto">
              <a:spcBef>
                <a:spcPts val="0"/>
              </a:spcBef>
              <a:spcAft>
                <a:spcPts val="0"/>
              </a:spcAft>
            </a:pPr>
            <a:r>
              <a:rPr lang="zh-CN" altLang="en-US" sz="1575" dirty="0" smtClean="0">
                <a:solidFill>
                  <a:prstClr val="white"/>
                </a:solidFill>
                <a:latin typeface="微软雅黑" pitchFamily="34" charset="-122"/>
                <a:ea typeface="微软雅黑" pitchFamily="34" charset="-122"/>
              </a:rPr>
              <a:t>添加文字</a:t>
            </a:r>
            <a:endParaRPr lang="zh-CN" altLang="en-US" sz="1575" dirty="0">
              <a:solidFill>
                <a:prstClr val="white"/>
              </a:solidFill>
              <a:latin typeface="微软雅黑" pitchFamily="34" charset="-122"/>
              <a:ea typeface="微软雅黑" pitchFamily="34" charset="-122"/>
            </a:endParaRPr>
          </a:p>
        </p:txBody>
      </p:sp>
      <p:sp>
        <p:nvSpPr>
          <p:cNvPr id="34" name="TextBox 33"/>
          <p:cNvSpPr txBox="1"/>
          <p:nvPr/>
        </p:nvSpPr>
        <p:spPr>
          <a:xfrm>
            <a:off x="3334643" y="1943178"/>
            <a:ext cx="815539" cy="269272"/>
          </a:xfrm>
          <a:prstGeom prst="rect">
            <a:avLst/>
          </a:prstGeom>
          <a:noFill/>
        </p:spPr>
        <p:txBody>
          <a:bodyPr wrap="none" lIns="60926" tIns="30464" rIns="60926" bIns="30464" rtlCol="0" anchor="ctr">
            <a:spAutoFit/>
          </a:bodyPr>
          <a:lstStyle/>
          <a:p>
            <a:pPr defTabSz="685800" fontAlgn="auto">
              <a:spcBef>
                <a:spcPts val="0"/>
              </a:spcBef>
              <a:spcAft>
                <a:spcPts val="0"/>
              </a:spcAft>
            </a:pPr>
            <a:r>
              <a:rPr lang="zh-CN" altLang="en-US" sz="1350" dirty="0" smtClean="0">
                <a:solidFill>
                  <a:prstClr val="white"/>
                </a:solidFill>
                <a:latin typeface="微软雅黑" pitchFamily="34" charset="-122"/>
                <a:ea typeface="微软雅黑" pitchFamily="34" charset="-122"/>
              </a:rPr>
              <a:t>添加文字</a:t>
            </a:r>
            <a:endParaRPr lang="zh-CN" altLang="en-US" sz="1350" dirty="0">
              <a:solidFill>
                <a:prstClr val="white"/>
              </a:solidFill>
              <a:latin typeface="微软雅黑" pitchFamily="34" charset="-122"/>
              <a:ea typeface="微软雅黑" pitchFamily="34" charset="-122"/>
            </a:endParaRPr>
          </a:p>
        </p:txBody>
      </p:sp>
      <p:cxnSp>
        <p:nvCxnSpPr>
          <p:cNvPr id="35" name="直接连接符 34"/>
          <p:cNvCxnSpPr/>
          <p:nvPr/>
        </p:nvCxnSpPr>
        <p:spPr>
          <a:xfrm>
            <a:off x="4489691" y="1660022"/>
            <a:ext cx="71223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p:nvPr/>
        </p:nvCxnSpPr>
        <p:spPr>
          <a:xfrm>
            <a:off x="3729467" y="2275030"/>
            <a:ext cx="1472461"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7" name="直接连接符 36"/>
          <p:cNvCxnSpPr/>
          <p:nvPr/>
        </p:nvCxnSpPr>
        <p:spPr>
          <a:xfrm>
            <a:off x="2789045" y="2975729"/>
            <a:ext cx="2412882"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8" name="直接连接符 37"/>
          <p:cNvCxnSpPr/>
          <p:nvPr/>
        </p:nvCxnSpPr>
        <p:spPr>
          <a:xfrm>
            <a:off x="1741399" y="3705712"/>
            <a:ext cx="346052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9" name="TextBox 38"/>
          <p:cNvSpPr txBox="1"/>
          <p:nvPr/>
        </p:nvSpPr>
        <p:spPr>
          <a:xfrm>
            <a:off x="5257782" y="3523103"/>
            <a:ext cx="2565060" cy="481638"/>
          </a:xfrm>
          <a:prstGeom prst="rect">
            <a:avLst/>
          </a:prstGeom>
          <a:noFill/>
        </p:spPr>
        <p:txBody>
          <a:bodyPr wrap="square" lIns="60926" tIns="30464" rIns="60926" bIns="30464" rtlCol="0">
            <a:spAutoFit/>
          </a:bodyPr>
          <a:lstStyle/>
          <a:p>
            <a:pPr defTabSz="685800" fontAlgn="auto">
              <a:lnSpc>
                <a:spcPct val="130000"/>
              </a:lnSpc>
              <a:spcBef>
                <a:spcPts val="0"/>
              </a:spcBef>
              <a:spcAft>
                <a:spcPts val="0"/>
              </a:spcAft>
            </a:pPr>
            <a:r>
              <a:rPr lang="zh-CN" altLang="en-US" sz="10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a:t>
            </a:r>
          </a:p>
        </p:txBody>
      </p:sp>
      <p:sp>
        <p:nvSpPr>
          <p:cNvPr id="40" name="TextBox 39"/>
          <p:cNvSpPr txBox="1"/>
          <p:nvPr/>
        </p:nvSpPr>
        <p:spPr>
          <a:xfrm>
            <a:off x="5257782" y="2804337"/>
            <a:ext cx="2565060" cy="481638"/>
          </a:xfrm>
          <a:prstGeom prst="rect">
            <a:avLst/>
          </a:prstGeom>
          <a:noFill/>
        </p:spPr>
        <p:txBody>
          <a:bodyPr wrap="square" lIns="60926" tIns="30464" rIns="60926" bIns="30464" rtlCol="0">
            <a:spAutoFit/>
          </a:bodyPr>
          <a:lstStyle/>
          <a:p>
            <a:pPr defTabSz="685800" fontAlgn="auto">
              <a:lnSpc>
                <a:spcPct val="130000"/>
              </a:lnSpc>
              <a:spcBef>
                <a:spcPts val="0"/>
              </a:spcBef>
              <a:spcAft>
                <a:spcPts val="0"/>
              </a:spcAft>
            </a:pPr>
            <a:r>
              <a:rPr lang="zh-CN" altLang="en-US" sz="10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a:t>
            </a:r>
          </a:p>
        </p:txBody>
      </p:sp>
      <p:sp>
        <p:nvSpPr>
          <p:cNvPr id="41" name="TextBox 40"/>
          <p:cNvSpPr txBox="1"/>
          <p:nvPr/>
        </p:nvSpPr>
        <p:spPr>
          <a:xfrm>
            <a:off x="5257782" y="2085572"/>
            <a:ext cx="2565060" cy="481638"/>
          </a:xfrm>
          <a:prstGeom prst="rect">
            <a:avLst/>
          </a:prstGeom>
          <a:noFill/>
        </p:spPr>
        <p:txBody>
          <a:bodyPr wrap="square" lIns="60926" tIns="30464" rIns="60926" bIns="30464" rtlCol="0">
            <a:spAutoFit/>
          </a:bodyPr>
          <a:lstStyle/>
          <a:p>
            <a:pPr defTabSz="685800" fontAlgn="auto">
              <a:lnSpc>
                <a:spcPct val="130000"/>
              </a:lnSpc>
              <a:spcBef>
                <a:spcPts val="0"/>
              </a:spcBef>
              <a:spcAft>
                <a:spcPts val="0"/>
              </a:spcAft>
            </a:pPr>
            <a:r>
              <a:rPr lang="zh-CN" altLang="en-US" sz="10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a:t>
            </a:r>
          </a:p>
        </p:txBody>
      </p:sp>
      <p:sp>
        <p:nvSpPr>
          <p:cNvPr id="42" name="TextBox 41"/>
          <p:cNvSpPr txBox="1"/>
          <p:nvPr/>
        </p:nvSpPr>
        <p:spPr>
          <a:xfrm>
            <a:off x="5257782" y="1504978"/>
            <a:ext cx="2565060" cy="481638"/>
          </a:xfrm>
          <a:prstGeom prst="rect">
            <a:avLst/>
          </a:prstGeom>
          <a:noFill/>
        </p:spPr>
        <p:txBody>
          <a:bodyPr wrap="square" lIns="60926" tIns="30464" rIns="60926" bIns="30464" rtlCol="0">
            <a:spAutoFit/>
          </a:bodyPr>
          <a:lstStyle/>
          <a:p>
            <a:pPr defTabSz="685800" fontAlgn="auto">
              <a:lnSpc>
                <a:spcPct val="130000"/>
              </a:lnSpc>
              <a:spcBef>
                <a:spcPts val="0"/>
              </a:spcBef>
              <a:spcAft>
                <a:spcPts val="0"/>
              </a:spcAft>
            </a:pPr>
            <a:r>
              <a:rPr lang="zh-CN" altLang="en-US" sz="10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a:t>
            </a:r>
          </a:p>
        </p:txBody>
      </p:sp>
      <p:sp>
        <p:nvSpPr>
          <p:cNvPr id="43" name="TextBox 42"/>
          <p:cNvSpPr txBox="1"/>
          <p:nvPr/>
        </p:nvSpPr>
        <p:spPr>
          <a:xfrm>
            <a:off x="4155627" y="1435147"/>
            <a:ext cx="661651" cy="223106"/>
          </a:xfrm>
          <a:prstGeom prst="rect">
            <a:avLst/>
          </a:prstGeom>
          <a:noFill/>
        </p:spPr>
        <p:txBody>
          <a:bodyPr wrap="none" lIns="60926" tIns="30464" rIns="60926" bIns="30464" rtlCol="0" anchor="ctr">
            <a:spAutoFit/>
          </a:bodyPr>
          <a:lstStyle/>
          <a:p>
            <a:pPr defTabSz="685800" fontAlgn="auto">
              <a:spcBef>
                <a:spcPts val="0"/>
              </a:spcBef>
              <a:spcAft>
                <a:spcPts val="0"/>
              </a:spcAft>
            </a:pPr>
            <a:r>
              <a:rPr lang="zh-CN" altLang="en-US" sz="1050" dirty="0" smtClean="0">
                <a:solidFill>
                  <a:prstClr val="white"/>
                </a:solidFill>
                <a:latin typeface="微软雅黑" pitchFamily="34" charset="-122"/>
                <a:ea typeface="微软雅黑" pitchFamily="34" charset="-122"/>
              </a:rPr>
              <a:t>添加文字</a:t>
            </a:r>
            <a:endParaRPr lang="zh-CN" altLang="en-US" sz="1050" dirty="0">
              <a:solidFill>
                <a:prstClr val="white"/>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8175272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14:presetBounceEnd="42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42000">
                                          <p:cBhvr additive="base">
                                            <p:cTn id="7" dur="500" fill="hold"/>
                                            <p:tgtEl>
                                              <p:spTgt spid="24"/>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14:bounceEnd="42000">
                                          <p:cBhvr additive="base">
                                            <p:cTn id="11" dur="500" fill="hold"/>
                                            <p:tgtEl>
                                              <p:spTgt spid="26"/>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28"/>
                                            </p:tgtEl>
                                            <p:attrNameLst>
                                              <p:attrName>style.visibility</p:attrName>
                                            </p:attrNameLst>
                                          </p:cBhvr>
                                          <p:to>
                                            <p:strVal val="visible"/>
                                          </p:to>
                                        </p:set>
                                        <p:anim calcmode="lin" valueType="num" p14:bounceEnd="42000">
                                          <p:cBhvr additive="base">
                                            <p:cTn id="15" dur="500" fill="hold"/>
                                            <p:tgtEl>
                                              <p:spTgt spid="28"/>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14:bounceEnd="42000">
                                          <p:cBhvr additive="base">
                                            <p:cTn id="19" dur="500" fill="hold"/>
                                            <p:tgtEl>
                                              <p:spTgt spid="30"/>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down)">
                                          <p:cBhvr>
                                            <p:cTn id="43" dur="500"/>
                                            <p:tgtEl>
                                              <p:spTgt spid="29"/>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down)">
                                          <p:cBhvr>
                                            <p:cTn id="61" dur="500"/>
                                            <p:tgtEl>
                                              <p:spTgt spid="27"/>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1000"/>
                                            <p:tgtEl>
                                              <p:spTgt spid="43"/>
                                            </p:tgtEl>
                                          </p:cBhvr>
                                        </p:animEffect>
                                        <p:anim calcmode="lin" valueType="num">
                                          <p:cBhvr>
                                            <p:cTn id="84" dur="1000" fill="hold"/>
                                            <p:tgtEl>
                                              <p:spTgt spid="43"/>
                                            </p:tgtEl>
                                            <p:attrNameLst>
                                              <p:attrName>ppt_x</p:attrName>
                                            </p:attrNameLst>
                                          </p:cBhvr>
                                          <p:tavLst>
                                            <p:tav tm="0">
                                              <p:val>
                                                <p:strVal val="#ppt_x"/>
                                              </p:val>
                                            </p:tav>
                                            <p:tav tm="100000">
                                              <p:val>
                                                <p:strVal val="#ppt_x"/>
                                              </p:val>
                                            </p:tav>
                                          </p:tavLst>
                                        </p:anim>
                                        <p:anim calcmode="lin" valueType="num">
                                          <p:cBhvr>
                                            <p:cTn id="85" dur="1000" fill="hold"/>
                                            <p:tgtEl>
                                              <p:spTgt spid="43"/>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left)">
                                          <p:cBhvr>
                                            <p:cTn id="89" dur="500"/>
                                            <p:tgtEl>
                                              <p:spTgt spid="35"/>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wipe(left)">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ppt_x"/>
                                              </p:val>
                                            </p:tav>
                                            <p:tav tm="100000">
                                              <p:val>
                                                <p:strVal val="#ppt_x"/>
                                              </p:val>
                                            </p:tav>
                                          </p:tavLst>
                                        </p:anim>
                                        <p:anim calcmode="lin" valueType="num">
                                          <p:cBhvr additive="base">
                                            <p:cTn id="16" dur="500" fill="hold"/>
                                            <p:tgtEl>
                                              <p:spTgt spid="28"/>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down)">
                                          <p:cBhvr>
                                            <p:cTn id="25" dur="500"/>
                                            <p:tgtEl>
                                              <p:spTgt spid="31"/>
                                            </p:tgtEl>
                                          </p:cBhvr>
                                        </p:animEffect>
                                      </p:childTnLst>
                                    </p:cTn>
                                  </p:par>
                                </p:childTnLst>
                              </p:cTn>
                            </p:par>
                            <p:par>
                              <p:cTn id="26" fill="hold">
                                <p:stCondLst>
                                  <p:cond delay="500"/>
                                </p:stCondLst>
                                <p:childTnLst>
                                  <p:par>
                                    <p:cTn id="27" presetID="42" presetClass="entr" presetSubtype="0"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1000"/>
                                            <p:tgtEl>
                                              <p:spTgt spid="32"/>
                                            </p:tgtEl>
                                          </p:cBhvr>
                                        </p:animEffect>
                                        <p:anim calcmode="lin" valueType="num">
                                          <p:cBhvr>
                                            <p:cTn id="30" dur="1000" fill="hold"/>
                                            <p:tgtEl>
                                              <p:spTgt spid="32"/>
                                            </p:tgtEl>
                                            <p:attrNameLst>
                                              <p:attrName>ppt_x</p:attrName>
                                            </p:attrNameLst>
                                          </p:cBhvr>
                                          <p:tavLst>
                                            <p:tav tm="0">
                                              <p:val>
                                                <p:strVal val="#ppt_x"/>
                                              </p:val>
                                            </p:tav>
                                            <p:tav tm="100000">
                                              <p:val>
                                                <p:strVal val="#ppt_x"/>
                                              </p:val>
                                            </p:tav>
                                          </p:tavLst>
                                        </p:anim>
                                        <p:anim calcmode="lin" valueType="num">
                                          <p:cBhvr>
                                            <p:cTn id="31" dur="1000" fill="hold"/>
                                            <p:tgtEl>
                                              <p:spTgt spid="32"/>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22" presetClass="entr" presetSubtype="8"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left)">
                                          <p:cBhvr>
                                            <p:cTn id="35" dur="500"/>
                                            <p:tgtEl>
                                              <p:spTgt spid="38"/>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2500"/>
                                </p:stCondLst>
                                <p:childTnLst>
                                  <p:par>
                                    <p:cTn id="41" presetID="22" presetClass="entr" presetSubtype="4"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down)">
                                          <p:cBhvr>
                                            <p:cTn id="43" dur="500"/>
                                            <p:tgtEl>
                                              <p:spTgt spid="29"/>
                                            </p:tgtEl>
                                          </p:cBhvr>
                                        </p:animEffect>
                                      </p:childTnLst>
                                    </p:cTn>
                                  </p:par>
                                </p:childTnLst>
                              </p:cTn>
                            </p:par>
                            <p:par>
                              <p:cTn id="44" fill="hold">
                                <p:stCondLst>
                                  <p:cond delay="3000"/>
                                </p:stCondLst>
                                <p:childTnLst>
                                  <p:par>
                                    <p:cTn id="45" presetID="42"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childTnLst>
                              </p:cTn>
                            </p:par>
                            <p:par>
                              <p:cTn id="54" fill="hold">
                                <p:stCondLst>
                                  <p:cond delay="4500"/>
                                </p:stCondLst>
                                <p:childTnLst>
                                  <p:par>
                                    <p:cTn id="55" presetID="22" presetClass="entr" presetSubtype="8"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par>
                              <p:cTn id="58" fill="hold">
                                <p:stCondLst>
                                  <p:cond delay="5000"/>
                                </p:stCondLst>
                                <p:childTnLst>
                                  <p:par>
                                    <p:cTn id="59" presetID="22" presetClass="entr" presetSubtype="4"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ipe(down)">
                                          <p:cBhvr>
                                            <p:cTn id="61" dur="500"/>
                                            <p:tgtEl>
                                              <p:spTgt spid="27"/>
                                            </p:tgtEl>
                                          </p:cBhvr>
                                        </p:animEffect>
                                      </p:childTnLst>
                                    </p:cTn>
                                  </p:par>
                                </p:childTnLst>
                              </p:cTn>
                            </p:par>
                            <p:par>
                              <p:cTn id="62" fill="hold">
                                <p:stCondLst>
                                  <p:cond delay="5500"/>
                                </p:stCondLst>
                                <p:childTnLst>
                                  <p:par>
                                    <p:cTn id="63" presetID="42" presetClass="entr" presetSubtype="0"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childTnLst>
                              </p:cTn>
                            </p:par>
                            <p:par>
                              <p:cTn id="68" fill="hold">
                                <p:stCondLst>
                                  <p:cond delay="6500"/>
                                </p:stCondLst>
                                <p:childTnLst>
                                  <p:par>
                                    <p:cTn id="69" presetID="22" presetClass="entr" presetSubtype="8" fill="hold"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par>
                              <p:cTn id="72" fill="hold">
                                <p:stCondLst>
                                  <p:cond delay="7000"/>
                                </p:stCondLst>
                                <p:childTnLst>
                                  <p:par>
                                    <p:cTn id="73" presetID="22" presetClass="entr" presetSubtype="8"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wipe(left)">
                                          <p:cBhvr>
                                            <p:cTn id="75" dur="500"/>
                                            <p:tgtEl>
                                              <p:spTgt spid="41"/>
                                            </p:tgtEl>
                                          </p:cBhvr>
                                        </p:animEffect>
                                      </p:childTnLst>
                                    </p:cTn>
                                  </p:par>
                                </p:childTnLst>
                              </p:cTn>
                            </p:par>
                            <p:par>
                              <p:cTn id="76" fill="hold">
                                <p:stCondLst>
                                  <p:cond delay="75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8000"/>
                                </p:stCondLst>
                                <p:childTnLst>
                                  <p:par>
                                    <p:cTn id="81" presetID="42" presetClass="entr" presetSubtype="0"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1000"/>
                                            <p:tgtEl>
                                              <p:spTgt spid="43"/>
                                            </p:tgtEl>
                                          </p:cBhvr>
                                        </p:animEffect>
                                        <p:anim calcmode="lin" valueType="num">
                                          <p:cBhvr>
                                            <p:cTn id="84" dur="1000" fill="hold"/>
                                            <p:tgtEl>
                                              <p:spTgt spid="43"/>
                                            </p:tgtEl>
                                            <p:attrNameLst>
                                              <p:attrName>ppt_x</p:attrName>
                                            </p:attrNameLst>
                                          </p:cBhvr>
                                          <p:tavLst>
                                            <p:tav tm="0">
                                              <p:val>
                                                <p:strVal val="#ppt_x"/>
                                              </p:val>
                                            </p:tav>
                                            <p:tav tm="100000">
                                              <p:val>
                                                <p:strVal val="#ppt_x"/>
                                              </p:val>
                                            </p:tav>
                                          </p:tavLst>
                                        </p:anim>
                                        <p:anim calcmode="lin" valueType="num">
                                          <p:cBhvr>
                                            <p:cTn id="85" dur="1000" fill="hold"/>
                                            <p:tgtEl>
                                              <p:spTgt spid="43"/>
                                            </p:tgtEl>
                                            <p:attrNameLst>
                                              <p:attrName>ppt_y</p:attrName>
                                            </p:attrNameLst>
                                          </p:cBhvr>
                                          <p:tavLst>
                                            <p:tav tm="0">
                                              <p:val>
                                                <p:strVal val="#ppt_y+.1"/>
                                              </p:val>
                                            </p:tav>
                                            <p:tav tm="100000">
                                              <p:val>
                                                <p:strVal val="#ppt_y"/>
                                              </p:val>
                                            </p:tav>
                                          </p:tavLst>
                                        </p:anim>
                                      </p:childTnLst>
                                    </p:cTn>
                                  </p:par>
                                </p:childTnLst>
                              </p:cTn>
                            </p:par>
                            <p:par>
                              <p:cTn id="86" fill="hold">
                                <p:stCondLst>
                                  <p:cond delay="9000"/>
                                </p:stCondLst>
                                <p:childTnLst>
                                  <p:par>
                                    <p:cTn id="87" presetID="22" presetClass="entr" presetSubtype="8" fill="hold" nodeType="after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wipe(left)">
                                          <p:cBhvr>
                                            <p:cTn id="89" dur="500"/>
                                            <p:tgtEl>
                                              <p:spTgt spid="35"/>
                                            </p:tgtEl>
                                          </p:cBhvr>
                                        </p:animEffect>
                                      </p:childTnLst>
                                    </p:cTn>
                                  </p:par>
                                </p:childTnLst>
                              </p:cTn>
                            </p:par>
                            <p:par>
                              <p:cTn id="90" fill="hold">
                                <p:stCondLst>
                                  <p:cond delay="9500"/>
                                </p:stCondLst>
                                <p:childTnLst>
                                  <p:par>
                                    <p:cTn id="91" presetID="22" presetClass="entr" presetSubtype="8"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wipe(left)">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p:bldP spid="39" grpId="0"/>
          <p:bldP spid="40" grpId="0"/>
          <p:bldP spid="41" grpId="0"/>
          <p:bldP spid="42" grpId="0"/>
          <p:bldP spid="4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圆角矩形 34"/>
          <p:cNvSpPr/>
          <p:nvPr/>
        </p:nvSpPr>
        <p:spPr>
          <a:xfrm>
            <a:off x="3387722" y="1547604"/>
            <a:ext cx="1003700" cy="1004411"/>
          </a:xfrm>
          <a:prstGeom prst="roundRect">
            <a:avLst>
              <a:gd name="adj" fmla="val 9051"/>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36" name="圆角矩形 35"/>
          <p:cNvSpPr/>
          <p:nvPr/>
        </p:nvSpPr>
        <p:spPr>
          <a:xfrm>
            <a:off x="4482666" y="1547604"/>
            <a:ext cx="1003700" cy="1004411"/>
          </a:xfrm>
          <a:prstGeom prst="roundRect">
            <a:avLst>
              <a:gd name="adj" fmla="val 9051"/>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37" name="圆角矩形 36"/>
          <p:cNvSpPr/>
          <p:nvPr/>
        </p:nvSpPr>
        <p:spPr>
          <a:xfrm>
            <a:off x="3387722" y="2643326"/>
            <a:ext cx="1003700" cy="1004411"/>
          </a:xfrm>
          <a:prstGeom prst="roundRect">
            <a:avLst>
              <a:gd name="adj" fmla="val 9051"/>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38" name="圆角矩形 37"/>
          <p:cNvSpPr/>
          <p:nvPr/>
        </p:nvSpPr>
        <p:spPr>
          <a:xfrm>
            <a:off x="4482666" y="2643326"/>
            <a:ext cx="1003700" cy="1004411"/>
          </a:xfrm>
          <a:prstGeom prst="roundRect">
            <a:avLst>
              <a:gd name="adj" fmla="val 9051"/>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39" name="圆角矩形 38"/>
          <p:cNvSpPr/>
          <p:nvPr/>
        </p:nvSpPr>
        <p:spPr>
          <a:xfrm>
            <a:off x="4117683" y="2278085"/>
            <a:ext cx="273737" cy="273931"/>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1350">
                <a:solidFill>
                  <a:prstClr val="white"/>
                </a:solidFill>
                <a:latin typeface="Calibri"/>
                <a:ea typeface="宋体" panose="02010600030101010101" pitchFamily="2" charset="-122"/>
              </a:rPr>
              <a:t>1</a:t>
            </a:r>
            <a:endParaRPr lang="zh-CN" altLang="en-US" sz="1350">
              <a:solidFill>
                <a:prstClr val="white"/>
              </a:solidFill>
              <a:latin typeface="Calibri"/>
              <a:ea typeface="宋体" panose="02010600030101010101" pitchFamily="2" charset="-122"/>
            </a:endParaRPr>
          </a:p>
        </p:txBody>
      </p:sp>
      <p:sp>
        <p:nvSpPr>
          <p:cNvPr id="40" name="圆角矩形 39"/>
          <p:cNvSpPr/>
          <p:nvPr/>
        </p:nvSpPr>
        <p:spPr>
          <a:xfrm>
            <a:off x="4482666" y="2278085"/>
            <a:ext cx="273737" cy="273931"/>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1350">
                <a:solidFill>
                  <a:prstClr val="white"/>
                </a:solidFill>
                <a:latin typeface="Calibri"/>
                <a:ea typeface="宋体" panose="02010600030101010101" pitchFamily="2" charset="-122"/>
              </a:rPr>
              <a:t>2</a:t>
            </a:r>
            <a:endParaRPr lang="zh-CN" altLang="en-US" sz="1350">
              <a:solidFill>
                <a:prstClr val="white"/>
              </a:solidFill>
              <a:latin typeface="Calibri"/>
              <a:ea typeface="宋体" panose="02010600030101010101" pitchFamily="2" charset="-122"/>
            </a:endParaRPr>
          </a:p>
        </p:txBody>
      </p:sp>
      <p:sp>
        <p:nvSpPr>
          <p:cNvPr id="41" name="圆角矩形 40"/>
          <p:cNvSpPr/>
          <p:nvPr/>
        </p:nvSpPr>
        <p:spPr>
          <a:xfrm>
            <a:off x="4117683" y="2643326"/>
            <a:ext cx="273737" cy="273931"/>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1350">
                <a:solidFill>
                  <a:prstClr val="white"/>
                </a:solidFill>
                <a:latin typeface="Calibri"/>
                <a:ea typeface="宋体" panose="02010600030101010101" pitchFamily="2" charset="-122"/>
              </a:rPr>
              <a:t>3</a:t>
            </a:r>
            <a:endParaRPr lang="zh-CN" altLang="en-US" sz="1350">
              <a:solidFill>
                <a:prstClr val="white"/>
              </a:solidFill>
              <a:latin typeface="Calibri"/>
              <a:ea typeface="宋体" panose="02010600030101010101" pitchFamily="2" charset="-122"/>
            </a:endParaRPr>
          </a:p>
        </p:txBody>
      </p:sp>
      <p:sp>
        <p:nvSpPr>
          <p:cNvPr id="42" name="圆角矩形 41"/>
          <p:cNvSpPr/>
          <p:nvPr/>
        </p:nvSpPr>
        <p:spPr>
          <a:xfrm>
            <a:off x="4482666" y="2643326"/>
            <a:ext cx="273737" cy="273931"/>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1350">
                <a:solidFill>
                  <a:prstClr val="white"/>
                </a:solidFill>
                <a:latin typeface="Calibri"/>
                <a:ea typeface="宋体" panose="02010600030101010101" pitchFamily="2" charset="-122"/>
              </a:rPr>
              <a:t>4</a:t>
            </a:r>
            <a:endParaRPr lang="zh-CN" altLang="en-US" sz="1350">
              <a:solidFill>
                <a:prstClr val="white"/>
              </a:solidFill>
              <a:latin typeface="Calibri"/>
              <a:ea typeface="宋体" panose="02010600030101010101" pitchFamily="2" charset="-122"/>
            </a:endParaRPr>
          </a:p>
        </p:txBody>
      </p:sp>
      <p:sp>
        <p:nvSpPr>
          <p:cNvPr id="43" name="TextBox 42"/>
          <p:cNvSpPr txBox="1"/>
          <p:nvPr/>
        </p:nvSpPr>
        <p:spPr>
          <a:xfrm>
            <a:off x="1143090" y="1885968"/>
            <a:ext cx="2116880" cy="688672"/>
          </a:xfrm>
          <a:prstGeom prst="rect">
            <a:avLst/>
          </a:prstGeom>
          <a:noFill/>
        </p:spPr>
        <p:txBody>
          <a:bodyPr wrap="square" lIns="57934" tIns="28967" rIns="57934" bIns="28967" rtlCol="0">
            <a:spAutoFit/>
          </a:bodyPr>
          <a:lstStyle/>
          <a:p>
            <a:pPr algn="just" defTabSz="685800" fontAlgn="auto">
              <a:lnSpc>
                <a:spcPct val="130000"/>
              </a:lnSpc>
              <a:spcBef>
                <a:spcPts val="0"/>
              </a:spcBef>
              <a:spcAft>
                <a:spcPts val="0"/>
              </a:spcAft>
            </a:pPr>
            <a:r>
              <a:rPr lang="zh-CN" altLang="en-US" sz="10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61" name="TextBox 60"/>
          <p:cNvSpPr txBox="1"/>
          <p:nvPr/>
        </p:nvSpPr>
        <p:spPr>
          <a:xfrm>
            <a:off x="2135827" y="1593261"/>
            <a:ext cx="1124143" cy="294311"/>
          </a:xfrm>
          <a:prstGeom prst="rect">
            <a:avLst/>
          </a:prstGeom>
          <a:noFill/>
        </p:spPr>
        <p:txBody>
          <a:bodyPr wrap="square" lIns="57934" tIns="0" rIns="57934" bIns="0" rtlCol="0" anchor="t">
            <a:spAutoFit/>
          </a:bodyPr>
          <a:lstStyle/>
          <a:p>
            <a:pPr defTabSz="685800" fontAlgn="auto">
              <a:lnSpc>
                <a:spcPct val="150000"/>
              </a:lnSpc>
              <a:spcBef>
                <a:spcPts val="0"/>
              </a:spcBef>
              <a:spcAft>
                <a:spcPts val="0"/>
              </a:spcAft>
            </a:pPr>
            <a:r>
              <a:rPr lang="zh-CN" altLang="en-US" sz="1275">
                <a:solidFill>
                  <a:prstClr val="black">
                    <a:lumMod val="75000"/>
                    <a:lumOff val="25000"/>
                  </a:prstClr>
                </a:solidFill>
                <a:latin typeface="微软雅黑" pitchFamily="34" charset="-122"/>
                <a:ea typeface="微软雅黑" pitchFamily="34" charset="-122"/>
                <a:cs typeface="华文黑体" pitchFamily="2" charset="-122"/>
              </a:rPr>
              <a:t>点击添加标题</a:t>
            </a:r>
          </a:p>
        </p:txBody>
      </p:sp>
      <p:sp>
        <p:nvSpPr>
          <p:cNvPr id="62" name="TextBox 61"/>
          <p:cNvSpPr txBox="1"/>
          <p:nvPr/>
        </p:nvSpPr>
        <p:spPr>
          <a:xfrm>
            <a:off x="5634198" y="1885968"/>
            <a:ext cx="2116880" cy="688672"/>
          </a:xfrm>
          <a:prstGeom prst="rect">
            <a:avLst/>
          </a:prstGeom>
          <a:noFill/>
        </p:spPr>
        <p:txBody>
          <a:bodyPr wrap="square" lIns="57934" tIns="28967" rIns="57934" bIns="28967" rtlCol="0">
            <a:spAutoFit/>
          </a:bodyPr>
          <a:lstStyle/>
          <a:p>
            <a:pPr algn="just" defTabSz="685800" fontAlgn="auto">
              <a:lnSpc>
                <a:spcPct val="130000"/>
              </a:lnSpc>
              <a:spcBef>
                <a:spcPts val="0"/>
              </a:spcBef>
              <a:spcAft>
                <a:spcPts val="0"/>
              </a:spcAft>
            </a:pPr>
            <a:r>
              <a:rPr lang="zh-CN" altLang="en-US" sz="10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63" name="TextBox 62"/>
          <p:cNvSpPr txBox="1"/>
          <p:nvPr/>
        </p:nvSpPr>
        <p:spPr>
          <a:xfrm>
            <a:off x="5634197" y="1593261"/>
            <a:ext cx="1124143" cy="294311"/>
          </a:xfrm>
          <a:prstGeom prst="rect">
            <a:avLst/>
          </a:prstGeom>
          <a:noFill/>
        </p:spPr>
        <p:txBody>
          <a:bodyPr wrap="square" lIns="57934" tIns="0" rIns="57934" bIns="0" rtlCol="0" anchor="t">
            <a:spAutoFit/>
          </a:bodyPr>
          <a:lstStyle/>
          <a:p>
            <a:pPr defTabSz="685800" fontAlgn="auto">
              <a:lnSpc>
                <a:spcPct val="150000"/>
              </a:lnSpc>
              <a:spcBef>
                <a:spcPts val="0"/>
              </a:spcBef>
              <a:spcAft>
                <a:spcPts val="0"/>
              </a:spcAft>
            </a:pPr>
            <a:r>
              <a:rPr lang="zh-CN" altLang="en-US" sz="1275">
                <a:solidFill>
                  <a:prstClr val="black">
                    <a:lumMod val="75000"/>
                    <a:lumOff val="25000"/>
                  </a:prstClr>
                </a:solidFill>
                <a:latin typeface="微软雅黑" pitchFamily="34" charset="-122"/>
                <a:ea typeface="微软雅黑" pitchFamily="34" charset="-122"/>
                <a:cs typeface="华文黑体" pitchFamily="2" charset="-122"/>
              </a:rPr>
              <a:t>点击添加标题</a:t>
            </a:r>
          </a:p>
        </p:txBody>
      </p:sp>
      <p:sp>
        <p:nvSpPr>
          <p:cNvPr id="64" name="TextBox 63"/>
          <p:cNvSpPr txBox="1"/>
          <p:nvPr/>
        </p:nvSpPr>
        <p:spPr>
          <a:xfrm>
            <a:off x="1143090" y="3063327"/>
            <a:ext cx="2116880" cy="688672"/>
          </a:xfrm>
          <a:prstGeom prst="rect">
            <a:avLst/>
          </a:prstGeom>
          <a:noFill/>
        </p:spPr>
        <p:txBody>
          <a:bodyPr wrap="square" lIns="57934" tIns="28967" rIns="57934" bIns="28967" rtlCol="0">
            <a:spAutoFit/>
          </a:bodyPr>
          <a:lstStyle/>
          <a:p>
            <a:pPr algn="just" defTabSz="685800" fontAlgn="auto">
              <a:lnSpc>
                <a:spcPct val="130000"/>
              </a:lnSpc>
              <a:spcBef>
                <a:spcPts val="0"/>
              </a:spcBef>
              <a:spcAft>
                <a:spcPts val="0"/>
              </a:spcAft>
            </a:pPr>
            <a:r>
              <a:rPr lang="zh-CN" altLang="en-US" sz="10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65" name="TextBox 64"/>
          <p:cNvSpPr txBox="1"/>
          <p:nvPr/>
        </p:nvSpPr>
        <p:spPr>
          <a:xfrm>
            <a:off x="2135827" y="2770620"/>
            <a:ext cx="1124143" cy="294311"/>
          </a:xfrm>
          <a:prstGeom prst="rect">
            <a:avLst/>
          </a:prstGeom>
          <a:noFill/>
        </p:spPr>
        <p:txBody>
          <a:bodyPr wrap="square" lIns="57934" tIns="0" rIns="57934" bIns="0" rtlCol="0" anchor="t">
            <a:spAutoFit/>
          </a:bodyPr>
          <a:lstStyle/>
          <a:p>
            <a:pPr defTabSz="685800" fontAlgn="auto">
              <a:lnSpc>
                <a:spcPct val="150000"/>
              </a:lnSpc>
              <a:spcBef>
                <a:spcPts val="0"/>
              </a:spcBef>
              <a:spcAft>
                <a:spcPts val="0"/>
              </a:spcAft>
            </a:pPr>
            <a:r>
              <a:rPr lang="zh-CN" altLang="en-US" sz="1275">
                <a:solidFill>
                  <a:prstClr val="black">
                    <a:lumMod val="75000"/>
                    <a:lumOff val="25000"/>
                  </a:prstClr>
                </a:solidFill>
                <a:latin typeface="微软雅黑" pitchFamily="34" charset="-122"/>
                <a:ea typeface="微软雅黑" pitchFamily="34" charset="-122"/>
                <a:cs typeface="华文黑体" pitchFamily="2" charset="-122"/>
              </a:rPr>
              <a:t>点击添加标题</a:t>
            </a:r>
          </a:p>
        </p:txBody>
      </p:sp>
      <p:sp>
        <p:nvSpPr>
          <p:cNvPr id="66" name="TextBox 65"/>
          <p:cNvSpPr txBox="1"/>
          <p:nvPr/>
        </p:nvSpPr>
        <p:spPr>
          <a:xfrm>
            <a:off x="5634198" y="3063327"/>
            <a:ext cx="2116880" cy="688672"/>
          </a:xfrm>
          <a:prstGeom prst="rect">
            <a:avLst/>
          </a:prstGeom>
          <a:noFill/>
        </p:spPr>
        <p:txBody>
          <a:bodyPr wrap="square" lIns="57934" tIns="28967" rIns="57934" bIns="28967" rtlCol="0">
            <a:spAutoFit/>
          </a:bodyPr>
          <a:lstStyle/>
          <a:p>
            <a:pPr algn="just" defTabSz="685800" fontAlgn="auto">
              <a:lnSpc>
                <a:spcPct val="130000"/>
              </a:lnSpc>
              <a:spcBef>
                <a:spcPts val="0"/>
              </a:spcBef>
              <a:spcAft>
                <a:spcPts val="0"/>
              </a:spcAft>
            </a:pPr>
            <a:r>
              <a:rPr lang="zh-CN" altLang="en-US" sz="10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67" name="TextBox 66"/>
          <p:cNvSpPr txBox="1"/>
          <p:nvPr/>
        </p:nvSpPr>
        <p:spPr>
          <a:xfrm>
            <a:off x="5634197" y="2770620"/>
            <a:ext cx="1124143" cy="294311"/>
          </a:xfrm>
          <a:prstGeom prst="rect">
            <a:avLst/>
          </a:prstGeom>
          <a:noFill/>
        </p:spPr>
        <p:txBody>
          <a:bodyPr wrap="square" lIns="57934" tIns="0" rIns="57934" bIns="0" rtlCol="0" anchor="t">
            <a:spAutoFit/>
          </a:bodyPr>
          <a:lstStyle/>
          <a:p>
            <a:pPr defTabSz="685800" fontAlgn="auto">
              <a:lnSpc>
                <a:spcPct val="150000"/>
              </a:lnSpc>
              <a:spcBef>
                <a:spcPts val="0"/>
              </a:spcBef>
              <a:spcAft>
                <a:spcPts val="0"/>
              </a:spcAft>
            </a:pPr>
            <a:r>
              <a:rPr lang="zh-CN" altLang="en-US" sz="1275">
                <a:solidFill>
                  <a:prstClr val="black">
                    <a:lumMod val="75000"/>
                    <a:lumOff val="25000"/>
                  </a:prstClr>
                </a:solidFill>
                <a:latin typeface="微软雅黑" pitchFamily="34" charset="-122"/>
                <a:ea typeface="微软雅黑" pitchFamily="34" charset="-122"/>
                <a:cs typeface="华文黑体" pitchFamily="2" charset="-122"/>
              </a:rPr>
              <a:t>点击添加标题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2199906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 calcmode="lin" valueType="num">
                                      <p:cBhvr>
                                        <p:cTn id="9" dur="500" fill="hold"/>
                                        <p:tgtEl>
                                          <p:spTgt spid="35"/>
                                        </p:tgtEl>
                                        <p:attrNameLst>
                                          <p:attrName>style.rotation</p:attrName>
                                        </p:attrNameLst>
                                      </p:cBhvr>
                                      <p:tavLst>
                                        <p:tav tm="0">
                                          <p:val>
                                            <p:fltVal val="360"/>
                                          </p:val>
                                        </p:tav>
                                        <p:tav tm="100000">
                                          <p:val>
                                            <p:fltVal val="0"/>
                                          </p:val>
                                        </p:tav>
                                      </p:tavLst>
                                    </p:anim>
                                    <p:animEffect transition="in" filter="fade">
                                      <p:cBhvr>
                                        <p:cTn id="10" dur="500"/>
                                        <p:tgtEl>
                                          <p:spTgt spid="35"/>
                                        </p:tgtEl>
                                      </p:cBhvr>
                                    </p:animEffect>
                                  </p:childTnLst>
                                </p:cTn>
                              </p:par>
                              <p:par>
                                <p:cTn id="11" presetID="49" presetClass="entr" presetSubtype="0" decel="100000" fill="hold" grpId="0" nodeType="withEffect">
                                  <p:stCondLst>
                                    <p:cond delay="20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 calcmode="lin" valueType="num">
                                      <p:cBhvr>
                                        <p:cTn id="15" dur="500" fill="hold"/>
                                        <p:tgtEl>
                                          <p:spTgt spid="36"/>
                                        </p:tgtEl>
                                        <p:attrNameLst>
                                          <p:attrName>style.rotation</p:attrName>
                                        </p:attrNameLst>
                                      </p:cBhvr>
                                      <p:tavLst>
                                        <p:tav tm="0">
                                          <p:val>
                                            <p:fltVal val="360"/>
                                          </p:val>
                                        </p:tav>
                                        <p:tav tm="100000">
                                          <p:val>
                                            <p:fltVal val="0"/>
                                          </p:val>
                                        </p:tav>
                                      </p:tavLst>
                                    </p:anim>
                                    <p:animEffect transition="in" filter="fade">
                                      <p:cBhvr>
                                        <p:cTn id="16" dur="500"/>
                                        <p:tgtEl>
                                          <p:spTgt spid="36"/>
                                        </p:tgtEl>
                                      </p:cBhvr>
                                    </p:animEffect>
                                  </p:childTnLst>
                                </p:cTn>
                              </p:par>
                              <p:par>
                                <p:cTn id="17" presetID="49" presetClass="entr" presetSubtype="0" decel="100000" fill="hold" grpId="0" nodeType="withEffect">
                                  <p:stCondLst>
                                    <p:cond delay="400"/>
                                  </p:stCondLst>
                                  <p:childTnLst>
                                    <p:set>
                                      <p:cBhvr>
                                        <p:cTn id="18" dur="1" fill="hold">
                                          <p:stCondLst>
                                            <p:cond delay="0"/>
                                          </p:stCondLst>
                                        </p:cTn>
                                        <p:tgtEl>
                                          <p:spTgt spid="37"/>
                                        </p:tgtEl>
                                        <p:attrNameLst>
                                          <p:attrName>style.visibility</p:attrName>
                                        </p:attrNameLst>
                                      </p:cBhvr>
                                      <p:to>
                                        <p:strVal val="visible"/>
                                      </p:to>
                                    </p:set>
                                    <p:anim calcmode="lin" valueType="num">
                                      <p:cBhvr>
                                        <p:cTn id="19" dur="500" fill="hold"/>
                                        <p:tgtEl>
                                          <p:spTgt spid="37"/>
                                        </p:tgtEl>
                                        <p:attrNameLst>
                                          <p:attrName>ppt_w</p:attrName>
                                        </p:attrNameLst>
                                      </p:cBhvr>
                                      <p:tavLst>
                                        <p:tav tm="0">
                                          <p:val>
                                            <p:fltVal val="0"/>
                                          </p:val>
                                        </p:tav>
                                        <p:tav tm="100000">
                                          <p:val>
                                            <p:strVal val="#ppt_w"/>
                                          </p:val>
                                        </p:tav>
                                      </p:tavLst>
                                    </p:anim>
                                    <p:anim calcmode="lin" valueType="num">
                                      <p:cBhvr>
                                        <p:cTn id="20" dur="500" fill="hold"/>
                                        <p:tgtEl>
                                          <p:spTgt spid="37"/>
                                        </p:tgtEl>
                                        <p:attrNameLst>
                                          <p:attrName>ppt_h</p:attrName>
                                        </p:attrNameLst>
                                      </p:cBhvr>
                                      <p:tavLst>
                                        <p:tav tm="0">
                                          <p:val>
                                            <p:fltVal val="0"/>
                                          </p:val>
                                        </p:tav>
                                        <p:tav tm="100000">
                                          <p:val>
                                            <p:strVal val="#ppt_h"/>
                                          </p:val>
                                        </p:tav>
                                      </p:tavLst>
                                    </p:anim>
                                    <p:anim calcmode="lin" valueType="num">
                                      <p:cBhvr>
                                        <p:cTn id="21" dur="500" fill="hold"/>
                                        <p:tgtEl>
                                          <p:spTgt spid="37"/>
                                        </p:tgtEl>
                                        <p:attrNameLst>
                                          <p:attrName>style.rotation</p:attrName>
                                        </p:attrNameLst>
                                      </p:cBhvr>
                                      <p:tavLst>
                                        <p:tav tm="0">
                                          <p:val>
                                            <p:fltVal val="360"/>
                                          </p:val>
                                        </p:tav>
                                        <p:tav tm="100000">
                                          <p:val>
                                            <p:fltVal val="0"/>
                                          </p:val>
                                        </p:tav>
                                      </p:tavLst>
                                    </p:anim>
                                    <p:animEffect transition="in" filter="fade">
                                      <p:cBhvr>
                                        <p:cTn id="22" dur="500"/>
                                        <p:tgtEl>
                                          <p:spTgt spid="37"/>
                                        </p:tgtEl>
                                      </p:cBhvr>
                                    </p:animEffect>
                                  </p:childTnLst>
                                </p:cTn>
                              </p:par>
                              <p:par>
                                <p:cTn id="23" presetID="49" presetClass="entr" presetSubtype="0" decel="100000" fill="hold" grpId="0" nodeType="withEffect">
                                  <p:stCondLst>
                                    <p:cond delay="60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 calcmode="lin" valueType="num">
                                      <p:cBhvr>
                                        <p:cTn id="27" dur="500" fill="hold"/>
                                        <p:tgtEl>
                                          <p:spTgt spid="38"/>
                                        </p:tgtEl>
                                        <p:attrNameLst>
                                          <p:attrName>style.rotation</p:attrName>
                                        </p:attrNameLst>
                                      </p:cBhvr>
                                      <p:tavLst>
                                        <p:tav tm="0">
                                          <p:val>
                                            <p:fltVal val="360"/>
                                          </p:val>
                                        </p:tav>
                                        <p:tav tm="100000">
                                          <p:val>
                                            <p:fltVal val="0"/>
                                          </p:val>
                                        </p:tav>
                                      </p:tavLst>
                                    </p:anim>
                                    <p:animEffect transition="in" filter="fade">
                                      <p:cBhvr>
                                        <p:cTn id="28" dur="500"/>
                                        <p:tgtEl>
                                          <p:spTgt spid="38"/>
                                        </p:tgtEl>
                                      </p:cBhvr>
                                    </p:animEffect>
                                  </p:childTnLst>
                                </p:cTn>
                              </p:par>
                            </p:childTnLst>
                          </p:cTn>
                        </p:par>
                        <p:par>
                          <p:cTn id="29" fill="hold">
                            <p:stCondLst>
                              <p:cond delay="1100"/>
                            </p:stCondLst>
                            <p:childTnLst>
                              <p:par>
                                <p:cTn id="30" presetID="23" presetClass="entr" presetSubtype="52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 calcmode="lin" valueType="num">
                                      <p:cBhvr>
                                        <p:cTn id="34" dur="500" fill="hold"/>
                                        <p:tgtEl>
                                          <p:spTgt spid="39"/>
                                        </p:tgtEl>
                                        <p:attrNameLst>
                                          <p:attrName>ppt_x</p:attrName>
                                        </p:attrNameLst>
                                      </p:cBhvr>
                                      <p:tavLst>
                                        <p:tav tm="0">
                                          <p:val>
                                            <p:fltVal val="0.5"/>
                                          </p:val>
                                        </p:tav>
                                        <p:tav tm="100000">
                                          <p:val>
                                            <p:strVal val="#ppt_x"/>
                                          </p:val>
                                        </p:tav>
                                      </p:tavLst>
                                    </p:anim>
                                    <p:anim calcmode="lin" valueType="num">
                                      <p:cBhvr>
                                        <p:cTn id="35" dur="500" fill="hold"/>
                                        <p:tgtEl>
                                          <p:spTgt spid="39"/>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p:cTn id="38" dur="500" fill="hold"/>
                                        <p:tgtEl>
                                          <p:spTgt spid="40"/>
                                        </p:tgtEl>
                                        <p:attrNameLst>
                                          <p:attrName>ppt_w</p:attrName>
                                        </p:attrNameLst>
                                      </p:cBhvr>
                                      <p:tavLst>
                                        <p:tav tm="0">
                                          <p:val>
                                            <p:fltVal val="0"/>
                                          </p:val>
                                        </p:tav>
                                        <p:tav tm="100000">
                                          <p:val>
                                            <p:strVal val="#ppt_w"/>
                                          </p:val>
                                        </p:tav>
                                      </p:tavLst>
                                    </p:anim>
                                    <p:anim calcmode="lin" valueType="num">
                                      <p:cBhvr>
                                        <p:cTn id="39" dur="500" fill="hold"/>
                                        <p:tgtEl>
                                          <p:spTgt spid="40"/>
                                        </p:tgtEl>
                                        <p:attrNameLst>
                                          <p:attrName>ppt_h</p:attrName>
                                        </p:attrNameLst>
                                      </p:cBhvr>
                                      <p:tavLst>
                                        <p:tav tm="0">
                                          <p:val>
                                            <p:fltVal val="0"/>
                                          </p:val>
                                        </p:tav>
                                        <p:tav tm="100000">
                                          <p:val>
                                            <p:strVal val="#ppt_h"/>
                                          </p:val>
                                        </p:tav>
                                      </p:tavLst>
                                    </p:anim>
                                    <p:anim calcmode="lin" valueType="num">
                                      <p:cBhvr>
                                        <p:cTn id="40" dur="500" fill="hold"/>
                                        <p:tgtEl>
                                          <p:spTgt spid="40"/>
                                        </p:tgtEl>
                                        <p:attrNameLst>
                                          <p:attrName>ppt_x</p:attrName>
                                        </p:attrNameLst>
                                      </p:cBhvr>
                                      <p:tavLst>
                                        <p:tav tm="0">
                                          <p:val>
                                            <p:fltVal val="0.5"/>
                                          </p:val>
                                        </p:tav>
                                        <p:tav tm="100000">
                                          <p:val>
                                            <p:strVal val="#ppt_x"/>
                                          </p:val>
                                        </p:tav>
                                      </p:tavLst>
                                    </p:anim>
                                    <p:anim calcmode="lin" valueType="num">
                                      <p:cBhvr>
                                        <p:cTn id="41" dur="500" fill="hold"/>
                                        <p:tgtEl>
                                          <p:spTgt spid="40"/>
                                        </p:tgtEl>
                                        <p:attrNameLst>
                                          <p:attrName>ppt_y</p:attrName>
                                        </p:attrNameLst>
                                      </p:cBhvr>
                                      <p:tavLst>
                                        <p:tav tm="0">
                                          <p:val>
                                            <p:fltVal val="0.5"/>
                                          </p:val>
                                        </p:tav>
                                        <p:tav tm="100000">
                                          <p:val>
                                            <p:strVal val="#ppt_y"/>
                                          </p:val>
                                        </p:tav>
                                      </p:tavLst>
                                    </p:anim>
                                  </p:childTnLst>
                                </p:cTn>
                              </p:par>
                              <p:par>
                                <p:cTn id="42" presetID="23" presetClass="entr" presetSubtype="528" fill="hold" grpId="0" nodeType="withEffect">
                                  <p:stCondLst>
                                    <p:cond delay="0"/>
                                  </p:stCondLst>
                                  <p:childTnLst>
                                    <p:set>
                                      <p:cBhvr>
                                        <p:cTn id="43" dur="1" fill="hold">
                                          <p:stCondLst>
                                            <p:cond delay="0"/>
                                          </p:stCondLst>
                                        </p:cTn>
                                        <p:tgtEl>
                                          <p:spTgt spid="41"/>
                                        </p:tgtEl>
                                        <p:attrNameLst>
                                          <p:attrName>style.visibility</p:attrName>
                                        </p:attrNameLst>
                                      </p:cBhvr>
                                      <p:to>
                                        <p:strVal val="visible"/>
                                      </p:to>
                                    </p:set>
                                    <p:anim calcmode="lin" valueType="num">
                                      <p:cBhvr>
                                        <p:cTn id="44" dur="500" fill="hold"/>
                                        <p:tgtEl>
                                          <p:spTgt spid="41"/>
                                        </p:tgtEl>
                                        <p:attrNameLst>
                                          <p:attrName>ppt_w</p:attrName>
                                        </p:attrNameLst>
                                      </p:cBhvr>
                                      <p:tavLst>
                                        <p:tav tm="0">
                                          <p:val>
                                            <p:fltVal val="0"/>
                                          </p:val>
                                        </p:tav>
                                        <p:tav tm="100000">
                                          <p:val>
                                            <p:strVal val="#ppt_w"/>
                                          </p:val>
                                        </p:tav>
                                      </p:tavLst>
                                    </p:anim>
                                    <p:anim calcmode="lin" valueType="num">
                                      <p:cBhvr>
                                        <p:cTn id="45" dur="500" fill="hold"/>
                                        <p:tgtEl>
                                          <p:spTgt spid="41"/>
                                        </p:tgtEl>
                                        <p:attrNameLst>
                                          <p:attrName>ppt_h</p:attrName>
                                        </p:attrNameLst>
                                      </p:cBhvr>
                                      <p:tavLst>
                                        <p:tav tm="0">
                                          <p:val>
                                            <p:fltVal val="0"/>
                                          </p:val>
                                        </p:tav>
                                        <p:tav tm="100000">
                                          <p:val>
                                            <p:strVal val="#ppt_h"/>
                                          </p:val>
                                        </p:tav>
                                      </p:tavLst>
                                    </p:anim>
                                    <p:anim calcmode="lin" valueType="num">
                                      <p:cBhvr>
                                        <p:cTn id="46" dur="500" fill="hold"/>
                                        <p:tgtEl>
                                          <p:spTgt spid="41"/>
                                        </p:tgtEl>
                                        <p:attrNameLst>
                                          <p:attrName>ppt_x</p:attrName>
                                        </p:attrNameLst>
                                      </p:cBhvr>
                                      <p:tavLst>
                                        <p:tav tm="0">
                                          <p:val>
                                            <p:fltVal val="0.5"/>
                                          </p:val>
                                        </p:tav>
                                        <p:tav tm="100000">
                                          <p:val>
                                            <p:strVal val="#ppt_x"/>
                                          </p:val>
                                        </p:tav>
                                      </p:tavLst>
                                    </p:anim>
                                    <p:anim calcmode="lin" valueType="num">
                                      <p:cBhvr>
                                        <p:cTn id="47" dur="500" fill="hold"/>
                                        <p:tgtEl>
                                          <p:spTgt spid="41"/>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 calcmode="lin" valueType="num">
                                      <p:cBhvr>
                                        <p:cTn id="50" dur="500" fill="hold"/>
                                        <p:tgtEl>
                                          <p:spTgt spid="42"/>
                                        </p:tgtEl>
                                        <p:attrNameLst>
                                          <p:attrName>ppt_w</p:attrName>
                                        </p:attrNameLst>
                                      </p:cBhvr>
                                      <p:tavLst>
                                        <p:tav tm="0">
                                          <p:val>
                                            <p:fltVal val="0"/>
                                          </p:val>
                                        </p:tav>
                                        <p:tav tm="100000">
                                          <p:val>
                                            <p:strVal val="#ppt_w"/>
                                          </p:val>
                                        </p:tav>
                                      </p:tavLst>
                                    </p:anim>
                                    <p:anim calcmode="lin" valueType="num">
                                      <p:cBhvr>
                                        <p:cTn id="51" dur="500" fill="hold"/>
                                        <p:tgtEl>
                                          <p:spTgt spid="42"/>
                                        </p:tgtEl>
                                        <p:attrNameLst>
                                          <p:attrName>ppt_h</p:attrName>
                                        </p:attrNameLst>
                                      </p:cBhvr>
                                      <p:tavLst>
                                        <p:tav tm="0">
                                          <p:val>
                                            <p:fltVal val="0"/>
                                          </p:val>
                                        </p:tav>
                                        <p:tav tm="100000">
                                          <p:val>
                                            <p:strVal val="#ppt_h"/>
                                          </p:val>
                                        </p:tav>
                                      </p:tavLst>
                                    </p:anim>
                                    <p:anim calcmode="lin" valueType="num">
                                      <p:cBhvr>
                                        <p:cTn id="52" dur="500" fill="hold"/>
                                        <p:tgtEl>
                                          <p:spTgt spid="42"/>
                                        </p:tgtEl>
                                        <p:attrNameLst>
                                          <p:attrName>ppt_x</p:attrName>
                                        </p:attrNameLst>
                                      </p:cBhvr>
                                      <p:tavLst>
                                        <p:tav tm="0">
                                          <p:val>
                                            <p:fltVal val="0.5"/>
                                          </p:val>
                                        </p:tav>
                                        <p:tav tm="100000">
                                          <p:val>
                                            <p:strVal val="#ppt_x"/>
                                          </p:val>
                                        </p:tav>
                                      </p:tavLst>
                                    </p:anim>
                                    <p:anim calcmode="lin" valueType="num">
                                      <p:cBhvr>
                                        <p:cTn id="53" dur="500" fill="hold"/>
                                        <p:tgtEl>
                                          <p:spTgt spid="42"/>
                                        </p:tgtEl>
                                        <p:attrNameLst>
                                          <p:attrName>ppt_y</p:attrName>
                                        </p:attrNameLst>
                                      </p:cBhvr>
                                      <p:tavLst>
                                        <p:tav tm="0">
                                          <p:val>
                                            <p:fltVal val="0.5"/>
                                          </p:val>
                                        </p:tav>
                                        <p:tav tm="100000">
                                          <p:val>
                                            <p:strVal val="#ppt_y"/>
                                          </p:val>
                                        </p:tav>
                                      </p:tavLst>
                                    </p:anim>
                                  </p:childTnLst>
                                </p:cTn>
                              </p:par>
                            </p:childTnLst>
                          </p:cTn>
                        </p:par>
                        <p:par>
                          <p:cTn id="54" fill="hold">
                            <p:stCondLst>
                              <p:cond delay="1600"/>
                            </p:stCondLst>
                            <p:childTnLst>
                              <p:par>
                                <p:cTn id="55" presetID="12" presetClass="entr" presetSubtype="2" fill="hold" grpId="0" nodeType="afterEffect">
                                  <p:stCondLst>
                                    <p:cond delay="0"/>
                                  </p:stCondLst>
                                  <p:childTnLst>
                                    <p:set>
                                      <p:cBhvr>
                                        <p:cTn id="56" dur="1" fill="hold">
                                          <p:stCondLst>
                                            <p:cond delay="0"/>
                                          </p:stCondLst>
                                        </p:cTn>
                                        <p:tgtEl>
                                          <p:spTgt spid="61"/>
                                        </p:tgtEl>
                                        <p:attrNameLst>
                                          <p:attrName>style.visibility</p:attrName>
                                        </p:attrNameLst>
                                      </p:cBhvr>
                                      <p:to>
                                        <p:strVal val="visible"/>
                                      </p:to>
                                    </p:set>
                                    <p:anim calcmode="lin" valueType="num">
                                      <p:cBhvr additive="base">
                                        <p:cTn id="57" dur="500"/>
                                        <p:tgtEl>
                                          <p:spTgt spid="61"/>
                                        </p:tgtEl>
                                        <p:attrNameLst>
                                          <p:attrName>ppt_x</p:attrName>
                                        </p:attrNameLst>
                                      </p:cBhvr>
                                      <p:tavLst>
                                        <p:tav tm="0">
                                          <p:val>
                                            <p:strVal val="#ppt_x+#ppt_w*1.125000"/>
                                          </p:val>
                                        </p:tav>
                                        <p:tav tm="100000">
                                          <p:val>
                                            <p:strVal val="#ppt_x"/>
                                          </p:val>
                                        </p:tav>
                                      </p:tavLst>
                                    </p:anim>
                                    <p:animEffect transition="in" filter="wipe(left)">
                                      <p:cBhvr>
                                        <p:cTn id="58" dur="500"/>
                                        <p:tgtEl>
                                          <p:spTgt spid="61"/>
                                        </p:tgtEl>
                                      </p:cBhvr>
                                    </p:animEffect>
                                  </p:childTnLst>
                                </p:cTn>
                              </p:par>
                              <p:par>
                                <p:cTn id="59" presetID="12" presetClass="entr" presetSubtype="2"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p:tgtEl>
                                          <p:spTgt spid="43"/>
                                        </p:tgtEl>
                                        <p:attrNameLst>
                                          <p:attrName>ppt_x</p:attrName>
                                        </p:attrNameLst>
                                      </p:cBhvr>
                                      <p:tavLst>
                                        <p:tav tm="0">
                                          <p:val>
                                            <p:strVal val="#ppt_x+#ppt_w*1.125000"/>
                                          </p:val>
                                        </p:tav>
                                        <p:tav tm="100000">
                                          <p:val>
                                            <p:strVal val="#ppt_x"/>
                                          </p:val>
                                        </p:tav>
                                      </p:tavLst>
                                    </p:anim>
                                    <p:animEffect transition="in" filter="wipe(left)">
                                      <p:cBhvr>
                                        <p:cTn id="62" dur="500"/>
                                        <p:tgtEl>
                                          <p:spTgt spid="43"/>
                                        </p:tgtEl>
                                      </p:cBhvr>
                                    </p:animEffect>
                                  </p:childTnLst>
                                </p:cTn>
                              </p:par>
                              <p:par>
                                <p:cTn id="63" presetID="12" presetClass="entr" presetSubtype="8" fill="hold" grpId="0" nodeType="withEffect">
                                  <p:stCondLst>
                                    <p:cond delay="0"/>
                                  </p:stCondLst>
                                  <p:childTnLst>
                                    <p:set>
                                      <p:cBhvr>
                                        <p:cTn id="64" dur="1" fill="hold">
                                          <p:stCondLst>
                                            <p:cond delay="0"/>
                                          </p:stCondLst>
                                        </p:cTn>
                                        <p:tgtEl>
                                          <p:spTgt spid="63"/>
                                        </p:tgtEl>
                                        <p:attrNameLst>
                                          <p:attrName>style.visibility</p:attrName>
                                        </p:attrNameLst>
                                      </p:cBhvr>
                                      <p:to>
                                        <p:strVal val="visible"/>
                                      </p:to>
                                    </p:set>
                                    <p:anim calcmode="lin" valueType="num">
                                      <p:cBhvr additive="base">
                                        <p:cTn id="65" dur="500"/>
                                        <p:tgtEl>
                                          <p:spTgt spid="63"/>
                                        </p:tgtEl>
                                        <p:attrNameLst>
                                          <p:attrName>ppt_x</p:attrName>
                                        </p:attrNameLst>
                                      </p:cBhvr>
                                      <p:tavLst>
                                        <p:tav tm="0">
                                          <p:val>
                                            <p:strVal val="#ppt_x-#ppt_w*1.125000"/>
                                          </p:val>
                                        </p:tav>
                                        <p:tav tm="100000">
                                          <p:val>
                                            <p:strVal val="#ppt_x"/>
                                          </p:val>
                                        </p:tav>
                                      </p:tavLst>
                                    </p:anim>
                                    <p:animEffect transition="in" filter="wipe(right)">
                                      <p:cBhvr>
                                        <p:cTn id="66" dur="500"/>
                                        <p:tgtEl>
                                          <p:spTgt spid="63"/>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62"/>
                                        </p:tgtEl>
                                        <p:attrNameLst>
                                          <p:attrName>style.visibility</p:attrName>
                                        </p:attrNameLst>
                                      </p:cBhvr>
                                      <p:to>
                                        <p:strVal val="visible"/>
                                      </p:to>
                                    </p:set>
                                    <p:anim calcmode="lin" valueType="num">
                                      <p:cBhvr additive="base">
                                        <p:cTn id="69" dur="500"/>
                                        <p:tgtEl>
                                          <p:spTgt spid="62"/>
                                        </p:tgtEl>
                                        <p:attrNameLst>
                                          <p:attrName>ppt_x</p:attrName>
                                        </p:attrNameLst>
                                      </p:cBhvr>
                                      <p:tavLst>
                                        <p:tav tm="0">
                                          <p:val>
                                            <p:strVal val="#ppt_x-#ppt_w*1.125000"/>
                                          </p:val>
                                        </p:tav>
                                        <p:tav tm="100000">
                                          <p:val>
                                            <p:strVal val="#ppt_x"/>
                                          </p:val>
                                        </p:tav>
                                      </p:tavLst>
                                    </p:anim>
                                    <p:animEffect transition="in" filter="wipe(right)">
                                      <p:cBhvr>
                                        <p:cTn id="70" dur="500"/>
                                        <p:tgtEl>
                                          <p:spTgt spid="62"/>
                                        </p:tgtEl>
                                      </p:cBhvr>
                                    </p:animEffect>
                                  </p:childTnLst>
                                </p:cTn>
                              </p:par>
                              <p:par>
                                <p:cTn id="71" presetID="12" presetClass="entr" presetSubtype="2" fill="hold" grpId="0" nodeType="withEffect">
                                  <p:stCondLst>
                                    <p:cond delay="0"/>
                                  </p:stCondLst>
                                  <p:childTnLst>
                                    <p:set>
                                      <p:cBhvr>
                                        <p:cTn id="72" dur="1" fill="hold">
                                          <p:stCondLst>
                                            <p:cond delay="0"/>
                                          </p:stCondLst>
                                        </p:cTn>
                                        <p:tgtEl>
                                          <p:spTgt spid="65"/>
                                        </p:tgtEl>
                                        <p:attrNameLst>
                                          <p:attrName>style.visibility</p:attrName>
                                        </p:attrNameLst>
                                      </p:cBhvr>
                                      <p:to>
                                        <p:strVal val="visible"/>
                                      </p:to>
                                    </p:set>
                                    <p:anim calcmode="lin" valueType="num">
                                      <p:cBhvr additive="base">
                                        <p:cTn id="73" dur="500"/>
                                        <p:tgtEl>
                                          <p:spTgt spid="65"/>
                                        </p:tgtEl>
                                        <p:attrNameLst>
                                          <p:attrName>ppt_x</p:attrName>
                                        </p:attrNameLst>
                                      </p:cBhvr>
                                      <p:tavLst>
                                        <p:tav tm="0">
                                          <p:val>
                                            <p:strVal val="#ppt_x+#ppt_w*1.125000"/>
                                          </p:val>
                                        </p:tav>
                                        <p:tav tm="100000">
                                          <p:val>
                                            <p:strVal val="#ppt_x"/>
                                          </p:val>
                                        </p:tav>
                                      </p:tavLst>
                                    </p:anim>
                                    <p:animEffect transition="in" filter="wipe(left)">
                                      <p:cBhvr>
                                        <p:cTn id="74" dur="500"/>
                                        <p:tgtEl>
                                          <p:spTgt spid="65"/>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64"/>
                                        </p:tgtEl>
                                        <p:attrNameLst>
                                          <p:attrName>style.visibility</p:attrName>
                                        </p:attrNameLst>
                                      </p:cBhvr>
                                      <p:to>
                                        <p:strVal val="visible"/>
                                      </p:to>
                                    </p:set>
                                    <p:anim calcmode="lin" valueType="num">
                                      <p:cBhvr additive="base">
                                        <p:cTn id="77" dur="500"/>
                                        <p:tgtEl>
                                          <p:spTgt spid="64"/>
                                        </p:tgtEl>
                                        <p:attrNameLst>
                                          <p:attrName>ppt_x</p:attrName>
                                        </p:attrNameLst>
                                      </p:cBhvr>
                                      <p:tavLst>
                                        <p:tav tm="0">
                                          <p:val>
                                            <p:strVal val="#ppt_x+#ppt_w*1.125000"/>
                                          </p:val>
                                        </p:tav>
                                        <p:tav tm="100000">
                                          <p:val>
                                            <p:strVal val="#ppt_x"/>
                                          </p:val>
                                        </p:tav>
                                      </p:tavLst>
                                    </p:anim>
                                    <p:animEffect transition="in" filter="wipe(left)">
                                      <p:cBhvr>
                                        <p:cTn id="78" dur="500"/>
                                        <p:tgtEl>
                                          <p:spTgt spid="64"/>
                                        </p:tgtEl>
                                      </p:cBhvr>
                                    </p:animEffect>
                                  </p:childTnLst>
                                </p:cTn>
                              </p:par>
                              <p:par>
                                <p:cTn id="79" presetID="12" presetClass="entr" presetSubtype="8" fill="hold" grpId="0" nodeType="withEffect">
                                  <p:stCondLst>
                                    <p:cond delay="0"/>
                                  </p:stCondLst>
                                  <p:childTnLst>
                                    <p:set>
                                      <p:cBhvr>
                                        <p:cTn id="80" dur="1" fill="hold">
                                          <p:stCondLst>
                                            <p:cond delay="0"/>
                                          </p:stCondLst>
                                        </p:cTn>
                                        <p:tgtEl>
                                          <p:spTgt spid="67"/>
                                        </p:tgtEl>
                                        <p:attrNameLst>
                                          <p:attrName>style.visibility</p:attrName>
                                        </p:attrNameLst>
                                      </p:cBhvr>
                                      <p:to>
                                        <p:strVal val="visible"/>
                                      </p:to>
                                    </p:set>
                                    <p:anim calcmode="lin" valueType="num">
                                      <p:cBhvr additive="base">
                                        <p:cTn id="81" dur="500"/>
                                        <p:tgtEl>
                                          <p:spTgt spid="67"/>
                                        </p:tgtEl>
                                        <p:attrNameLst>
                                          <p:attrName>ppt_x</p:attrName>
                                        </p:attrNameLst>
                                      </p:cBhvr>
                                      <p:tavLst>
                                        <p:tav tm="0">
                                          <p:val>
                                            <p:strVal val="#ppt_x-#ppt_w*1.125000"/>
                                          </p:val>
                                        </p:tav>
                                        <p:tav tm="100000">
                                          <p:val>
                                            <p:strVal val="#ppt_x"/>
                                          </p:val>
                                        </p:tav>
                                      </p:tavLst>
                                    </p:anim>
                                    <p:animEffect transition="in" filter="wipe(right)">
                                      <p:cBhvr>
                                        <p:cTn id="82" dur="500"/>
                                        <p:tgtEl>
                                          <p:spTgt spid="67"/>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66"/>
                                        </p:tgtEl>
                                        <p:attrNameLst>
                                          <p:attrName>style.visibility</p:attrName>
                                        </p:attrNameLst>
                                      </p:cBhvr>
                                      <p:to>
                                        <p:strVal val="visible"/>
                                      </p:to>
                                    </p:set>
                                    <p:anim calcmode="lin" valueType="num">
                                      <p:cBhvr additive="base">
                                        <p:cTn id="85" dur="500"/>
                                        <p:tgtEl>
                                          <p:spTgt spid="66"/>
                                        </p:tgtEl>
                                        <p:attrNameLst>
                                          <p:attrName>ppt_x</p:attrName>
                                        </p:attrNameLst>
                                      </p:cBhvr>
                                      <p:tavLst>
                                        <p:tav tm="0">
                                          <p:val>
                                            <p:strVal val="#ppt_x-#ppt_w*1.125000"/>
                                          </p:val>
                                        </p:tav>
                                        <p:tav tm="100000">
                                          <p:val>
                                            <p:strVal val="#ppt_x"/>
                                          </p:val>
                                        </p:tav>
                                      </p:tavLst>
                                    </p:anim>
                                    <p:animEffect transition="in" filter="wipe(right)">
                                      <p:cBhvr>
                                        <p:cTn id="86"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p:bldP spid="61" grpId="0"/>
      <p:bldP spid="62" grpId="0"/>
      <p:bldP spid="63" grpId="0"/>
      <p:bldP spid="64" grpId="0"/>
      <p:bldP spid="65" grpId="0"/>
      <p:bldP spid="66" grpId="0"/>
      <p:bldP spid="6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Line 6"/>
          <p:cNvSpPr>
            <a:spLocks noChangeShapeType="1"/>
          </p:cNvSpPr>
          <p:nvPr/>
        </p:nvSpPr>
        <p:spPr bwMode="auto">
          <a:xfrm>
            <a:off x="1913937" y="1795699"/>
            <a:ext cx="29676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16" name="Line 7"/>
          <p:cNvSpPr>
            <a:spLocks noChangeShapeType="1"/>
          </p:cNvSpPr>
          <p:nvPr/>
        </p:nvSpPr>
        <p:spPr bwMode="auto">
          <a:xfrm>
            <a:off x="1913937" y="2079008"/>
            <a:ext cx="29676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17" name="Line 8"/>
          <p:cNvSpPr>
            <a:spLocks noChangeShapeType="1"/>
          </p:cNvSpPr>
          <p:nvPr/>
        </p:nvSpPr>
        <p:spPr bwMode="auto">
          <a:xfrm>
            <a:off x="1913937" y="2355653"/>
            <a:ext cx="29676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18" name="Line 9"/>
          <p:cNvSpPr>
            <a:spLocks noChangeShapeType="1"/>
          </p:cNvSpPr>
          <p:nvPr/>
        </p:nvSpPr>
        <p:spPr bwMode="auto">
          <a:xfrm>
            <a:off x="1913937" y="2638963"/>
            <a:ext cx="29676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19" name="Line 10"/>
          <p:cNvSpPr>
            <a:spLocks noChangeShapeType="1"/>
          </p:cNvSpPr>
          <p:nvPr/>
        </p:nvSpPr>
        <p:spPr bwMode="auto">
          <a:xfrm>
            <a:off x="1913937" y="2922272"/>
            <a:ext cx="29676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20" name="Line 11"/>
          <p:cNvSpPr>
            <a:spLocks noChangeShapeType="1"/>
          </p:cNvSpPr>
          <p:nvPr/>
        </p:nvSpPr>
        <p:spPr bwMode="auto">
          <a:xfrm>
            <a:off x="1913937" y="3205582"/>
            <a:ext cx="29676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21" name="Line 12"/>
          <p:cNvSpPr>
            <a:spLocks noChangeShapeType="1"/>
          </p:cNvSpPr>
          <p:nvPr/>
        </p:nvSpPr>
        <p:spPr bwMode="auto">
          <a:xfrm>
            <a:off x="1913937" y="3482226"/>
            <a:ext cx="29676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22" name="Line 13"/>
          <p:cNvSpPr>
            <a:spLocks noChangeShapeType="1"/>
          </p:cNvSpPr>
          <p:nvPr/>
        </p:nvSpPr>
        <p:spPr bwMode="auto">
          <a:xfrm>
            <a:off x="1913937" y="3765536"/>
            <a:ext cx="2967652" cy="0"/>
          </a:xfrm>
          <a:prstGeom prst="line">
            <a:avLst/>
          </a:prstGeom>
          <a:noFill/>
          <a:ln w="5" cap="flat">
            <a:solidFill>
              <a:schemeClr val="tx1">
                <a:lumMod val="65000"/>
                <a:lumOff val="3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23" name="Rectangle 14"/>
          <p:cNvSpPr>
            <a:spLocks noChangeArrowheads="1"/>
          </p:cNvSpPr>
          <p:nvPr/>
        </p:nvSpPr>
        <p:spPr bwMode="auto">
          <a:xfrm>
            <a:off x="4378651" y="2025681"/>
            <a:ext cx="289772" cy="1739857"/>
          </a:xfrm>
          <a:prstGeom prst="rect">
            <a:avLst/>
          </a:prstGeom>
          <a:solidFill>
            <a:schemeClr val="accent6"/>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24" name="Rectangle 15"/>
          <p:cNvSpPr>
            <a:spLocks noChangeArrowheads="1"/>
          </p:cNvSpPr>
          <p:nvPr/>
        </p:nvSpPr>
        <p:spPr bwMode="auto">
          <a:xfrm>
            <a:off x="4378651" y="2725623"/>
            <a:ext cx="289772" cy="1039915"/>
          </a:xfrm>
          <a:prstGeom prst="rect">
            <a:avLst/>
          </a:prstGeom>
          <a:solidFill>
            <a:schemeClr val="accent6">
              <a:lumMod val="75000"/>
            </a:schemeClr>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25" name="Rectangle 16"/>
          <p:cNvSpPr>
            <a:spLocks noChangeArrowheads="1"/>
          </p:cNvSpPr>
          <p:nvPr/>
        </p:nvSpPr>
        <p:spPr bwMode="auto">
          <a:xfrm>
            <a:off x="3645899" y="2608967"/>
            <a:ext cx="293102" cy="1156571"/>
          </a:xfrm>
          <a:prstGeom prst="rect">
            <a:avLst/>
          </a:prstGeom>
          <a:solidFill>
            <a:schemeClr val="accent6"/>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39" name="Rectangle 17"/>
          <p:cNvSpPr>
            <a:spLocks noChangeArrowheads="1"/>
          </p:cNvSpPr>
          <p:nvPr/>
        </p:nvSpPr>
        <p:spPr bwMode="auto">
          <a:xfrm>
            <a:off x="3645899" y="3008931"/>
            <a:ext cx="293102" cy="756605"/>
          </a:xfrm>
          <a:prstGeom prst="rect">
            <a:avLst/>
          </a:prstGeom>
          <a:solidFill>
            <a:schemeClr val="accent6">
              <a:lumMod val="75000"/>
            </a:schemeClr>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40" name="Rectangle 18"/>
          <p:cNvSpPr>
            <a:spLocks noChangeArrowheads="1"/>
          </p:cNvSpPr>
          <p:nvPr/>
        </p:nvSpPr>
        <p:spPr bwMode="auto">
          <a:xfrm>
            <a:off x="3645899" y="3268912"/>
            <a:ext cx="293102" cy="496625"/>
          </a:xfrm>
          <a:prstGeom prst="rect">
            <a:avLst/>
          </a:prstGeom>
          <a:solidFill>
            <a:schemeClr val="accent6">
              <a:lumMod val="50000"/>
            </a:schemeClr>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41" name="Rectangle 19"/>
          <p:cNvSpPr>
            <a:spLocks noChangeArrowheads="1"/>
          </p:cNvSpPr>
          <p:nvPr/>
        </p:nvSpPr>
        <p:spPr bwMode="auto">
          <a:xfrm>
            <a:off x="2889832" y="2512307"/>
            <a:ext cx="283109" cy="1253231"/>
          </a:xfrm>
          <a:prstGeom prst="rect">
            <a:avLst/>
          </a:prstGeom>
          <a:solidFill>
            <a:schemeClr val="accent6"/>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42" name="Rectangle 20"/>
          <p:cNvSpPr>
            <a:spLocks noChangeArrowheads="1"/>
          </p:cNvSpPr>
          <p:nvPr/>
        </p:nvSpPr>
        <p:spPr bwMode="auto">
          <a:xfrm>
            <a:off x="2889832" y="2788952"/>
            <a:ext cx="283109" cy="976586"/>
          </a:xfrm>
          <a:prstGeom prst="rect">
            <a:avLst/>
          </a:prstGeom>
          <a:solidFill>
            <a:schemeClr val="accent6">
              <a:lumMod val="75000"/>
            </a:schemeClr>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43" name="Rectangle 21"/>
          <p:cNvSpPr>
            <a:spLocks noChangeArrowheads="1"/>
          </p:cNvSpPr>
          <p:nvPr/>
        </p:nvSpPr>
        <p:spPr bwMode="auto">
          <a:xfrm>
            <a:off x="2150416" y="2535637"/>
            <a:ext cx="293102" cy="1229899"/>
          </a:xfrm>
          <a:prstGeom prst="rect">
            <a:avLst/>
          </a:prstGeom>
          <a:solidFill>
            <a:schemeClr val="accent6"/>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44" name="Rectangle 22"/>
          <p:cNvSpPr>
            <a:spLocks noChangeArrowheads="1"/>
          </p:cNvSpPr>
          <p:nvPr/>
        </p:nvSpPr>
        <p:spPr bwMode="auto">
          <a:xfrm>
            <a:off x="2150416" y="2818949"/>
            <a:ext cx="293102" cy="946589"/>
          </a:xfrm>
          <a:prstGeom prst="rect">
            <a:avLst/>
          </a:prstGeom>
          <a:solidFill>
            <a:schemeClr val="accent6">
              <a:lumMod val="75000"/>
            </a:schemeClr>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45" name="Rectangle 23"/>
          <p:cNvSpPr>
            <a:spLocks noChangeArrowheads="1"/>
          </p:cNvSpPr>
          <p:nvPr/>
        </p:nvSpPr>
        <p:spPr bwMode="auto">
          <a:xfrm>
            <a:off x="2150416" y="3175584"/>
            <a:ext cx="293102" cy="589952"/>
          </a:xfrm>
          <a:prstGeom prst="rect">
            <a:avLst/>
          </a:prstGeom>
          <a:solidFill>
            <a:schemeClr val="accent6">
              <a:lumMod val="50000"/>
            </a:schemeClr>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46" name="Rectangle 24"/>
          <p:cNvSpPr>
            <a:spLocks noChangeArrowheads="1"/>
          </p:cNvSpPr>
          <p:nvPr/>
        </p:nvSpPr>
        <p:spPr bwMode="auto">
          <a:xfrm>
            <a:off x="2889832" y="3418900"/>
            <a:ext cx="283109" cy="346638"/>
          </a:xfrm>
          <a:prstGeom prst="rect">
            <a:avLst/>
          </a:prstGeom>
          <a:solidFill>
            <a:schemeClr val="accent6">
              <a:lumMod val="50000"/>
            </a:schemeClr>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47" name="Rectangle 25"/>
          <p:cNvSpPr>
            <a:spLocks noChangeArrowheads="1"/>
          </p:cNvSpPr>
          <p:nvPr/>
        </p:nvSpPr>
        <p:spPr bwMode="auto">
          <a:xfrm>
            <a:off x="4378651" y="3135589"/>
            <a:ext cx="289772" cy="629948"/>
          </a:xfrm>
          <a:prstGeom prst="rect">
            <a:avLst/>
          </a:prstGeom>
          <a:solidFill>
            <a:schemeClr val="accent6">
              <a:lumMod val="50000"/>
            </a:schemeClr>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48" name="TextBox 47"/>
          <p:cNvSpPr txBox="1"/>
          <p:nvPr/>
        </p:nvSpPr>
        <p:spPr>
          <a:xfrm>
            <a:off x="1748560" y="3648455"/>
            <a:ext cx="174708" cy="196999"/>
          </a:xfrm>
          <a:prstGeom prst="rect">
            <a:avLst/>
          </a:prstGeom>
          <a:noFill/>
        </p:spPr>
        <p:txBody>
          <a:bodyPr wrap="none" lIns="57934" tIns="28967" rIns="57934" bIns="28967" rtlCol="0">
            <a:spAutoFit/>
          </a:bodyPr>
          <a:lstStyle/>
          <a:p>
            <a:pPr defTabSz="685800" fontAlgn="auto">
              <a:spcBef>
                <a:spcPts val="0"/>
              </a:spcBef>
              <a:spcAft>
                <a:spcPts val="0"/>
              </a:spcAft>
            </a:pPr>
            <a:r>
              <a:rPr lang="en-US" altLang="zh-CN" sz="900">
                <a:solidFill>
                  <a:prstClr val="black">
                    <a:lumMod val="75000"/>
                    <a:lumOff val="25000"/>
                  </a:prstClr>
                </a:solidFill>
                <a:latin typeface="Calibri"/>
              </a:rPr>
              <a:t>0</a:t>
            </a:r>
            <a:endParaRPr lang="zh-CN" altLang="en-US" sz="900">
              <a:solidFill>
                <a:prstClr val="black">
                  <a:lumMod val="75000"/>
                  <a:lumOff val="25000"/>
                </a:prstClr>
              </a:solidFill>
              <a:latin typeface="Calibri"/>
            </a:endParaRPr>
          </a:p>
        </p:txBody>
      </p:sp>
      <p:sp>
        <p:nvSpPr>
          <p:cNvPr id="49" name="TextBox 48"/>
          <p:cNvSpPr txBox="1"/>
          <p:nvPr/>
        </p:nvSpPr>
        <p:spPr>
          <a:xfrm>
            <a:off x="1600278" y="3367051"/>
            <a:ext cx="290124" cy="196999"/>
          </a:xfrm>
          <a:prstGeom prst="rect">
            <a:avLst/>
          </a:prstGeom>
          <a:noFill/>
        </p:spPr>
        <p:txBody>
          <a:bodyPr wrap="none" lIns="57934" tIns="28967" rIns="57934" bIns="28967" rtlCol="0">
            <a:spAutoFit/>
          </a:bodyPr>
          <a:lstStyle/>
          <a:p>
            <a:pPr defTabSz="685800" fontAlgn="auto">
              <a:spcBef>
                <a:spcPts val="0"/>
              </a:spcBef>
              <a:spcAft>
                <a:spcPts val="0"/>
              </a:spcAft>
            </a:pPr>
            <a:r>
              <a:rPr lang="en-US" altLang="zh-CN" sz="900">
                <a:solidFill>
                  <a:prstClr val="black">
                    <a:lumMod val="75000"/>
                    <a:lumOff val="25000"/>
                  </a:prstClr>
                </a:solidFill>
                <a:latin typeface="Calibri"/>
              </a:rPr>
              <a:t>100</a:t>
            </a:r>
            <a:endParaRPr lang="zh-CN" altLang="en-US" sz="900">
              <a:solidFill>
                <a:prstClr val="black">
                  <a:lumMod val="75000"/>
                  <a:lumOff val="25000"/>
                </a:prstClr>
              </a:solidFill>
              <a:latin typeface="Calibri"/>
            </a:endParaRPr>
          </a:p>
        </p:txBody>
      </p:sp>
      <p:sp>
        <p:nvSpPr>
          <p:cNvPr id="50" name="TextBox 49"/>
          <p:cNvSpPr txBox="1"/>
          <p:nvPr/>
        </p:nvSpPr>
        <p:spPr>
          <a:xfrm>
            <a:off x="1600278" y="3085645"/>
            <a:ext cx="290124" cy="196999"/>
          </a:xfrm>
          <a:prstGeom prst="rect">
            <a:avLst/>
          </a:prstGeom>
          <a:noFill/>
        </p:spPr>
        <p:txBody>
          <a:bodyPr wrap="none" lIns="57934" tIns="28967" rIns="57934" bIns="28967" rtlCol="0">
            <a:spAutoFit/>
          </a:bodyPr>
          <a:lstStyle/>
          <a:p>
            <a:pPr defTabSz="685800" fontAlgn="auto">
              <a:spcBef>
                <a:spcPts val="0"/>
              </a:spcBef>
              <a:spcAft>
                <a:spcPts val="0"/>
              </a:spcAft>
            </a:pPr>
            <a:r>
              <a:rPr lang="en-US" altLang="zh-CN" sz="900">
                <a:solidFill>
                  <a:prstClr val="black">
                    <a:lumMod val="75000"/>
                    <a:lumOff val="25000"/>
                  </a:prstClr>
                </a:solidFill>
                <a:latin typeface="Calibri"/>
              </a:rPr>
              <a:t>200</a:t>
            </a:r>
            <a:endParaRPr lang="zh-CN" altLang="en-US" sz="900">
              <a:solidFill>
                <a:prstClr val="black">
                  <a:lumMod val="75000"/>
                  <a:lumOff val="25000"/>
                </a:prstClr>
              </a:solidFill>
              <a:latin typeface="Calibri"/>
            </a:endParaRPr>
          </a:p>
        </p:txBody>
      </p:sp>
      <p:sp>
        <p:nvSpPr>
          <p:cNvPr id="51" name="TextBox 50"/>
          <p:cNvSpPr txBox="1"/>
          <p:nvPr/>
        </p:nvSpPr>
        <p:spPr>
          <a:xfrm>
            <a:off x="1600278" y="2804240"/>
            <a:ext cx="290124" cy="196999"/>
          </a:xfrm>
          <a:prstGeom prst="rect">
            <a:avLst/>
          </a:prstGeom>
          <a:noFill/>
        </p:spPr>
        <p:txBody>
          <a:bodyPr wrap="none" lIns="57934" tIns="28967" rIns="57934" bIns="28967" rtlCol="0">
            <a:spAutoFit/>
          </a:bodyPr>
          <a:lstStyle/>
          <a:p>
            <a:pPr defTabSz="685800" fontAlgn="auto">
              <a:spcBef>
                <a:spcPts val="0"/>
              </a:spcBef>
              <a:spcAft>
                <a:spcPts val="0"/>
              </a:spcAft>
            </a:pPr>
            <a:r>
              <a:rPr lang="en-US" altLang="zh-CN" sz="900">
                <a:solidFill>
                  <a:prstClr val="black">
                    <a:lumMod val="75000"/>
                    <a:lumOff val="25000"/>
                  </a:prstClr>
                </a:solidFill>
                <a:latin typeface="Calibri"/>
              </a:rPr>
              <a:t>300</a:t>
            </a:r>
            <a:endParaRPr lang="zh-CN" altLang="en-US" sz="900">
              <a:solidFill>
                <a:prstClr val="black">
                  <a:lumMod val="75000"/>
                  <a:lumOff val="25000"/>
                </a:prstClr>
              </a:solidFill>
              <a:latin typeface="Calibri"/>
            </a:endParaRPr>
          </a:p>
        </p:txBody>
      </p:sp>
      <p:sp>
        <p:nvSpPr>
          <p:cNvPr id="52" name="TextBox 51"/>
          <p:cNvSpPr txBox="1"/>
          <p:nvPr/>
        </p:nvSpPr>
        <p:spPr>
          <a:xfrm>
            <a:off x="1600278" y="2522834"/>
            <a:ext cx="290124" cy="196999"/>
          </a:xfrm>
          <a:prstGeom prst="rect">
            <a:avLst/>
          </a:prstGeom>
          <a:noFill/>
        </p:spPr>
        <p:txBody>
          <a:bodyPr wrap="none" lIns="57934" tIns="28967" rIns="57934" bIns="28967" rtlCol="0">
            <a:spAutoFit/>
          </a:bodyPr>
          <a:lstStyle/>
          <a:p>
            <a:pPr defTabSz="685800" fontAlgn="auto">
              <a:spcBef>
                <a:spcPts val="0"/>
              </a:spcBef>
              <a:spcAft>
                <a:spcPts val="0"/>
              </a:spcAft>
            </a:pPr>
            <a:r>
              <a:rPr lang="en-US" altLang="zh-CN" sz="900">
                <a:solidFill>
                  <a:prstClr val="black">
                    <a:lumMod val="75000"/>
                    <a:lumOff val="25000"/>
                  </a:prstClr>
                </a:solidFill>
                <a:latin typeface="Calibri"/>
              </a:rPr>
              <a:t>400</a:t>
            </a:r>
            <a:endParaRPr lang="zh-CN" altLang="en-US" sz="900">
              <a:solidFill>
                <a:prstClr val="black">
                  <a:lumMod val="75000"/>
                  <a:lumOff val="25000"/>
                </a:prstClr>
              </a:solidFill>
              <a:latin typeface="Calibri"/>
            </a:endParaRPr>
          </a:p>
        </p:txBody>
      </p:sp>
      <p:sp>
        <p:nvSpPr>
          <p:cNvPr id="53" name="TextBox 52"/>
          <p:cNvSpPr txBox="1"/>
          <p:nvPr/>
        </p:nvSpPr>
        <p:spPr>
          <a:xfrm>
            <a:off x="1600278" y="2241428"/>
            <a:ext cx="290124" cy="196999"/>
          </a:xfrm>
          <a:prstGeom prst="rect">
            <a:avLst/>
          </a:prstGeom>
          <a:noFill/>
        </p:spPr>
        <p:txBody>
          <a:bodyPr wrap="none" lIns="57934" tIns="28967" rIns="57934" bIns="28967" rtlCol="0">
            <a:spAutoFit/>
          </a:bodyPr>
          <a:lstStyle/>
          <a:p>
            <a:pPr defTabSz="685800" fontAlgn="auto">
              <a:spcBef>
                <a:spcPts val="0"/>
              </a:spcBef>
              <a:spcAft>
                <a:spcPts val="0"/>
              </a:spcAft>
            </a:pPr>
            <a:r>
              <a:rPr lang="en-US" altLang="zh-CN" sz="900">
                <a:solidFill>
                  <a:prstClr val="black">
                    <a:lumMod val="75000"/>
                    <a:lumOff val="25000"/>
                  </a:prstClr>
                </a:solidFill>
                <a:latin typeface="Calibri"/>
              </a:rPr>
              <a:t>500</a:t>
            </a:r>
            <a:endParaRPr lang="zh-CN" altLang="en-US" sz="900">
              <a:solidFill>
                <a:prstClr val="black">
                  <a:lumMod val="75000"/>
                  <a:lumOff val="25000"/>
                </a:prstClr>
              </a:solidFill>
              <a:latin typeface="Calibri"/>
            </a:endParaRPr>
          </a:p>
        </p:txBody>
      </p:sp>
      <p:sp>
        <p:nvSpPr>
          <p:cNvPr id="54" name="TextBox 53"/>
          <p:cNvSpPr txBox="1"/>
          <p:nvPr/>
        </p:nvSpPr>
        <p:spPr>
          <a:xfrm>
            <a:off x="1600278" y="1960022"/>
            <a:ext cx="290124" cy="196999"/>
          </a:xfrm>
          <a:prstGeom prst="rect">
            <a:avLst/>
          </a:prstGeom>
          <a:noFill/>
        </p:spPr>
        <p:txBody>
          <a:bodyPr wrap="none" lIns="57934" tIns="28967" rIns="57934" bIns="28967" rtlCol="0">
            <a:spAutoFit/>
          </a:bodyPr>
          <a:lstStyle/>
          <a:p>
            <a:pPr defTabSz="685800" fontAlgn="auto">
              <a:spcBef>
                <a:spcPts val="0"/>
              </a:spcBef>
              <a:spcAft>
                <a:spcPts val="0"/>
              </a:spcAft>
            </a:pPr>
            <a:r>
              <a:rPr lang="en-US" altLang="zh-CN" sz="900">
                <a:solidFill>
                  <a:prstClr val="black">
                    <a:lumMod val="75000"/>
                    <a:lumOff val="25000"/>
                  </a:prstClr>
                </a:solidFill>
                <a:latin typeface="Calibri"/>
              </a:rPr>
              <a:t>600</a:t>
            </a:r>
            <a:endParaRPr lang="zh-CN" altLang="en-US" sz="900">
              <a:solidFill>
                <a:prstClr val="black">
                  <a:lumMod val="75000"/>
                  <a:lumOff val="25000"/>
                </a:prstClr>
              </a:solidFill>
              <a:latin typeface="Calibri"/>
            </a:endParaRPr>
          </a:p>
        </p:txBody>
      </p:sp>
      <p:sp>
        <p:nvSpPr>
          <p:cNvPr id="55" name="TextBox 54"/>
          <p:cNvSpPr txBox="1"/>
          <p:nvPr/>
        </p:nvSpPr>
        <p:spPr>
          <a:xfrm>
            <a:off x="1600278" y="1678617"/>
            <a:ext cx="290124" cy="196999"/>
          </a:xfrm>
          <a:prstGeom prst="rect">
            <a:avLst/>
          </a:prstGeom>
          <a:noFill/>
        </p:spPr>
        <p:txBody>
          <a:bodyPr wrap="none" lIns="57934" tIns="28967" rIns="57934" bIns="28967" rtlCol="0">
            <a:spAutoFit/>
          </a:bodyPr>
          <a:lstStyle/>
          <a:p>
            <a:pPr defTabSz="685800" fontAlgn="auto">
              <a:spcBef>
                <a:spcPts val="0"/>
              </a:spcBef>
              <a:spcAft>
                <a:spcPts val="0"/>
              </a:spcAft>
            </a:pPr>
            <a:r>
              <a:rPr lang="en-US" altLang="zh-CN" sz="900">
                <a:solidFill>
                  <a:prstClr val="black">
                    <a:lumMod val="75000"/>
                    <a:lumOff val="25000"/>
                  </a:prstClr>
                </a:solidFill>
                <a:latin typeface="Calibri"/>
              </a:rPr>
              <a:t>700</a:t>
            </a:r>
            <a:endParaRPr lang="zh-CN" altLang="en-US" sz="900">
              <a:solidFill>
                <a:prstClr val="black">
                  <a:lumMod val="75000"/>
                  <a:lumOff val="25000"/>
                </a:prstClr>
              </a:solidFill>
              <a:latin typeface="Calibri"/>
            </a:endParaRPr>
          </a:p>
        </p:txBody>
      </p:sp>
      <p:sp>
        <p:nvSpPr>
          <p:cNvPr id="56" name="TextBox 55"/>
          <p:cNvSpPr txBox="1"/>
          <p:nvPr/>
        </p:nvSpPr>
        <p:spPr>
          <a:xfrm>
            <a:off x="2124715" y="3867196"/>
            <a:ext cx="347832" cy="196999"/>
          </a:xfrm>
          <a:prstGeom prst="rect">
            <a:avLst/>
          </a:prstGeom>
          <a:noFill/>
        </p:spPr>
        <p:txBody>
          <a:bodyPr wrap="none" lIns="57934" tIns="28967" rIns="57934" bIns="28967" rtlCol="0">
            <a:spAutoFit/>
          </a:bodyPr>
          <a:lstStyle/>
          <a:p>
            <a:pPr defTabSz="685800" fontAlgn="auto">
              <a:spcBef>
                <a:spcPts val="0"/>
              </a:spcBef>
              <a:spcAft>
                <a:spcPts val="0"/>
              </a:spcAft>
            </a:pPr>
            <a:r>
              <a:rPr lang="zh-CN" altLang="en-US" sz="900">
                <a:solidFill>
                  <a:prstClr val="black">
                    <a:lumMod val="75000"/>
                    <a:lumOff val="25000"/>
                  </a:prstClr>
                </a:solidFill>
                <a:latin typeface="微软雅黑" pitchFamily="34" charset="-122"/>
                <a:ea typeface="微软雅黑" pitchFamily="34" charset="-122"/>
              </a:rPr>
              <a:t>标题</a:t>
            </a:r>
          </a:p>
        </p:txBody>
      </p:sp>
      <p:sp>
        <p:nvSpPr>
          <p:cNvPr id="57" name="TextBox 56"/>
          <p:cNvSpPr txBox="1"/>
          <p:nvPr/>
        </p:nvSpPr>
        <p:spPr>
          <a:xfrm>
            <a:off x="2859135" y="3867196"/>
            <a:ext cx="347832" cy="196999"/>
          </a:xfrm>
          <a:prstGeom prst="rect">
            <a:avLst/>
          </a:prstGeom>
          <a:noFill/>
        </p:spPr>
        <p:txBody>
          <a:bodyPr wrap="none" lIns="57934" tIns="28967" rIns="57934" bIns="28967" rtlCol="0">
            <a:spAutoFit/>
          </a:bodyPr>
          <a:lstStyle/>
          <a:p>
            <a:pPr defTabSz="685800" fontAlgn="auto">
              <a:spcBef>
                <a:spcPts val="0"/>
              </a:spcBef>
              <a:spcAft>
                <a:spcPts val="0"/>
              </a:spcAft>
            </a:pPr>
            <a:r>
              <a:rPr lang="zh-CN" altLang="en-US" sz="900">
                <a:solidFill>
                  <a:prstClr val="black">
                    <a:lumMod val="75000"/>
                    <a:lumOff val="25000"/>
                  </a:prstClr>
                </a:solidFill>
                <a:latin typeface="微软雅黑" pitchFamily="34" charset="-122"/>
                <a:ea typeface="微软雅黑" pitchFamily="34" charset="-122"/>
              </a:rPr>
              <a:t>标题</a:t>
            </a:r>
          </a:p>
        </p:txBody>
      </p:sp>
      <p:sp>
        <p:nvSpPr>
          <p:cNvPr id="58" name="TextBox 57"/>
          <p:cNvSpPr txBox="1"/>
          <p:nvPr/>
        </p:nvSpPr>
        <p:spPr>
          <a:xfrm>
            <a:off x="3620200" y="3867196"/>
            <a:ext cx="347832" cy="196999"/>
          </a:xfrm>
          <a:prstGeom prst="rect">
            <a:avLst/>
          </a:prstGeom>
          <a:noFill/>
        </p:spPr>
        <p:txBody>
          <a:bodyPr wrap="none" lIns="57934" tIns="28967" rIns="57934" bIns="28967" rtlCol="0">
            <a:spAutoFit/>
          </a:bodyPr>
          <a:lstStyle/>
          <a:p>
            <a:pPr defTabSz="685800" fontAlgn="auto">
              <a:spcBef>
                <a:spcPts val="0"/>
              </a:spcBef>
              <a:spcAft>
                <a:spcPts val="0"/>
              </a:spcAft>
            </a:pPr>
            <a:r>
              <a:rPr lang="zh-CN" altLang="en-US" sz="900">
                <a:solidFill>
                  <a:prstClr val="black">
                    <a:lumMod val="75000"/>
                    <a:lumOff val="25000"/>
                  </a:prstClr>
                </a:solidFill>
                <a:latin typeface="微软雅黑" pitchFamily="34" charset="-122"/>
                <a:ea typeface="微软雅黑" pitchFamily="34" charset="-122"/>
              </a:rPr>
              <a:t>标题</a:t>
            </a:r>
          </a:p>
        </p:txBody>
      </p:sp>
      <p:sp>
        <p:nvSpPr>
          <p:cNvPr id="59" name="TextBox 58"/>
          <p:cNvSpPr txBox="1"/>
          <p:nvPr/>
        </p:nvSpPr>
        <p:spPr>
          <a:xfrm>
            <a:off x="4351288" y="3867196"/>
            <a:ext cx="347832" cy="196999"/>
          </a:xfrm>
          <a:prstGeom prst="rect">
            <a:avLst/>
          </a:prstGeom>
          <a:noFill/>
        </p:spPr>
        <p:txBody>
          <a:bodyPr wrap="none" lIns="57934" tIns="28967" rIns="57934" bIns="28967" rtlCol="0">
            <a:spAutoFit/>
          </a:bodyPr>
          <a:lstStyle/>
          <a:p>
            <a:pPr defTabSz="685800" fontAlgn="auto">
              <a:spcBef>
                <a:spcPts val="0"/>
              </a:spcBef>
              <a:spcAft>
                <a:spcPts val="0"/>
              </a:spcAft>
            </a:pPr>
            <a:r>
              <a:rPr lang="zh-CN" altLang="en-US" sz="900">
                <a:solidFill>
                  <a:prstClr val="black">
                    <a:lumMod val="75000"/>
                    <a:lumOff val="25000"/>
                  </a:prstClr>
                </a:solidFill>
                <a:latin typeface="微软雅黑" pitchFamily="34" charset="-122"/>
                <a:ea typeface="微软雅黑" pitchFamily="34" charset="-122"/>
              </a:rPr>
              <a:t>标题</a:t>
            </a:r>
          </a:p>
        </p:txBody>
      </p:sp>
      <p:sp>
        <p:nvSpPr>
          <p:cNvPr id="60" name="TextBox 59"/>
          <p:cNvSpPr txBox="1"/>
          <p:nvPr/>
        </p:nvSpPr>
        <p:spPr>
          <a:xfrm>
            <a:off x="5533012" y="1821727"/>
            <a:ext cx="2587790" cy="508623"/>
          </a:xfrm>
          <a:prstGeom prst="rect">
            <a:avLst/>
          </a:prstGeom>
          <a:noFill/>
        </p:spPr>
        <p:txBody>
          <a:bodyPr wrap="square" lIns="57934" tIns="28967" rIns="57934" bIns="28967" rtlCol="0">
            <a:spAutoFit/>
          </a:bodyPr>
          <a:lstStyle/>
          <a:p>
            <a:pPr algn="just" defTabSz="685800" fontAlgn="auto">
              <a:lnSpc>
                <a:spcPct val="130000"/>
              </a:lnSpc>
              <a:spcBef>
                <a:spcPts val="0"/>
              </a:spcBef>
              <a:spcAft>
                <a:spcPts val="0"/>
              </a:spcAft>
            </a:pPr>
            <a:r>
              <a:rPr lang="zh-CN" altLang="en-US" sz="7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750">
                <a:solidFill>
                  <a:prstClr val="black">
                    <a:lumMod val="75000"/>
                    <a:lumOff val="25000"/>
                  </a:prstClr>
                </a:solidFill>
                <a:latin typeface="微软雅黑" pitchFamily="34" charset="-122"/>
                <a:ea typeface="微软雅黑" pitchFamily="34" charset="-122"/>
              </a:rPr>
              <a:t>这里，或者通过通过复制您的文本。</a:t>
            </a:r>
          </a:p>
        </p:txBody>
      </p:sp>
      <p:sp>
        <p:nvSpPr>
          <p:cNvPr id="61" name="TextBox 60"/>
          <p:cNvSpPr txBox="1"/>
          <p:nvPr/>
        </p:nvSpPr>
        <p:spPr>
          <a:xfrm>
            <a:off x="5533012" y="1529021"/>
            <a:ext cx="1124143" cy="294311"/>
          </a:xfrm>
          <a:prstGeom prst="rect">
            <a:avLst/>
          </a:prstGeom>
          <a:noFill/>
        </p:spPr>
        <p:txBody>
          <a:bodyPr wrap="square" lIns="57934" tIns="0" rIns="57934" bIns="0" rtlCol="0" anchor="t">
            <a:spAutoFit/>
          </a:bodyPr>
          <a:lstStyle/>
          <a:p>
            <a:pPr defTabSz="685800" fontAlgn="auto">
              <a:lnSpc>
                <a:spcPct val="150000"/>
              </a:lnSpc>
              <a:spcBef>
                <a:spcPts val="0"/>
              </a:spcBef>
              <a:spcAft>
                <a:spcPts val="0"/>
              </a:spcAft>
            </a:pPr>
            <a:r>
              <a:rPr lang="zh-CN" altLang="en-US" sz="1275">
                <a:solidFill>
                  <a:prstClr val="black">
                    <a:lumMod val="75000"/>
                    <a:lumOff val="25000"/>
                  </a:prstClr>
                </a:solidFill>
                <a:latin typeface="微软雅黑" pitchFamily="34" charset="-122"/>
                <a:ea typeface="微软雅黑" pitchFamily="34" charset="-122"/>
                <a:cs typeface="华文黑体" pitchFamily="2" charset="-122"/>
              </a:rPr>
              <a:t>点击添加标题</a:t>
            </a:r>
          </a:p>
        </p:txBody>
      </p:sp>
      <p:sp>
        <p:nvSpPr>
          <p:cNvPr id="62" name="TextBox 61"/>
          <p:cNvSpPr txBox="1"/>
          <p:nvPr/>
        </p:nvSpPr>
        <p:spPr>
          <a:xfrm>
            <a:off x="5527955" y="2447020"/>
            <a:ext cx="1703972" cy="404748"/>
          </a:xfrm>
          <a:prstGeom prst="rect">
            <a:avLst/>
          </a:prstGeom>
          <a:noFill/>
        </p:spPr>
        <p:txBody>
          <a:bodyPr wrap="none" lIns="57934" tIns="28967" rIns="57934" bIns="28967" rtlCol="0">
            <a:spAutoFit/>
          </a:bodyPr>
          <a:lstStyle/>
          <a:p>
            <a:pPr defTabSz="685800" fontAlgn="auto">
              <a:spcBef>
                <a:spcPts val="0"/>
              </a:spcBef>
              <a:spcAft>
                <a:spcPts val="0"/>
              </a:spcAft>
            </a:pPr>
            <a:r>
              <a:rPr lang="en-US" altLang="zh-CN" sz="2250" dirty="0">
                <a:solidFill>
                  <a:srgbClr val="F14124">
                    <a:lumMod val="75000"/>
                  </a:srgbClr>
                </a:solidFill>
                <a:latin typeface="Bebas" pitchFamily="2" charset="0"/>
              </a:rPr>
              <a:t>192,058,166</a:t>
            </a:r>
            <a:endParaRPr lang="zh-CN" altLang="en-US" sz="2250" dirty="0">
              <a:solidFill>
                <a:srgbClr val="F14124">
                  <a:lumMod val="75000"/>
                </a:srgbClr>
              </a:solidFill>
              <a:latin typeface="Bebas" pitchFamily="2" charset="0"/>
            </a:endParaRPr>
          </a:p>
        </p:txBody>
      </p:sp>
      <p:sp>
        <p:nvSpPr>
          <p:cNvPr id="63" name="TextBox 62"/>
          <p:cNvSpPr txBox="1"/>
          <p:nvPr/>
        </p:nvSpPr>
        <p:spPr>
          <a:xfrm>
            <a:off x="5885288" y="3014112"/>
            <a:ext cx="924913" cy="220082"/>
          </a:xfrm>
          <a:prstGeom prst="rect">
            <a:avLst/>
          </a:prstGeom>
          <a:noFill/>
        </p:spPr>
        <p:txBody>
          <a:bodyPr wrap="none" lIns="57934" tIns="28967" rIns="57934" bIns="28967" rtlCol="0">
            <a:spAutoFit/>
          </a:bodyPr>
          <a:lstStyle/>
          <a:p>
            <a:pP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rPr>
              <a:t>此处输入标题</a:t>
            </a:r>
          </a:p>
        </p:txBody>
      </p:sp>
      <p:sp>
        <p:nvSpPr>
          <p:cNvPr id="64" name="TextBox 63"/>
          <p:cNvSpPr txBox="1"/>
          <p:nvPr/>
        </p:nvSpPr>
        <p:spPr>
          <a:xfrm>
            <a:off x="5885287" y="3305471"/>
            <a:ext cx="655609" cy="220082"/>
          </a:xfrm>
          <a:prstGeom prst="rect">
            <a:avLst/>
          </a:prstGeom>
          <a:noFill/>
        </p:spPr>
        <p:txBody>
          <a:bodyPr wrap="none" lIns="57934" tIns="28967" rIns="57934" bIns="28967" rtlCol="0">
            <a:spAutoFit/>
          </a:bodyPr>
          <a:lstStyle/>
          <a:p>
            <a:pP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rPr>
              <a:t>添加标题</a:t>
            </a:r>
          </a:p>
        </p:txBody>
      </p:sp>
      <p:sp>
        <p:nvSpPr>
          <p:cNvPr id="65" name="TextBox 64"/>
          <p:cNvSpPr txBox="1"/>
          <p:nvPr/>
        </p:nvSpPr>
        <p:spPr>
          <a:xfrm>
            <a:off x="5885289" y="3623739"/>
            <a:ext cx="1194217" cy="220082"/>
          </a:xfrm>
          <a:prstGeom prst="rect">
            <a:avLst/>
          </a:prstGeom>
          <a:noFill/>
        </p:spPr>
        <p:txBody>
          <a:bodyPr wrap="none" lIns="57934" tIns="28967" rIns="57934" bIns="28967" rtlCol="0">
            <a:spAutoFit/>
          </a:bodyPr>
          <a:lstStyle/>
          <a:p>
            <a:pP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rPr>
              <a:t>点击此处添加标题</a:t>
            </a:r>
          </a:p>
        </p:txBody>
      </p:sp>
      <p:sp>
        <p:nvSpPr>
          <p:cNvPr id="66" name="Freeform 35"/>
          <p:cNvSpPr>
            <a:spLocks noEditPoints="1"/>
          </p:cNvSpPr>
          <p:nvPr/>
        </p:nvSpPr>
        <p:spPr bwMode="auto">
          <a:xfrm>
            <a:off x="7345215" y="2489373"/>
            <a:ext cx="149261" cy="314867"/>
          </a:xfrm>
          <a:custGeom>
            <a:avLst/>
            <a:gdLst>
              <a:gd name="T0" fmla="*/ 76 w 153"/>
              <a:gd name="T1" fmla="*/ 60 h 322"/>
              <a:gd name="T2" fmla="*/ 106 w 153"/>
              <a:gd name="T3" fmla="*/ 30 h 322"/>
              <a:gd name="T4" fmla="*/ 76 w 153"/>
              <a:gd name="T5" fmla="*/ 0 h 322"/>
              <a:gd name="T6" fmla="*/ 46 w 153"/>
              <a:gd name="T7" fmla="*/ 30 h 322"/>
              <a:gd name="T8" fmla="*/ 76 w 153"/>
              <a:gd name="T9" fmla="*/ 60 h 322"/>
              <a:gd name="T10" fmla="*/ 151 w 153"/>
              <a:gd name="T11" fmla="*/ 161 h 322"/>
              <a:gd name="T12" fmla="*/ 151 w 153"/>
              <a:gd name="T13" fmla="*/ 161 h 322"/>
              <a:gd name="T14" fmla="*/ 127 w 153"/>
              <a:gd name="T15" fmla="*/ 91 h 322"/>
              <a:gd name="T16" fmla="*/ 97 w 153"/>
              <a:gd name="T17" fmla="*/ 67 h 322"/>
              <a:gd name="T18" fmla="*/ 56 w 153"/>
              <a:gd name="T19" fmla="*/ 67 h 322"/>
              <a:gd name="T20" fmla="*/ 27 w 153"/>
              <a:gd name="T21" fmla="*/ 85 h 322"/>
              <a:gd name="T22" fmla="*/ 27 w 153"/>
              <a:gd name="T23" fmla="*/ 85 h 322"/>
              <a:gd name="T24" fmla="*/ 26 w 153"/>
              <a:gd name="T25" fmla="*/ 91 h 322"/>
              <a:gd name="T26" fmla="*/ 2 w 153"/>
              <a:gd name="T27" fmla="*/ 161 h 322"/>
              <a:gd name="T28" fmla="*/ 9 w 153"/>
              <a:gd name="T29" fmla="*/ 176 h 322"/>
              <a:gd name="T30" fmla="*/ 23 w 153"/>
              <a:gd name="T31" fmla="*/ 169 h 322"/>
              <a:gd name="T32" fmla="*/ 45 w 153"/>
              <a:gd name="T33" fmla="*/ 104 h 322"/>
              <a:gd name="T34" fmla="*/ 49 w 153"/>
              <a:gd name="T35" fmla="*/ 104 h 322"/>
              <a:gd name="T36" fmla="*/ 12 w 153"/>
              <a:gd name="T37" fmla="*/ 214 h 322"/>
              <a:gd name="T38" fmla="*/ 46 w 153"/>
              <a:gd name="T39" fmla="*/ 214 h 322"/>
              <a:gd name="T40" fmla="*/ 46 w 153"/>
              <a:gd name="T41" fmla="*/ 308 h 322"/>
              <a:gd name="T42" fmla="*/ 60 w 153"/>
              <a:gd name="T43" fmla="*/ 322 h 322"/>
              <a:gd name="T44" fmla="*/ 75 w 153"/>
              <a:gd name="T45" fmla="*/ 308 h 322"/>
              <a:gd name="T46" fmla="*/ 75 w 153"/>
              <a:gd name="T47" fmla="*/ 214 h 322"/>
              <a:gd name="T48" fmla="*/ 78 w 153"/>
              <a:gd name="T49" fmla="*/ 214 h 322"/>
              <a:gd name="T50" fmla="*/ 78 w 153"/>
              <a:gd name="T51" fmla="*/ 308 h 322"/>
              <a:gd name="T52" fmla="*/ 92 w 153"/>
              <a:gd name="T53" fmla="*/ 322 h 322"/>
              <a:gd name="T54" fmla="*/ 106 w 153"/>
              <a:gd name="T55" fmla="*/ 308 h 322"/>
              <a:gd name="T56" fmla="*/ 106 w 153"/>
              <a:gd name="T57" fmla="*/ 214 h 322"/>
              <a:gd name="T58" fmla="*/ 141 w 153"/>
              <a:gd name="T59" fmla="*/ 214 h 322"/>
              <a:gd name="T60" fmla="*/ 104 w 153"/>
              <a:gd name="T61" fmla="*/ 104 h 322"/>
              <a:gd name="T62" fmla="*/ 107 w 153"/>
              <a:gd name="T63" fmla="*/ 104 h 322"/>
              <a:gd name="T64" fmla="*/ 129 w 153"/>
              <a:gd name="T65" fmla="*/ 169 h 322"/>
              <a:gd name="T66" fmla="*/ 144 w 153"/>
              <a:gd name="T67" fmla="*/ 176 h 322"/>
              <a:gd name="T68" fmla="*/ 151 w 153"/>
              <a:gd name="T69" fmla="*/ 161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322">
                <a:moveTo>
                  <a:pt x="76" y="60"/>
                </a:moveTo>
                <a:cubicBezTo>
                  <a:pt x="92" y="60"/>
                  <a:pt x="106" y="46"/>
                  <a:pt x="106" y="30"/>
                </a:cubicBezTo>
                <a:cubicBezTo>
                  <a:pt x="106" y="14"/>
                  <a:pt x="92" y="0"/>
                  <a:pt x="76" y="0"/>
                </a:cubicBezTo>
                <a:cubicBezTo>
                  <a:pt x="60" y="0"/>
                  <a:pt x="46" y="14"/>
                  <a:pt x="46" y="30"/>
                </a:cubicBezTo>
                <a:cubicBezTo>
                  <a:pt x="46" y="46"/>
                  <a:pt x="60" y="60"/>
                  <a:pt x="76" y="60"/>
                </a:cubicBezTo>
                <a:close/>
                <a:moveTo>
                  <a:pt x="151" y="161"/>
                </a:moveTo>
                <a:cubicBezTo>
                  <a:pt x="151" y="161"/>
                  <a:pt x="151" y="161"/>
                  <a:pt x="151" y="161"/>
                </a:cubicBezTo>
                <a:cubicBezTo>
                  <a:pt x="127" y="91"/>
                  <a:pt x="127" y="91"/>
                  <a:pt x="127" y="91"/>
                </a:cubicBezTo>
                <a:cubicBezTo>
                  <a:pt x="124" y="77"/>
                  <a:pt x="112" y="67"/>
                  <a:pt x="97" y="67"/>
                </a:cubicBezTo>
                <a:cubicBezTo>
                  <a:pt x="56" y="67"/>
                  <a:pt x="56" y="67"/>
                  <a:pt x="56" y="67"/>
                </a:cubicBezTo>
                <a:cubicBezTo>
                  <a:pt x="43" y="67"/>
                  <a:pt x="32" y="74"/>
                  <a:pt x="27" y="85"/>
                </a:cubicBezTo>
                <a:cubicBezTo>
                  <a:pt x="27" y="85"/>
                  <a:pt x="27" y="85"/>
                  <a:pt x="27" y="85"/>
                </a:cubicBezTo>
                <a:cubicBezTo>
                  <a:pt x="27" y="87"/>
                  <a:pt x="26" y="89"/>
                  <a:pt x="26" y="91"/>
                </a:cubicBezTo>
                <a:cubicBezTo>
                  <a:pt x="2" y="161"/>
                  <a:pt x="2" y="161"/>
                  <a:pt x="2" y="161"/>
                </a:cubicBezTo>
                <a:cubicBezTo>
                  <a:pt x="0" y="167"/>
                  <a:pt x="3" y="174"/>
                  <a:pt x="9" y="176"/>
                </a:cubicBezTo>
                <a:cubicBezTo>
                  <a:pt x="15" y="178"/>
                  <a:pt x="21" y="175"/>
                  <a:pt x="23" y="169"/>
                </a:cubicBezTo>
                <a:cubicBezTo>
                  <a:pt x="45" y="104"/>
                  <a:pt x="45" y="104"/>
                  <a:pt x="45" y="104"/>
                </a:cubicBezTo>
                <a:cubicBezTo>
                  <a:pt x="49" y="104"/>
                  <a:pt x="49" y="104"/>
                  <a:pt x="49" y="104"/>
                </a:cubicBezTo>
                <a:cubicBezTo>
                  <a:pt x="12" y="214"/>
                  <a:pt x="12" y="214"/>
                  <a:pt x="12" y="214"/>
                </a:cubicBezTo>
                <a:cubicBezTo>
                  <a:pt x="46" y="214"/>
                  <a:pt x="46" y="214"/>
                  <a:pt x="46" y="214"/>
                </a:cubicBezTo>
                <a:cubicBezTo>
                  <a:pt x="46" y="308"/>
                  <a:pt x="46" y="308"/>
                  <a:pt x="46" y="308"/>
                </a:cubicBezTo>
                <a:cubicBezTo>
                  <a:pt x="46" y="316"/>
                  <a:pt x="53" y="322"/>
                  <a:pt x="60" y="322"/>
                </a:cubicBezTo>
                <a:cubicBezTo>
                  <a:pt x="68" y="322"/>
                  <a:pt x="75" y="316"/>
                  <a:pt x="75" y="308"/>
                </a:cubicBezTo>
                <a:cubicBezTo>
                  <a:pt x="75" y="214"/>
                  <a:pt x="75" y="214"/>
                  <a:pt x="75" y="214"/>
                </a:cubicBezTo>
                <a:cubicBezTo>
                  <a:pt x="78" y="214"/>
                  <a:pt x="78" y="214"/>
                  <a:pt x="78" y="214"/>
                </a:cubicBezTo>
                <a:cubicBezTo>
                  <a:pt x="78" y="308"/>
                  <a:pt x="78" y="308"/>
                  <a:pt x="78" y="308"/>
                </a:cubicBezTo>
                <a:cubicBezTo>
                  <a:pt x="78" y="316"/>
                  <a:pt x="85" y="322"/>
                  <a:pt x="92" y="322"/>
                </a:cubicBezTo>
                <a:cubicBezTo>
                  <a:pt x="100" y="322"/>
                  <a:pt x="106" y="316"/>
                  <a:pt x="106" y="308"/>
                </a:cubicBezTo>
                <a:cubicBezTo>
                  <a:pt x="106" y="214"/>
                  <a:pt x="106" y="214"/>
                  <a:pt x="106" y="214"/>
                </a:cubicBezTo>
                <a:cubicBezTo>
                  <a:pt x="141" y="214"/>
                  <a:pt x="141" y="214"/>
                  <a:pt x="141" y="214"/>
                </a:cubicBezTo>
                <a:cubicBezTo>
                  <a:pt x="104" y="104"/>
                  <a:pt x="104" y="104"/>
                  <a:pt x="104" y="104"/>
                </a:cubicBezTo>
                <a:cubicBezTo>
                  <a:pt x="107" y="104"/>
                  <a:pt x="107" y="104"/>
                  <a:pt x="107" y="104"/>
                </a:cubicBezTo>
                <a:cubicBezTo>
                  <a:pt x="129" y="169"/>
                  <a:pt x="129" y="169"/>
                  <a:pt x="129" y="169"/>
                </a:cubicBezTo>
                <a:cubicBezTo>
                  <a:pt x="131" y="175"/>
                  <a:pt x="138" y="178"/>
                  <a:pt x="144" y="176"/>
                </a:cubicBezTo>
                <a:cubicBezTo>
                  <a:pt x="150" y="174"/>
                  <a:pt x="153" y="167"/>
                  <a:pt x="151" y="161"/>
                </a:cubicBezTo>
                <a:close/>
              </a:path>
            </a:pathLst>
          </a:custGeom>
          <a:solidFill>
            <a:schemeClr val="accent6">
              <a:lumMod val="75000"/>
            </a:schemeClr>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srgbClr val="0F97C7"/>
              </a:solidFill>
              <a:latin typeface="Calibri"/>
            </a:endParaRPr>
          </a:p>
        </p:txBody>
      </p:sp>
      <p:sp>
        <p:nvSpPr>
          <p:cNvPr id="67" name="Freeform 36"/>
          <p:cNvSpPr>
            <a:spLocks noEditPoints="1"/>
          </p:cNvSpPr>
          <p:nvPr/>
        </p:nvSpPr>
        <p:spPr bwMode="auto">
          <a:xfrm>
            <a:off x="7176819" y="2504705"/>
            <a:ext cx="124039" cy="313627"/>
          </a:xfrm>
          <a:custGeom>
            <a:avLst/>
            <a:gdLst>
              <a:gd name="T0" fmla="*/ 64 w 127"/>
              <a:gd name="T1" fmla="*/ 58 h 321"/>
              <a:gd name="T2" fmla="*/ 93 w 127"/>
              <a:gd name="T3" fmla="*/ 29 h 321"/>
              <a:gd name="T4" fmla="*/ 64 w 127"/>
              <a:gd name="T5" fmla="*/ 0 h 321"/>
              <a:gd name="T6" fmla="*/ 34 w 127"/>
              <a:gd name="T7" fmla="*/ 29 h 321"/>
              <a:gd name="T8" fmla="*/ 64 w 127"/>
              <a:gd name="T9" fmla="*/ 58 h 321"/>
              <a:gd name="T10" fmla="*/ 127 w 127"/>
              <a:gd name="T11" fmla="*/ 85 h 321"/>
              <a:gd name="T12" fmla="*/ 127 w 127"/>
              <a:gd name="T13" fmla="*/ 85 h 321"/>
              <a:gd name="T14" fmla="*/ 102 w 127"/>
              <a:gd name="T15" fmla="*/ 63 h 321"/>
              <a:gd name="T16" fmla="*/ 25 w 127"/>
              <a:gd name="T17" fmla="*/ 63 h 321"/>
              <a:gd name="T18" fmla="*/ 1 w 127"/>
              <a:gd name="T19" fmla="*/ 85 h 321"/>
              <a:gd name="T20" fmla="*/ 0 w 127"/>
              <a:gd name="T21" fmla="*/ 85 h 321"/>
              <a:gd name="T22" fmla="*/ 0 w 127"/>
              <a:gd name="T23" fmla="*/ 169 h 321"/>
              <a:gd name="T24" fmla="*/ 13 w 127"/>
              <a:gd name="T25" fmla="*/ 181 h 321"/>
              <a:gd name="T26" fmla="*/ 26 w 127"/>
              <a:gd name="T27" fmla="*/ 169 h 321"/>
              <a:gd name="T28" fmla="*/ 26 w 127"/>
              <a:gd name="T29" fmla="*/ 107 h 321"/>
              <a:gd name="T30" fmla="*/ 29 w 127"/>
              <a:gd name="T31" fmla="*/ 107 h 321"/>
              <a:gd name="T32" fmla="*/ 31 w 127"/>
              <a:gd name="T33" fmla="*/ 107 h 321"/>
              <a:gd name="T34" fmla="*/ 30 w 127"/>
              <a:gd name="T35" fmla="*/ 110 h 321"/>
              <a:gd name="T36" fmla="*/ 30 w 127"/>
              <a:gd name="T37" fmla="*/ 306 h 321"/>
              <a:gd name="T38" fmla="*/ 46 w 127"/>
              <a:gd name="T39" fmla="*/ 321 h 321"/>
              <a:gd name="T40" fmla="*/ 62 w 127"/>
              <a:gd name="T41" fmla="*/ 306 h 321"/>
              <a:gd name="T42" fmla="*/ 62 w 127"/>
              <a:gd name="T43" fmla="*/ 216 h 321"/>
              <a:gd name="T44" fmla="*/ 66 w 127"/>
              <a:gd name="T45" fmla="*/ 216 h 321"/>
              <a:gd name="T46" fmla="*/ 66 w 127"/>
              <a:gd name="T47" fmla="*/ 306 h 321"/>
              <a:gd name="T48" fmla="*/ 81 w 127"/>
              <a:gd name="T49" fmla="*/ 321 h 321"/>
              <a:gd name="T50" fmla="*/ 97 w 127"/>
              <a:gd name="T51" fmla="*/ 306 h 321"/>
              <a:gd name="T52" fmla="*/ 97 w 127"/>
              <a:gd name="T53" fmla="*/ 110 h 321"/>
              <a:gd name="T54" fmla="*/ 97 w 127"/>
              <a:gd name="T55" fmla="*/ 107 h 321"/>
              <a:gd name="T56" fmla="*/ 101 w 127"/>
              <a:gd name="T57" fmla="*/ 107 h 321"/>
              <a:gd name="T58" fmla="*/ 101 w 127"/>
              <a:gd name="T59" fmla="*/ 168 h 321"/>
              <a:gd name="T60" fmla="*/ 114 w 127"/>
              <a:gd name="T61" fmla="*/ 181 h 321"/>
              <a:gd name="T62" fmla="*/ 127 w 127"/>
              <a:gd name="T63" fmla="*/ 168 h 321"/>
              <a:gd name="T64" fmla="*/ 127 w 127"/>
              <a:gd name="T65" fmla="*/ 85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7" h="321">
                <a:moveTo>
                  <a:pt x="64" y="58"/>
                </a:moveTo>
                <a:cubicBezTo>
                  <a:pt x="80" y="58"/>
                  <a:pt x="93" y="45"/>
                  <a:pt x="93" y="29"/>
                </a:cubicBezTo>
                <a:cubicBezTo>
                  <a:pt x="93" y="13"/>
                  <a:pt x="80" y="0"/>
                  <a:pt x="64" y="0"/>
                </a:cubicBezTo>
                <a:cubicBezTo>
                  <a:pt x="47" y="0"/>
                  <a:pt x="34" y="13"/>
                  <a:pt x="34" y="29"/>
                </a:cubicBezTo>
                <a:cubicBezTo>
                  <a:pt x="34" y="45"/>
                  <a:pt x="47" y="58"/>
                  <a:pt x="64" y="58"/>
                </a:cubicBezTo>
                <a:close/>
                <a:moveTo>
                  <a:pt x="127" y="85"/>
                </a:moveTo>
                <a:cubicBezTo>
                  <a:pt x="127" y="85"/>
                  <a:pt x="127" y="85"/>
                  <a:pt x="127" y="85"/>
                </a:cubicBezTo>
                <a:cubicBezTo>
                  <a:pt x="126" y="73"/>
                  <a:pt x="115" y="63"/>
                  <a:pt x="102" y="63"/>
                </a:cubicBezTo>
                <a:cubicBezTo>
                  <a:pt x="25" y="63"/>
                  <a:pt x="25" y="63"/>
                  <a:pt x="25" y="63"/>
                </a:cubicBezTo>
                <a:cubicBezTo>
                  <a:pt x="12" y="63"/>
                  <a:pt x="2" y="73"/>
                  <a:pt x="1" y="85"/>
                </a:cubicBezTo>
                <a:cubicBezTo>
                  <a:pt x="0" y="85"/>
                  <a:pt x="0" y="85"/>
                  <a:pt x="0" y="85"/>
                </a:cubicBezTo>
                <a:cubicBezTo>
                  <a:pt x="0" y="169"/>
                  <a:pt x="0" y="169"/>
                  <a:pt x="0" y="169"/>
                </a:cubicBezTo>
                <a:cubicBezTo>
                  <a:pt x="0" y="176"/>
                  <a:pt x="6" y="181"/>
                  <a:pt x="13" y="181"/>
                </a:cubicBezTo>
                <a:cubicBezTo>
                  <a:pt x="20" y="181"/>
                  <a:pt x="26" y="176"/>
                  <a:pt x="26" y="169"/>
                </a:cubicBezTo>
                <a:cubicBezTo>
                  <a:pt x="26" y="107"/>
                  <a:pt x="26" y="107"/>
                  <a:pt x="26" y="107"/>
                </a:cubicBezTo>
                <a:cubicBezTo>
                  <a:pt x="27" y="107"/>
                  <a:pt x="28" y="107"/>
                  <a:pt x="29" y="107"/>
                </a:cubicBezTo>
                <a:cubicBezTo>
                  <a:pt x="31" y="107"/>
                  <a:pt x="31" y="107"/>
                  <a:pt x="31" y="107"/>
                </a:cubicBezTo>
                <a:cubicBezTo>
                  <a:pt x="30" y="108"/>
                  <a:pt x="30" y="109"/>
                  <a:pt x="30" y="110"/>
                </a:cubicBezTo>
                <a:cubicBezTo>
                  <a:pt x="30" y="306"/>
                  <a:pt x="30" y="306"/>
                  <a:pt x="30" y="306"/>
                </a:cubicBezTo>
                <a:cubicBezTo>
                  <a:pt x="30" y="314"/>
                  <a:pt x="37" y="321"/>
                  <a:pt x="46" y="321"/>
                </a:cubicBezTo>
                <a:cubicBezTo>
                  <a:pt x="55" y="321"/>
                  <a:pt x="62" y="314"/>
                  <a:pt x="62" y="306"/>
                </a:cubicBezTo>
                <a:cubicBezTo>
                  <a:pt x="62" y="216"/>
                  <a:pt x="62" y="216"/>
                  <a:pt x="62" y="216"/>
                </a:cubicBezTo>
                <a:cubicBezTo>
                  <a:pt x="66" y="216"/>
                  <a:pt x="66" y="216"/>
                  <a:pt x="66" y="216"/>
                </a:cubicBezTo>
                <a:cubicBezTo>
                  <a:pt x="66" y="306"/>
                  <a:pt x="66" y="306"/>
                  <a:pt x="66" y="306"/>
                </a:cubicBezTo>
                <a:cubicBezTo>
                  <a:pt x="66" y="314"/>
                  <a:pt x="73" y="321"/>
                  <a:pt x="81" y="321"/>
                </a:cubicBezTo>
                <a:cubicBezTo>
                  <a:pt x="90" y="321"/>
                  <a:pt x="97" y="314"/>
                  <a:pt x="97" y="306"/>
                </a:cubicBezTo>
                <a:cubicBezTo>
                  <a:pt x="97" y="110"/>
                  <a:pt x="97" y="110"/>
                  <a:pt x="97" y="110"/>
                </a:cubicBezTo>
                <a:cubicBezTo>
                  <a:pt x="97" y="109"/>
                  <a:pt x="97" y="108"/>
                  <a:pt x="97" y="107"/>
                </a:cubicBezTo>
                <a:cubicBezTo>
                  <a:pt x="101" y="107"/>
                  <a:pt x="101" y="107"/>
                  <a:pt x="101" y="107"/>
                </a:cubicBezTo>
                <a:cubicBezTo>
                  <a:pt x="101" y="168"/>
                  <a:pt x="101" y="168"/>
                  <a:pt x="101" y="168"/>
                </a:cubicBezTo>
                <a:cubicBezTo>
                  <a:pt x="101" y="175"/>
                  <a:pt x="107" y="181"/>
                  <a:pt x="114" y="181"/>
                </a:cubicBezTo>
                <a:cubicBezTo>
                  <a:pt x="121" y="181"/>
                  <a:pt x="127" y="175"/>
                  <a:pt x="127" y="168"/>
                </a:cubicBezTo>
                <a:cubicBezTo>
                  <a:pt x="127" y="85"/>
                  <a:pt x="127" y="85"/>
                  <a:pt x="127" y="85"/>
                </a:cubicBezTo>
                <a:close/>
              </a:path>
            </a:pathLst>
          </a:custGeom>
          <a:solidFill>
            <a:schemeClr val="accent6">
              <a:lumMod val="75000"/>
            </a:schemeClr>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srgbClr val="0F97C7"/>
              </a:solidFill>
              <a:latin typeface="Calibri"/>
            </a:endParaRPr>
          </a:p>
        </p:txBody>
      </p:sp>
      <p:sp>
        <p:nvSpPr>
          <p:cNvPr id="68" name="Freeform 37"/>
          <p:cNvSpPr>
            <a:spLocks noEditPoints="1"/>
          </p:cNvSpPr>
          <p:nvPr/>
        </p:nvSpPr>
        <p:spPr bwMode="auto">
          <a:xfrm>
            <a:off x="5625292" y="3014927"/>
            <a:ext cx="214374" cy="213023"/>
          </a:xfrm>
          <a:custGeom>
            <a:avLst/>
            <a:gdLst>
              <a:gd name="T0" fmla="*/ 91 w 181"/>
              <a:gd name="T1" fmla="*/ 0 h 180"/>
              <a:gd name="T2" fmla="*/ 154 w 181"/>
              <a:gd name="T3" fmla="*/ 26 h 180"/>
              <a:gd name="T4" fmla="*/ 154 w 181"/>
              <a:gd name="T5" fmla="*/ 26 h 180"/>
              <a:gd name="T6" fmla="*/ 181 w 181"/>
              <a:gd name="T7" fmla="*/ 90 h 180"/>
              <a:gd name="T8" fmla="*/ 154 w 181"/>
              <a:gd name="T9" fmla="*/ 154 h 180"/>
              <a:gd name="T10" fmla="*/ 91 w 181"/>
              <a:gd name="T11" fmla="*/ 180 h 180"/>
              <a:gd name="T12" fmla="*/ 27 w 181"/>
              <a:gd name="T13" fmla="*/ 154 h 180"/>
              <a:gd name="T14" fmla="*/ 27 w 181"/>
              <a:gd name="T15" fmla="*/ 154 h 180"/>
              <a:gd name="T16" fmla="*/ 0 w 181"/>
              <a:gd name="T17" fmla="*/ 90 h 180"/>
              <a:gd name="T18" fmla="*/ 27 w 181"/>
              <a:gd name="T19" fmla="*/ 26 h 180"/>
              <a:gd name="T20" fmla="*/ 27 w 181"/>
              <a:gd name="T21" fmla="*/ 26 h 180"/>
              <a:gd name="T22" fmla="*/ 91 w 181"/>
              <a:gd name="T23" fmla="*/ 0 h 180"/>
              <a:gd name="T24" fmla="*/ 129 w 181"/>
              <a:gd name="T25" fmla="*/ 52 h 180"/>
              <a:gd name="T26" fmla="*/ 91 w 181"/>
              <a:gd name="T27" fmla="*/ 36 h 180"/>
              <a:gd name="T28" fmla="*/ 52 w 181"/>
              <a:gd name="T29" fmla="*/ 52 h 180"/>
              <a:gd name="T30" fmla="*/ 52 w 181"/>
              <a:gd name="T31" fmla="*/ 52 h 180"/>
              <a:gd name="T32" fmla="*/ 37 w 181"/>
              <a:gd name="T33" fmla="*/ 90 h 180"/>
              <a:gd name="T34" fmla="*/ 52 w 181"/>
              <a:gd name="T35" fmla="*/ 128 h 180"/>
              <a:gd name="T36" fmla="*/ 52 w 181"/>
              <a:gd name="T37" fmla="*/ 128 h 180"/>
              <a:gd name="T38" fmla="*/ 91 w 181"/>
              <a:gd name="T39" fmla="*/ 144 h 180"/>
              <a:gd name="T40" fmla="*/ 129 w 181"/>
              <a:gd name="T41" fmla="*/ 128 h 180"/>
              <a:gd name="T42" fmla="*/ 145 w 181"/>
              <a:gd name="T43" fmla="*/ 90 h 180"/>
              <a:gd name="T44" fmla="*/ 129 w 181"/>
              <a:gd name="T45"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0">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0"/>
                  <a:pt x="91" y="180"/>
                </a:cubicBezTo>
                <a:cubicBezTo>
                  <a:pt x="66" y="180"/>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8"/>
                  <a:pt x="52" y="128"/>
                </a:cubicBezTo>
                <a:cubicBezTo>
                  <a:pt x="52" y="128"/>
                  <a:pt x="52" y="128"/>
                  <a:pt x="52" y="128"/>
                </a:cubicBezTo>
                <a:cubicBezTo>
                  <a:pt x="62" y="138"/>
                  <a:pt x="76" y="144"/>
                  <a:pt x="91" y="144"/>
                </a:cubicBezTo>
                <a:cubicBezTo>
                  <a:pt x="105" y="144"/>
                  <a:pt x="119" y="138"/>
                  <a:pt x="129" y="128"/>
                </a:cubicBezTo>
                <a:cubicBezTo>
                  <a:pt x="138" y="118"/>
                  <a:pt x="145" y="105"/>
                  <a:pt x="145" y="90"/>
                </a:cubicBezTo>
                <a:cubicBezTo>
                  <a:pt x="145" y="75"/>
                  <a:pt x="139" y="62"/>
                  <a:pt x="129" y="52"/>
                </a:cubicBezTo>
                <a:close/>
              </a:path>
            </a:pathLst>
          </a:custGeom>
          <a:solidFill>
            <a:schemeClr val="accent6"/>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69" name="Freeform 38"/>
          <p:cNvSpPr>
            <a:spLocks noEditPoints="1"/>
          </p:cNvSpPr>
          <p:nvPr/>
        </p:nvSpPr>
        <p:spPr bwMode="auto">
          <a:xfrm>
            <a:off x="5625292" y="3305471"/>
            <a:ext cx="214374" cy="214526"/>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8 h 181"/>
              <a:gd name="T36" fmla="*/ 52 w 181"/>
              <a:gd name="T37" fmla="*/ 128 h 181"/>
              <a:gd name="T38" fmla="*/ 91 w 181"/>
              <a:gd name="T39" fmla="*/ 144 h 181"/>
              <a:gd name="T40" fmla="*/ 129 w 181"/>
              <a:gd name="T41" fmla="*/ 128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0"/>
                  <a:pt x="116" y="181"/>
                  <a:pt x="91" y="181"/>
                </a:cubicBezTo>
                <a:cubicBezTo>
                  <a:pt x="66" y="181"/>
                  <a:pt x="43" y="170"/>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8"/>
                </a:cubicBezTo>
                <a:cubicBezTo>
                  <a:pt x="52" y="128"/>
                  <a:pt x="52" y="128"/>
                  <a:pt x="52" y="128"/>
                </a:cubicBezTo>
                <a:cubicBezTo>
                  <a:pt x="62" y="138"/>
                  <a:pt x="76" y="144"/>
                  <a:pt x="91" y="144"/>
                </a:cubicBezTo>
                <a:cubicBezTo>
                  <a:pt x="105" y="144"/>
                  <a:pt x="119" y="138"/>
                  <a:pt x="129" y="128"/>
                </a:cubicBezTo>
                <a:cubicBezTo>
                  <a:pt x="138" y="119"/>
                  <a:pt x="145" y="105"/>
                  <a:pt x="145" y="90"/>
                </a:cubicBezTo>
                <a:cubicBezTo>
                  <a:pt x="145" y="75"/>
                  <a:pt x="139" y="62"/>
                  <a:pt x="129" y="52"/>
                </a:cubicBezTo>
                <a:close/>
              </a:path>
            </a:pathLst>
          </a:custGeom>
          <a:solidFill>
            <a:srgbClr val="FF0000"/>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70" name="Freeform 39"/>
          <p:cNvSpPr>
            <a:spLocks noEditPoints="1"/>
          </p:cNvSpPr>
          <p:nvPr/>
        </p:nvSpPr>
        <p:spPr bwMode="auto">
          <a:xfrm>
            <a:off x="5625292" y="3623866"/>
            <a:ext cx="214374" cy="214526"/>
          </a:xfrm>
          <a:custGeom>
            <a:avLst/>
            <a:gdLst>
              <a:gd name="T0" fmla="*/ 91 w 181"/>
              <a:gd name="T1" fmla="*/ 0 h 181"/>
              <a:gd name="T2" fmla="*/ 154 w 181"/>
              <a:gd name="T3" fmla="*/ 26 h 181"/>
              <a:gd name="T4" fmla="*/ 154 w 181"/>
              <a:gd name="T5" fmla="*/ 26 h 181"/>
              <a:gd name="T6" fmla="*/ 181 w 181"/>
              <a:gd name="T7" fmla="*/ 90 h 181"/>
              <a:gd name="T8" fmla="*/ 154 w 181"/>
              <a:gd name="T9" fmla="*/ 154 h 181"/>
              <a:gd name="T10" fmla="*/ 91 w 181"/>
              <a:gd name="T11" fmla="*/ 181 h 181"/>
              <a:gd name="T12" fmla="*/ 27 w 181"/>
              <a:gd name="T13" fmla="*/ 154 h 181"/>
              <a:gd name="T14" fmla="*/ 27 w 181"/>
              <a:gd name="T15" fmla="*/ 154 h 181"/>
              <a:gd name="T16" fmla="*/ 0 w 181"/>
              <a:gd name="T17" fmla="*/ 90 h 181"/>
              <a:gd name="T18" fmla="*/ 27 w 181"/>
              <a:gd name="T19" fmla="*/ 26 h 181"/>
              <a:gd name="T20" fmla="*/ 27 w 181"/>
              <a:gd name="T21" fmla="*/ 26 h 181"/>
              <a:gd name="T22" fmla="*/ 91 w 181"/>
              <a:gd name="T23" fmla="*/ 0 h 181"/>
              <a:gd name="T24" fmla="*/ 129 w 181"/>
              <a:gd name="T25" fmla="*/ 52 h 181"/>
              <a:gd name="T26" fmla="*/ 91 w 181"/>
              <a:gd name="T27" fmla="*/ 36 h 181"/>
              <a:gd name="T28" fmla="*/ 52 w 181"/>
              <a:gd name="T29" fmla="*/ 52 h 181"/>
              <a:gd name="T30" fmla="*/ 52 w 181"/>
              <a:gd name="T31" fmla="*/ 52 h 181"/>
              <a:gd name="T32" fmla="*/ 37 w 181"/>
              <a:gd name="T33" fmla="*/ 90 h 181"/>
              <a:gd name="T34" fmla="*/ 52 w 181"/>
              <a:gd name="T35" fmla="*/ 129 h 181"/>
              <a:gd name="T36" fmla="*/ 52 w 181"/>
              <a:gd name="T37" fmla="*/ 129 h 181"/>
              <a:gd name="T38" fmla="*/ 91 w 181"/>
              <a:gd name="T39" fmla="*/ 144 h 181"/>
              <a:gd name="T40" fmla="*/ 129 w 181"/>
              <a:gd name="T41" fmla="*/ 129 h 181"/>
              <a:gd name="T42" fmla="*/ 145 w 181"/>
              <a:gd name="T43" fmla="*/ 90 h 181"/>
              <a:gd name="T44" fmla="*/ 129 w 181"/>
              <a:gd name="T45" fmla="*/ 5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1" h="181">
                <a:moveTo>
                  <a:pt x="91" y="0"/>
                </a:moveTo>
                <a:cubicBezTo>
                  <a:pt x="116" y="0"/>
                  <a:pt x="138" y="10"/>
                  <a:pt x="154" y="26"/>
                </a:cubicBezTo>
                <a:cubicBezTo>
                  <a:pt x="154" y="26"/>
                  <a:pt x="154" y="26"/>
                  <a:pt x="154" y="26"/>
                </a:cubicBezTo>
                <a:cubicBezTo>
                  <a:pt x="171" y="43"/>
                  <a:pt x="181" y="65"/>
                  <a:pt x="181" y="90"/>
                </a:cubicBezTo>
                <a:cubicBezTo>
                  <a:pt x="181" y="115"/>
                  <a:pt x="171" y="138"/>
                  <a:pt x="154" y="154"/>
                </a:cubicBezTo>
                <a:cubicBezTo>
                  <a:pt x="138" y="171"/>
                  <a:pt x="116" y="181"/>
                  <a:pt x="91" y="181"/>
                </a:cubicBezTo>
                <a:cubicBezTo>
                  <a:pt x="66" y="181"/>
                  <a:pt x="43" y="171"/>
                  <a:pt x="27" y="154"/>
                </a:cubicBezTo>
                <a:cubicBezTo>
                  <a:pt x="27" y="154"/>
                  <a:pt x="27" y="154"/>
                  <a:pt x="27" y="154"/>
                </a:cubicBezTo>
                <a:cubicBezTo>
                  <a:pt x="10" y="138"/>
                  <a:pt x="0" y="115"/>
                  <a:pt x="0" y="90"/>
                </a:cubicBezTo>
                <a:cubicBezTo>
                  <a:pt x="0" y="65"/>
                  <a:pt x="10" y="43"/>
                  <a:pt x="27" y="26"/>
                </a:cubicBezTo>
                <a:cubicBezTo>
                  <a:pt x="27" y="26"/>
                  <a:pt x="27" y="26"/>
                  <a:pt x="27" y="26"/>
                </a:cubicBezTo>
                <a:cubicBezTo>
                  <a:pt x="43" y="10"/>
                  <a:pt x="66" y="0"/>
                  <a:pt x="91" y="0"/>
                </a:cubicBezTo>
                <a:close/>
                <a:moveTo>
                  <a:pt x="129" y="52"/>
                </a:moveTo>
                <a:cubicBezTo>
                  <a:pt x="119" y="42"/>
                  <a:pt x="105" y="36"/>
                  <a:pt x="91" y="36"/>
                </a:cubicBezTo>
                <a:cubicBezTo>
                  <a:pt x="76" y="36"/>
                  <a:pt x="62" y="42"/>
                  <a:pt x="52" y="52"/>
                </a:cubicBezTo>
                <a:cubicBezTo>
                  <a:pt x="52" y="52"/>
                  <a:pt x="52" y="52"/>
                  <a:pt x="52" y="52"/>
                </a:cubicBezTo>
                <a:cubicBezTo>
                  <a:pt x="43" y="62"/>
                  <a:pt x="37" y="75"/>
                  <a:pt x="37" y="90"/>
                </a:cubicBezTo>
                <a:cubicBezTo>
                  <a:pt x="37" y="105"/>
                  <a:pt x="43" y="119"/>
                  <a:pt x="52" y="129"/>
                </a:cubicBezTo>
                <a:cubicBezTo>
                  <a:pt x="52" y="129"/>
                  <a:pt x="52" y="129"/>
                  <a:pt x="52" y="129"/>
                </a:cubicBezTo>
                <a:cubicBezTo>
                  <a:pt x="62" y="138"/>
                  <a:pt x="76" y="144"/>
                  <a:pt x="91" y="144"/>
                </a:cubicBezTo>
                <a:cubicBezTo>
                  <a:pt x="105" y="144"/>
                  <a:pt x="119" y="138"/>
                  <a:pt x="129" y="129"/>
                </a:cubicBezTo>
                <a:cubicBezTo>
                  <a:pt x="138" y="119"/>
                  <a:pt x="145" y="105"/>
                  <a:pt x="145" y="90"/>
                </a:cubicBezTo>
                <a:cubicBezTo>
                  <a:pt x="145" y="75"/>
                  <a:pt x="139" y="62"/>
                  <a:pt x="129" y="52"/>
                </a:cubicBezTo>
                <a:close/>
              </a:path>
            </a:pathLst>
          </a:custGeom>
          <a:solidFill>
            <a:schemeClr val="accent6">
              <a:lumMod val="75000"/>
            </a:schemeClr>
          </a:solidFill>
          <a:ln>
            <a:noFill/>
          </a:ln>
          <a:extLst/>
        </p:spPr>
        <p:txBody>
          <a:bodyPr vert="horz" wrap="square" lIns="57934" tIns="28967" rIns="57934" bIns="2896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1909208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500"/>
                                        <p:tgtEl>
                                          <p:spTgt spid="5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fade">
                                      <p:cBhvr>
                                        <p:cTn id="22" dur="500"/>
                                        <p:tgtEl>
                                          <p:spTgt spid="5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fade">
                                      <p:cBhvr>
                                        <p:cTn id="25" dur="500"/>
                                        <p:tgtEl>
                                          <p:spTgt spid="5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5"/>
                                        </p:tgtEl>
                                        <p:attrNameLst>
                                          <p:attrName>style.visibility</p:attrName>
                                        </p:attrNameLst>
                                      </p:cBhvr>
                                      <p:to>
                                        <p:strVal val="visible"/>
                                      </p:to>
                                    </p:set>
                                    <p:animEffect transition="in" filter="fade">
                                      <p:cBhvr>
                                        <p:cTn id="28" dur="500"/>
                                        <p:tgtEl>
                                          <p:spTgt spid="55"/>
                                        </p:tgtEl>
                                      </p:cBhvr>
                                    </p:animEffect>
                                  </p:childTnLst>
                                </p:cTn>
                              </p:par>
                            </p:childTnLst>
                          </p:cTn>
                        </p:par>
                        <p:par>
                          <p:cTn id="29" fill="hold">
                            <p:stCondLst>
                              <p:cond delay="500"/>
                            </p:stCondLst>
                            <p:childTnLst>
                              <p:par>
                                <p:cTn id="30" presetID="22" presetClass="entr" presetSubtype="8"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wipe(left)">
                                      <p:cBhvr>
                                        <p:cTn id="32" dur="500"/>
                                        <p:tgtEl>
                                          <p:spTgt spid="15"/>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500"/>
                                        <p:tgtEl>
                                          <p:spTgt spid="18"/>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left)">
                                      <p:cBhvr>
                                        <p:cTn id="44" dur="500"/>
                                        <p:tgtEl>
                                          <p:spTgt spid="19"/>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left)">
                                      <p:cBhvr>
                                        <p:cTn id="50" dur="500"/>
                                        <p:tgtEl>
                                          <p:spTgt spid="21"/>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left)">
                                      <p:cBhvr>
                                        <p:cTn id="53" dur="500"/>
                                        <p:tgtEl>
                                          <p:spTgt spid="22"/>
                                        </p:tgtEl>
                                      </p:cBhvr>
                                    </p:animEffect>
                                  </p:childTnLst>
                                </p:cTn>
                              </p:par>
                            </p:childTnLst>
                          </p:cTn>
                        </p:par>
                        <p:par>
                          <p:cTn id="54" fill="hold">
                            <p:stCondLst>
                              <p:cond delay="1000"/>
                            </p:stCondLst>
                            <p:childTnLst>
                              <p:par>
                                <p:cTn id="55" presetID="10" presetClass="entr" presetSubtype="0" fill="hold" grpId="0" nodeType="afterEffect">
                                  <p:stCondLst>
                                    <p:cond delay="0"/>
                                  </p:stCondLst>
                                  <p:childTnLst>
                                    <p:set>
                                      <p:cBhvr>
                                        <p:cTn id="56" dur="1" fill="hold">
                                          <p:stCondLst>
                                            <p:cond delay="0"/>
                                          </p:stCondLst>
                                        </p:cTn>
                                        <p:tgtEl>
                                          <p:spTgt spid="56"/>
                                        </p:tgtEl>
                                        <p:attrNameLst>
                                          <p:attrName>style.visibility</p:attrName>
                                        </p:attrNameLst>
                                      </p:cBhvr>
                                      <p:to>
                                        <p:strVal val="visible"/>
                                      </p:to>
                                    </p:set>
                                    <p:animEffect transition="in" filter="fade">
                                      <p:cBhvr>
                                        <p:cTn id="57" dur="500"/>
                                        <p:tgtEl>
                                          <p:spTgt spid="5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7"/>
                                        </p:tgtEl>
                                        <p:attrNameLst>
                                          <p:attrName>style.visibility</p:attrName>
                                        </p:attrNameLst>
                                      </p:cBhvr>
                                      <p:to>
                                        <p:strVal val="visible"/>
                                      </p:to>
                                    </p:set>
                                    <p:animEffect transition="in" filter="fade">
                                      <p:cBhvr>
                                        <p:cTn id="60" dur="500"/>
                                        <p:tgtEl>
                                          <p:spTgt spid="57"/>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500"/>
                                        <p:tgtEl>
                                          <p:spTgt spid="5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fade">
                                      <p:cBhvr>
                                        <p:cTn id="66" dur="500"/>
                                        <p:tgtEl>
                                          <p:spTgt spid="59"/>
                                        </p:tgtEl>
                                      </p:cBhvr>
                                    </p:animEffect>
                                  </p:childTnLst>
                                </p:cTn>
                              </p:par>
                            </p:childTnLst>
                          </p:cTn>
                        </p:par>
                        <p:par>
                          <p:cTn id="67" fill="hold">
                            <p:stCondLst>
                              <p:cond delay="1500"/>
                            </p:stCondLst>
                            <p:childTnLst>
                              <p:par>
                                <p:cTn id="68" presetID="10" presetClass="entr" presetSubtype="0" fill="hold" grpId="0" nodeType="after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fade">
                                      <p:cBhvr>
                                        <p:cTn id="70" dur="500"/>
                                        <p:tgtEl>
                                          <p:spTgt spid="6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9"/>
                                        </p:tgtEl>
                                        <p:attrNameLst>
                                          <p:attrName>style.visibility</p:attrName>
                                        </p:attrNameLst>
                                      </p:cBhvr>
                                      <p:to>
                                        <p:strVal val="visible"/>
                                      </p:to>
                                    </p:set>
                                    <p:animEffect transition="in" filter="fade">
                                      <p:cBhvr>
                                        <p:cTn id="73" dur="500"/>
                                        <p:tgtEl>
                                          <p:spTgt spid="69"/>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70"/>
                                        </p:tgtEl>
                                        <p:attrNameLst>
                                          <p:attrName>style.visibility</p:attrName>
                                        </p:attrNameLst>
                                      </p:cBhvr>
                                      <p:to>
                                        <p:strVal val="visible"/>
                                      </p:to>
                                    </p:set>
                                    <p:animEffect transition="in" filter="fade">
                                      <p:cBhvr>
                                        <p:cTn id="76" dur="500"/>
                                        <p:tgtEl>
                                          <p:spTgt spid="70"/>
                                        </p:tgtEl>
                                      </p:cBhvr>
                                    </p:animEffect>
                                  </p:childTnLst>
                                </p:cTn>
                              </p:par>
                            </p:childTnLst>
                          </p:cTn>
                        </p:par>
                        <p:par>
                          <p:cTn id="77" fill="hold">
                            <p:stCondLst>
                              <p:cond delay="2000"/>
                            </p:stCondLst>
                            <p:childTnLst>
                              <p:par>
                                <p:cTn id="78" presetID="12" presetClass="entr" presetSubtype="8" fill="hold" grpId="0" nodeType="afterEffect">
                                  <p:stCondLst>
                                    <p:cond delay="0"/>
                                  </p:stCondLst>
                                  <p:childTnLst>
                                    <p:set>
                                      <p:cBhvr>
                                        <p:cTn id="79" dur="1" fill="hold">
                                          <p:stCondLst>
                                            <p:cond delay="0"/>
                                          </p:stCondLst>
                                        </p:cTn>
                                        <p:tgtEl>
                                          <p:spTgt spid="63"/>
                                        </p:tgtEl>
                                        <p:attrNameLst>
                                          <p:attrName>style.visibility</p:attrName>
                                        </p:attrNameLst>
                                      </p:cBhvr>
                                      <p:to>
                                        <p:strVal val="visible"/>
                                      </p:to>
                                    </p:set>
                                    <p:anim calcmode="lin" valueType="num">
                                      <p:cBhvr additive="base">
                                        <p:cTn id="80" dur="500"/>
                                        <p:tgtEl>
                                          <p:spTgt spid="63"/>
                                        </p:tgtEl>
                                        <p:attrNameLst>
                                          <p:attrName>ppt_x</p:attrName>
                                        </p:attrNameLst>
                                      </p:cBhvr>
                                      <p:tavLst>
                                        <p:tav tm="0">
                                          <p:val>
                                            <p:strVal val="#ppt_x-#ppt_w*1.125000"/>
                                          </p:val>
                                        </p:tav>
                                        <p:tav tm="100000">
                                          <p:val>
                                            <p:strVal val="#ppt_x"/>
                                          </p:val>
                                        </p:tav>
                                      </p:tavLst>
                                    </p:anim>
                                    <p:animEffect transition="in" filter="wipe(right)">
                                      <p:cBhvr>
                                        <p:cTn id="81" dur="500"/>
                                        <p:tgtEl>
                                          <p:spTgt spid="63"/>
                                        </p:tgtEl>
                                      </p:cBhvr>
                                    </p:animEffect>
                                  </p:childTnLst>
                                </p:cTn>
                              </p:par>
                              <p:par>
                                <p:cTn id="82" presetID="12" presetClass="entr" presetSubtype="8" fill="hold" grpId="0" nodeType="withEffect">
                                  <p:stCondLst>
                                    <p:cond delay="0"/>
                                  </p:stCondLst>
                                  <p:childTnLst>
                                    <p:set>
                                      <p:cBhvr>
                                        <p:cTn id="83" dur="1" fill="hold">
                                          <p:stCondLst>
                                            <p:cond delay="0"/>
                                          </p:stCondLst>
                                        </p:cTn>
                                        <p:tgtEl>
                                          <p:spTgt spid="64"/>
                                        </p:tgtEl>
                                        <p:attrNameLst>
                                          <p:attrName>style.visibility</p:attrName>
                                        </p:attrNameLst>
                                      </p:cBhvr>
                                      <p:to>
                                        <p:strVal val="visible"/>
                                      </p:to>
                                    </p:set>
                                    <p:anim calcmode="lin" valueType="num">
                                      <p:cBhvr additive="base">
                                        <p:cTn id="84" dur="500"/>
                                        <p:tgtEl>
                                          <p:spTgt spid="64"/>
                                        </p:tgtEl>
                                        <p:attrNameLst>
                                          <p:attrName>ppt_x</p:attrName>
                                        </p:attrNameLst>
                                      </p:cBhvr>
                                      <p:tavLst>
                                        <p:tav tm="0">
                                          <p:val>
                                            <p:strVal val="#ppt_x-#ppt_w*1.125000"/>
                                          </p:val>
                                        </p:tav>
                                        <p:tav tm="100000">
                                          <p:val>
                                            <p:strVal val="#ppt_x"/>
                                          </p:val>
                                        </p:tav>
                                      </p:tavLst>
                                    </p:anim>
                                    <p:animEffect transition="in" filter="wipe(right)">
                                      <p:cBhvr>
                                        <p:cTn id="85" dur="500"/>
                                        <p:tgtEl>
                                          <p:spTgt spid="64"/>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65"/>
                                        </p:tgtEl>
                                        <p:attrNameLst>
                                          <p:attrName>style.visibility</p:attrName>
                                        </p:attrNameLst>
                                      </p:cBhvr>
                                      <p:to>
                                        <p:strVal val="visible"/>
                                      </p:to>
                                    </p:set>
                                    <p:anim calcmode="lin" valueType="num">
                                      <p:cBhvr additive="base">
                                        <p:cTn id="88" dur="500"/>
                                        <p:tgtEl>
                                          <p:spTgt spid="65"/>
                                        </p:tgtEl>
                                        <p:attrNameLst>
                                          <p:attrName>ppt_x</p:attrName>
                                        </p:attrNameLst>
                                      </p:cBhvr>
                                      <p:tavLst>
                                        <p:tav tm="0">
                                          <p:val>
                                            <p:strVal val="#ppt_x-#ppt_w*1.125000"/>
                                          </p:val>
                                        </p:tav>
                                        <p:tav tm="100000">
                                          <p:val>
                                            <p:strVal val="#ppt_x"/>
                                          </p:val>
                                        </p:tav>
                                      </p:tavLst>
                                    </p:anim>
                                    <p:animEffect transition="in" filter="wipe(right)">
                                      <p:cBhvr>
                                        <p:cTn id="89" dur="500"/>
                                        <p:tgtEl>
                                          <p:spTgt spid="65"/>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grpId="0" nodeType="clickEffect">
                                  <p:stCondLst>
                                    <p:cond delay="0"/>
                                  </p:stCondLst>
                                  <p:childTnLst>
                                    <p:set>
                                      <p:cBhvr>
                                        <p:cTn id="93" dur="1" fill="hold">
                                          <p:stCondLst>
                                            <p:cond delay="0"/>
                                          </p:stCondLst>
                                        </p:cTn>
                                        <p:tgtEl>
                                          <p:spTgt spid="45"/>
                                        </p:tgtEl>
                                        <p:attrNameLst>
                                          <p:attrName>style.visibility</p:attrName>
                                        </p:attrNameLst>
                                      </p:cBhvr>
                                      <p:to>
                                        <p:strVal val="visible"/>
                                      </p:to>
                                    </p:set>
                                    <p:animEffect transition="in" filter="wipe(down)">
                                      <p:cBhvr>
                                        <p:cTn id="94" dur="500"/>
                                        <p:tgtEl>
                                          <p:spTgt spid="45"/>
                                        </p:tgtEl>
                                      </p:cBhvr>
                                    </p:animEffect>
                                  </p:childTnLst>
                                </p:cTn>
                              </p:par>
                            </p:childTnLst>
                          </p:cTn>
                        </p:par>
                        <p:par>
                          <p:cTn id="95" fill="hold">
                            <p:stCondLst>
                              <p:cond delay="500"/>
                            </p:stCondLst>
                            <p:childTnLst>
                              <p:par>
                                <p:cTn id="96" presetID="22" presetClass="entr" presetSubtype="4" fill="hold" grpId="0" nodeType="after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down)">
                                      <p:cBhvr>
                                        <p:cTn id="98" dur="500"/>
                                        <p:tgtEl>
                                          <p:spTgt spid="44"/>
                                        </p:tgtEl>
                                      </p:cBhvr>
                                    </p:animEffect>
                                  </p:childTnLst>
                                </p:cTn>
                              </p:par>
                            </p:childTnLst>
                          </p:cTn>
                        </p:par>
                        <p:par>
                          <p:cTn id="99" fill="hold">
                            <p:stCondLst>
                              <p:cond delay="1000"/>
                            </p:stCondLst>
                            <p:childTnLst>
                              <p:par>
                                <p:cTn id="100" presetID="22" presetClass="entr" presetSubtype="4" fill="hold" grpId="0" nodeType="after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wipe(down)">
                                      <p:cBhvr>
                                        <p:cTn id="102" dur="500"/>
                                        <p:tgtEl>
                                          <p:spTgt spid="43"/>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grpId="0" nodeType="clickEffect">
                                  <p:stCondLst>
                                    <p:cond delay="0"/>
                                  </p:stCondLst>
                                  <p:childTnLst>
                                    <p:set>
                                      <p:cBhvr>
                                        <p:cTn id="106" dur="1" fill="hold">
                                          <p:stCondLst>
                                            <p:cond delay="0"/>
                                          </p:stCondLst>
                                        </p:cTn>
                                        <p:tgtEl>
                                          <p:spTgt spid="46"/>
                                        </p:tgtEl>
                                        <p:attrNameLst>
                                          <p:attrName>style.visibility</p:attrName>
                                        </p:attrNameLst>
                                      </p:cBhvr>
                                      <p:to>
                                        <p:strVal val="visible"/>
                                      </p:to>
                                    </p:set>
                                    <p:animEffect transition="in" filter="wipe(down)">
                                      <p:cBhvr>
                                        <p:cTn id="107" dur="500"/>
                                        <p:tgtEl>
                                          <p:spTgt spid="46"/>
                                        </p:tgtEl>
                                      </p:cBhvr>
                                    </p:animEffect>
                                  </p:childTnLst>
                                </p:cTn>
                              </p:par>
                            </p:childTnLst>
                          </p:cTn>
                        </p:par>
                        <p:par>
                          <p:cTn id="108" fill="hold">
                            <p:stCondLst>
                              <p:cond delay="500"/>
                            </p:stCondLst>
                            <p:childTnLst>
                              <p:par>
                                <p:cTn id="109" presetID="22" presetClass="entr" presetSubtype="4" fill="hold" grpId="0" nodeType="afterEffect">
                                  <p:stCondLst>
                                    <p:cond delay="0"/>
                                  </p:stCondLst>
                                  <p:childTnLst>
                                    <p:set>
                                      <p:cBhvr>
                                        <p:cTn id="110" dur="1" fill="hold">
                                          <p:stCondLst>
                                            <p:cond delay="0"/>
                                          </p:stCondLst>
                                        </p:cTn>
                                        <p:tgtEl>
                                          <p:spTgt spid="42"/>
                                        </p:tgtEl>
                                        <p:attrNameLst>
                                          <p:attrName>style.visibility</p:attrName>
                                        </p:attrNameLst>
                                      </p:cBhvr>
                                      <p:to>
                                        <p:strVal val="visible"/>
                                      </p:to>
                                    </p:set>
                                    <p:animEffect transition="in" filter="wipe(down)">
                                      <p:cBhvr>
                                        <p:cTn id="111" dur="500"/>
                                        <p:tgtEl>
                                          <p:spTgt spid="42"/>
                                        </p:tgtEl>
                                      </p:cBhvr>
                                    </p:animEffect>
                                  </p:childTnLst>
                                </p:cTn>
                              </p:par>
                            </p:childTnLst>
                          </p:cTn>
                        </p:par>
                        <p:par>
                          <p:cTn id="112" fill="hold">
                            <p:stCondLst>
                              <p:cond delay="1000"/>
                            </p:stCondLst>
                            <p:childTnLst>
                              <p:par>
                                <p:cTn id="113" presetID="22" presetClass="entr" presetSubtype="4" fill="hold" grpId="0" nodeType="afterEffect">
                                  <p:stCondLst>
                                    <p:cond delay="0"/>
                                  </p:stCondLst>
                                  <p:childTnLst>
                                    <p:set>
                                      <p:cBhvr>
                                        <p:cTn id="114" dur="1" fill="hold">
                                          <p:stCondLst>
                                            <p:cond delay="0"/>
                                          </p:stCondLst>
                                        </p:cTn>
                                        <p:tgtEl>
                                          <p:spTgt spid="41"/>
                                        </p:tgtEl>
                                        <p:attrNameLst>
                                          <p:attrName>style.visibility</p:attrName>
                                        </p:attrNameLst>
                                      </p:cBhvr>
                                      <p:to>
                                        <p:strVal val="visible"/>
                                      </p:to>
                                    </p:set>
                                    <p:animEffect transition="in" filter="wipe(down)">
                                      <p:cBhvr>
                                        <p:cTn id="115" dur="500"/>
                                        <p:tgtEl>
                                          <p:spTgt spid="41"/>
                                        </p:tgtEl>
                                      </p:cBhvr>
                                    </p:animEffect>
                                  </p:childTnLst>
                                </p:cTn>
                              </p:par>
                            </p:childTnLst>
                          </p:cTn>
                        </p:par>
                      </p:childTnLst>
                    </p:cTn>
                  </p:par>
                  <p:par>
                    <p:cTn id="116" fill="hold">
                      <p:stCondLst>
                        <p:cond delay="indefinite"/>
                      </p:stCondLst>
                      <p:childTnLst>
                        <p:par>
                          <p:cTn id="117" fill="hold">
                            <p:stCondLst>
                              <p:cond delay="0"/>
                            </p:stCondLst>
                            <p:childTnLst>
                              <p:par>
                                <p:cTn id="118" presetID="22" presetClass="entr" presetSubtype="4" fill="hold" grpId="0" nodeType="clickEffect">
                                  <p:stCondLst>
                                    <p:cond delay="0"/>
                                  </p:stCondLst>
                                  <p:childTnLst>
                                    <p:set>
                                      <p:cBhvr>
                                        <p:cTn id="119" dur="1" fill="hold">
                                          <p:stCondLst>
                                            <p:cond delay="0"/>
                                          </p:stCondLst>
                                        </p:cTn>
                                        <p:tgtEl>
                                          <p:spTgt spid="40"/>
                                        </p:tgtEl>
                                        <p:attrNameLst>
                                          <p:attrName>style.visibility</p:attrName>
                                        </p:attrNameLst>
                                      </p:cBhvr>
                                      <p:to>
                                        <p:strVal val="visible"/>
                                      </p:to>
                                    </p:set>
                                    <p:animEffect transition="in" filter="wipe(down)">
                                      <p:cBhvr>
                                        <p:cTn id="120" dur="500"/>
                                        <p:tgtEl>
                                          <p:spTgt spid="40"/>
                                        </p:tgtEl>
                                      </p:cBhvr>
                                    </p:animEffect>
                                  </p:childTnLst>
                                </p:cTn>
                              </p:par>
                            </p:childTnLst>
                          </p:cTn>
                        </p:par>
                        <p:par>
                          <p:cTn id="121" fill="hold">
                            <p:stCondLst>
                              <p:cond delay="500"/>
                            </p:stCondLst>
                            <p:childTnLst>
                              <p:par>
                                <p:cTn id="122" presetID="22" presetClass="entr" presetSubtype="4" fill="hold" grpId="0" nodeType="after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wipe(down)">
                                      <p:cBhvr>
                                        <p:cTn id="124" dur="500"/>
                                        <p:tgtEl>
                                          <p:spTgt spid="39"/>
                                        </p:tgtEl>
                                      </p:cBhvr>
                                    </p:animEffect>
                                  </p:childTnLst>
                                </p:cTn>
                              </p:par>
                            </p:childTnLst>
                          </p:cTn>
                        </p:par>
                        <p:par>
                          <p:cTn id="125" fill="hold">
                            <p:stCondLst>
                              <p:cond delay="1000"/>
                            </p:stCondLst>
                            <p:childTnLst>
                              <p:par>
                                <p:cTn id="126" presetID="22" presetClass="entr" presetSubtype="4" fill="hold" grpId="0" nodeType="afterEffect">
                                  <p:stCondLst>
                                    <p:cond delay="0"/>
                                  </p:stCondLst>
                                  <p:childTnLst>
                                    <p:set>
                                      <p:cBhvr>
                                        <p:cTn id="127" dur="1" fill="hold">
                                          <p:stCondLst>
                                            <p:cond delay="0"/>
                                          </p:stCondLst>
                                        </p:cTn>
                                        <p:tgtEl>
                                          <p:spTgt spid="25"/>
                                        </p:tgtEl>
                                        <p:attrNameLst>
                                          <p:attrName>style.visibility</p:attrName>
                                        </p:attrNameLst>
                                      </p:cBhvr>
                                      <p:to>
                                        <p:strVal val="visible"/>
                                      </p:to>
                                    </p:set>
                                    <p:animEffect transition="in" filter="wipe(down)">
                                      <p:cBhvr>
                                        <p:cTn id="128" dur="500"/>
                                        <p:tgtEl>
                                          <p:spTgt spid="25"/>
                                        </p:tgtEl>
                                      </p:cBhvr>
                                    </p:animEffect>
                                  </p:childTnLst>
                                </p:cTn>
                              </p:par>
                            </p:childTnLst>
                          </p:cTn>
                        </p:par>
                      </p:childTnLst>
                    </p:cTn>
                  </p:par>
                  <p:par>
                    <p:cTn id="129" fill="hold">
                      <p:stCondLst>
                        <p:cond delay="indefinite"/>
                      </p:stCondLst>
                      <p:childTnLst>
                        <p:par>
                          <p:cTn id="130" fill="hold">
                            <p:stCondLst>
                              <p:cond delay="0"/>
                            </p:stCondLst>
                            <p:childTnLst>
                              <p:par>
                                <p:cTn id="131" presetID="22" presetClass="entr" presetSubtype="4" fill="hold" grpId="0" nodeType="clickEffect">
                                  <p:stCondLst>
                                    <p:cond delay="0"/>
                                  </p:stCondLst>
                                  <p:childTnLst>
                                    <p:set>
                                      <p:cBhvr>
                                        <p:cTn id="132" dur="1" fill="hold">
                                          <p:stCondLst>
                                            <p:cond delay="0"/>
                                          </p:stCondLst>
                                        </p:cTn>
                                        <p:tgtEl>
                                          <p:spTgt spid="47"/>
                                        </p:tgtEl>
                                        <p:attrNameLst>
                                          <p:attrName>style.visibility</p:attrName>
                                        </p:attrNameLst>
                                      </p:cBhvr>
                                      <p:to>
                                        <p:strVal val="visible"/>
                                      </p:to>
                                    </p:set>
                                    <p:animEffect transition="in" filter="wipe(down)">
                                      <p:cBhvr>
                                        <p:cTn id="133" dur="500"/>
                                        <p:tgtEl>
                                          <p:spTgt spid="47"/>
                                        </p:tgtEl>
                                      </p:cBhvr>
                                    </p:animEffect>
                                  </p:childTnLst>
                                </p:cTn>
                              </p:par>
                            </p:childTnLst>
                          </p:cTn>
                        </p:par>
                        <p:par>
                          <p:cTn id="134" fill="hold">
                            <p:stCondLst>
                              <p:cond delay="500"/>
                            </p:stCondLst>
                            <p:childTnLst>
                              <p:par>
                                <p:cTn id="135" presetID="22" presetClass="entr" presetSubtype="4" fill="hold" grpId="0" nodeType="afterEffect">
                                  <p:stCondLst>
                                    <p:cond delay="0"/>
                                  </p:stCondLst>
                                  <p:childTnLst>
                                    <p:set>
                                      <p:cBhvr>
                                        <p:cTn id="136" dur="1" fill="hold">
                                          <p:stCondLst>
                                            <p:cond delay="0"/>
                                          </p:stCondLst>
                                        </p:cTn>
                                        <p:tgtEl>
                                          <p:spTgt spid="24"/>
                                        </p:tgtEl>
                                        <p:attrNameLst>
                                          <p:attrName>style.visibility</p:attrName>
                                        </p:attrNameLst>
                                      </p:cBhvr>
                                      <p:to>
                                        <p:strVal val="visible"/>
                                      </p:to>
                                    </p:set>
                                    <p:animEffect transition="in" filter="wipe(down)">
                                      <p:cBhvr>
                                        <p:cTn id="137" dur="500"/>
                                        <p:tgtEl>
                                          <p:spTgt spid="24"/>
                                        </p:tgtEl>
                                      </p:cBhvr>
                                    </p:animEffect>
                                  </p:childTnLst>
                                </p:cTn>
                              </p:par>
                            </p:childTnLst>
                          </p:cTn>
                        </p:par>
                        <p:par>
                          <p:cTn id="138" fill="hold">
                            <p:stCondLst>
                              <p:cond delay="1000"/>
                            </p:stCondLst>
                            <p:childTnLst>
                              <p:par>
                                <p:cTn id="139" presetID="22" presetClass="entr" presetSubtype="4" fill="hold" grpId="0" nodeType="afterEffect">
                                  <p:stCondLst>
                                    <p:cond delay="0"/>
                                  </p:stCondLst>
                                  <p:childTnLst>
                                    <p:set>
                                      <p:cBhvr>
                                        <p:cTn id="140" dur="1" fill="hold">
                                          <p:stCondLst>
                                            <p:cond delay="0"/>
                                          </p:stCondLst>
                                        </p:cTn>
                                        <p:tgtEl>
                                          <p:spTgt spid="23"/>
                                        </p:tgtEl>
                                        <p:attrNameLst>
                                          <p:attrName>style.visibility</p:attrName>
                                        </p:attrNameLst>
                                      </p:cBhvr>
                                      <p:to>
                                        <p:strVal val="visible"/>
                                      </p:to>
                                    </p:set>
                                    <p:animEffect transition="in" filter="wipe(down)">
                                      <p:cBhvr>
                                        <p:cTn id="141" dur="500"/>
                                        <p:tgtEl>
                                          <p:spTgt spid="23"/>
                                        </p:tgtEl>
                                      </p:cBhvr>
                                    </p:animEffect>
                                  </p:childTnLst>
                                </p:cTn>
                              </p:par>
                            </p:childTnLst>
                          </p:cTn>
                        </p:par>
                      </p:childTnLst>
                    </p:cTn>
                  </p:par>
                  <p:par>
                    <p:cTn id="142" fill="hold">
                      <p:stCondLst>
                        <p:cond delay="indefinite"/>
                      </p:stCondLst>
                      <p:childTnLst>
                        <p:par>
                          <p:cTn id="143" fill="hold">
                            <p:stCondLst>
                              <p:cond delay="0"/>
                            </p:stCondLst>
                            <p:childTnLst>
                              <p:par>
                                <p:cTn id="144" presetID="12" presetClass="entr" presetSubtype="8" fill="hold" grpId="0" nodeType="clickEffect">
                                  <p:stCondLst>
                                    <p:cond delay="0"/>
                                  </p:stCondLst>
                                  <p:childTnLst>
                                    <p:set>
                                      <p:cBhvr>
                                        <p:cTn id="145" dur="1" fill="hold">
                                          <p:stCondLst>
                                            <p:cond delay="0"/>
                                          </p:stCondLst>
                                        </p:cTn>
                                        <p:tgtEl>
                                          <p:spTgt spid="61"/>
                                        </p:tgtEl>
                                        <p:attrNameLst>
                                          <p:attrName>style.visibility</p:attrName>
                                        </p:attrNameLst>
                                      </p:cBhvr>
                                      <p:to>
                                        <p:strVal val="visible"/>
                                      </p:to>
                                    </p:set>
                                    <p:anim calcmode="lin" valueType="num">
                                      <p:cBhvr additive="base">
                                        <p:cTn id="146" dur="500"/>
                                        <p:tgtEl>
                                          <p:spTgt spid="61"/>
                                        </p:tgtEl>
                                        <p:attrNameLst>
                                          <p:attrName>ppt_x</p:attrName>
                                        </p:attrNameLst>
                                      </p:cBhvr>
                                      <p:tavLst>
                                        <p:tav tm="0">
                                          <p:val>
                                            <p:strVal val="#ppt_x-#ppt_w*1.125000"/>
                                          </p:val>
                                        </p:tav>
                                        <p:tav tm="100000">
                                          <p:val>
                                            <p:strVal val="#ppt_x"/>
                                          </p:val>
                                        </p:tav>
                                      </p:tavLst>
                                    </p:anim>
                                    <p:animEffect transition="in" filter="wipe(right)">
                                      <p:cBhvr>
                                        <p:cTn id="147" dur="500"/>
                                        <p:tgtEl>
                                          <p:spTgt spid="61"/>
                                        </p:tgtEl>
                                      </p:cBhvr>
                                    </p:animEffect>
                                  </p:childTnLst>
                                </p:cTn>
                              </p:par>
                              <p:par>
                                <p:cTn id="148" presetID="12" presetClass="entr" presetSubtype="8" fill="hold" grpId="0" nodeType="withEffect">
                                  <p:stCondLst>
                                    <p:cond delay="0"/>
                                  </p:stCondLst>
                                  <p:childTnLst>
                                    <p:set>
                                      <p:cBhvr>
                                        <p:cTn id="149" dur="1" fill="hold">
                                          <p:stCondLst>
                                            <p:cond delay="0"/>
                                          </p:stCondLst>
                                        </p:cTn>
                                        <p:tgtEl>
                                          <p:spTgt spid="60"/>
                                        </p:tgtEl>
                                        <p:attrNameLst>
                                          <p:attrName>style.visibility</p:attrName>
                                        </p:attrNameLst>
                                      </p:cBhvr>
                                      <p:to>
                                        <p:strVal val="visible"/>
                                      </p:to>
                                    </p:set>
                                    <p:anim calcmode="lin" valueType="num">
                                      <p:cBhvr additive="base">
                                        <p:cTn id="150" dur="500"/>
                                        <p:tgtEl>
                                          <p:spTgt spid="60"/>
                                        </p:tgtEl>
                                        <p:attrNameLst>
                                          <p:attrName>ppt_x</p:attrName>
                                        </p:attrNameLst>
                                      </p:cBhvr>
                                      <p:tavLst>
                                        <p:tav tm="0">
                                          <p:val>
                                            <p:strVal val="#ppt_x-#ppt_w*1.125000"/>
                                          </p:val>
                                        </p:tav>
                                        <p:tav tm="100000">
                                          <p:val>
                                            <p:strVal val="#ppt_x"/>
                                          </p:val>
                                        </p:tav>
                                      </p:tavLst>
                                    </p:anim>
                                    <p:animEffect transition="in" filter="wipe(right)">
                                      <p:cBhvr>
                                        <p:cTn id="151" dur="500"/>
                                        <p:tgtEl>
                                          <p:spTgt spid="60"/>
                                        </p:tgtEl>
                                      </p:cBhvr>
                                    </p:animEffect>
                                  </p:childTnLst>
                                </p:cTn>
                              </p:par>
                            </p:childTnLst>
                          </p:cTn>
                        </p:par>
                        <p:par>
                          <p:cTn id="152" fill="hold">
                            <p:stCondLst>
                              <p:cond delay="500"/>
                            </p:stCondLst>
                            <p:childTnLst>
                              <p:par>
                                <p:cTn id="153" presetID="12" presetClass="entr" presetSubtype="4" fill="hold" grpId="0" nodeType="afterEffect">
                                  <p:stCondLst>
                                    <p:cond delay="0"/>
                                  </p:stCondLst>
                                  <p:iterate type="lt">
                                    <p:tmPct val="50000"/>
                                  </p:iterate>
                                  <p:childTnLst>
                                    <p:set>
                                      <p:cBhvr>
                                        <p:cTn id="154" dur="1" fill="hold">
                                          <p:stCondLst>
                                            <p:cond delay="0"/>
                                          </p:stCondLst>
                                        </p:cTn>
                                        <p:tgtEl>
                                          <p:spTgt spid="62"/>
                                        </p:tgtEl>
                                        <p:attrNameLst>
                                          <p:attrName>style.visibility</p:attrName>
                                        </p:attrNameLst>
                                      </p:cBhvr>
                                      <p:to>
                                        <p:strVal val="visible"/>
                                      </p:to>
                                    </p:set>
                                    <p:anim calcmode="lin" valueType="num">
                                      <p:cBhvr additive="base">
                                        <p:cTn id="155" dur="200"/>
                                        <p:tgtEl>
                                          <p:spTgt spid="62"/>
                                        </p:tgtEl>
                                        <p:attrNameLst>
                                          <p:attrName>ppt_y</p:attrName>
                                        </p:attrNameLst>
                                      </p:cBhvr>
                                      <p:tavLst>
                                        <p:tav tm="0">
                                          <p:val>
                                            <p:strVal val="#ppt_y+#ppt_h*1.125000"/>
                                          </p:val>
                                        </p:tav>
                                        <p:tav tm="100000">
                                          <p:val>
                                            <p:strVal val="#ppt_y"/>
                                          </p:val>
                                        </p:tav>
                                      </p:tavLst>
                                    </p:anim>
                                    <p:animEffect transition="in" filter="wipe(up)">
                                      <p:cBhvr>
                                        <p:cTn id="156" dur="200"/>
                                        <p:tgtEl>
                                          <p:spTgt spid="62"/>
                                        </p:tgtEl>
                                      </p:cBhvr>
                                    </p:animEffect>
                                  </p:childTnLst>
                                </p:cTn>
                              </p:par>
                            </p:childTnLst>
                          </p:cTn>
                        </p:par>
                        <p:par>
                          <p:cTn id="157" fill="hold">
                            <p:stCondLst>
                              <p:cond delay="1700"/>
                            </p:stCondLst>
                            <p:childTnLst>
                              <p:par>
                                <p:cTn id="158" presetID="14" presetClass="entr" presetSubtype="10" fill="hold" grpId="0" nodeType="afterEffect">
                                  <p:stCondLst>
                                    <p:cond delay="0"/>
                                  </p:stCondLst>
                                  <p:childTnLst>
                                    <p:set>
                                      <p:cBhvr>
                                        <p:cTn id="159" dur="1" fill="hold">
                                          <p:stCondLst>
                                            <p:cond delay="0"/>
                                          </p:stCondLst>
                                        </p:cTn>
                                        <p:tgtEl>
                                          <p:spTgt spid="67"/>
                                        </p:tgtEl>
                                        <p:attrNameLst>
                                          <p:attrName>style.visibility</p:attrName>
                                        </p:attrNameLst>
                                      </p:cBhvr>
                                      <p:to>
                                        <p:strVal val="visible"/>
                                      </p:to>
                                    </p:set>
                                    <p:animEffect transition="in" filter="randombar(horizontal)">
                                      <p:cBhvr>
                                        <p:cTn id="160" dur="500"/>
                                        <p:tgtEl>
                                          <p:spTgt spid="67"/>
                                        </p:tgtEl>
                                      </p:cBhvr>
                                    </p:animEffect>
                                  </p:childTnLst>
                                </p:cTn>
                              </p:par>
                              <p:par>
                                <p:cTn id="161" presetID="14" presetClass="entr" presetSubtype="10" fill="hold" grpId="0" nodeType="withEffect">
                                  <p:stCondLst>
                                    <p:cond delay="0"/>
                                  </p:stCondLst>
                                  <p:childTnLst>
                                    <p:set>
                                      <p:cBhvr>
                                        <p:cTn id="162" dur="1" fill="hold">
                                          <p:stCondLst>
                                            <p:cond delay="0"/>
                                          </p:stCondLst>
                                        </p:cTn>
                                        <p:tgtEl>
                                          <p:spTgt spid="66"/>
                                        </p:tgtEl>
                                        <p:attrNameLst>
                                          <p:attrName>style.visibility</p:attrName>
                                        </p:attrNameLst>
                                      </p:cBhvr>
                                      <p:to>
                                        <p:strVal val="visible"/>
                                      </p:to>
                                    </p:set>
                                    <p:animEffect transition="in" filter="randombar(horizontal)">
                                      <p:cBhvr>
                                        <p:cTn id="16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animBg="1"/>
      <p:bldP spid="67" grpId="0" animBg="1"/>
      <p:bldP spid="68" grpId="0" animBg="1"/>
      <p:bldP spid="69" grpId="0" animBg="1"/>
      <p:bldP spid="7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17609" y="1603059"/>
            <a:ext cx="2345225" cy="2753786"/>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57924" tIns="28962" rIns="57924" bIns="28962"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3" name="AutoShape 12"/>
          <p:cNvSpPr>
            <a:spLocks noChangeArrowheads="1"/>
          </p:cNvSpPr>
          <p:nvPr/>
        </p:nvSpPr>
        <p:spPr bwMode="auto">
          <a:xfrm>
            <a:off x="2017609" y="1352582"/>
            <a:ext cx="2345225" cy="500955"/>
          </a:xfrm>
          <a:prstGeom prst="homePlate">
            <a:avLst>
              <a:gd name="adj" fmla="val 63872"/>
            </a:avLst>
          </a:prstGeom>
          <a:solidFill>
            <a:srgbClr val="414455"/>
          </a:solidFill>
          <a:ln w="9525">
            <a:noFill/>
            <a:miter lim="800000"/>
            <a:headEnd/>
            <a:tailEnd/>
          </a:ln>
        </p:spPr>
        <p:txBody>
          <a:bodyPr wrap="none" lIns="57924" tIns="28962" rIns="57924" bIns="28962" anchor="ctr"/>
          <a:lstStyle/>
          <a:p>
            <a:pPr algn="ctr" defTabSz="685800" fontAlgn="auto">
              <a:spcBef>
                <a:spcPts val="0"/>
              </a:spcBef>
              <a:spcAft>
                <a:spcPts val="0"/>
              </a:spcAft>
            </a:pPr>
            <a:r>
              <a:rPr lang="zh-CN" altLang="en-US" sz="1350" b="1" dirty="0">
                <a:solidFill>
                  <a:prstClr val="white"/>
                </a:solidFill>
                <a:latin typeface="微软雅黑" pitchFamily="34" charset="-122"/>
                <a:ea typeface="微软雅黑" pitchFamily="34" charset="-122"/>
              </a:rPr>
              <a:t>添加标题</a:t>
            </a:r>
          </a:p>
        </p:txBody>
      </p:sp>
      <p:sp>
        <p:nvSpPr>
          <p:cNvPr id="4" name="TextBox 3"/>
          <p:cNvSpPr txBox="1"/>
          <p:nvPr/>
        </p:nvSpPr>
        <p:spPr>
          <a:xfrm>
            <a:off x="2108853" y="2028437"/>
            <a:ext cx="2253980" cy="2159065"/>
          </a:xfrm>
          <a:prstGeom prst="rect">
            <a:avLst/>
          </a:prstGeom>
          <a:noFill/>
        </p:spPr>
        <p:txBody>
          <a:bodyPr wrap="square" lIns="57924" tIns="28962" rIns="57924" bIns="28962" rtlCol="0">
            <a:spAutoFit/>
          </a:bodyPr>
          <a:lstStyle/>
          <a:p>
            <a:pPr defTabSz="685800" fontAlgn="auto">
              <a:lnSpc>
                <a:spcPct val="130000"/>
              </a:lnSpc>
              <a:spcBef>
                <a:spcPts val="0"/>
              </a:spcBef>
              <a:spcAft>
                <a:spcPts val="0"/>
              </a:spcAft>
            </a:pPr>
            <a:r>
              <a:rPr lang="zh-CN" altLang="en-US" sz="105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50" dirty="0">
              <a:solidFill>
                <a:sysClr val="windowText" lastClr="000000"/>
              </a:solidFill>
              <a:latin typeface="微软雅黑" pitchFamily="34" charset="-122"/>
              <a:ea typeface="微软雅黑" pitchFamily="34" charset="-122"/>
            </a:endParaRPr>
          </a:p>
          <a:p>
            <a:pPr defTabSz="685800" fontAlgn="auto">
              <a:lnSpc>
                <a:spcPct val="130000"/>
              </a:lnSpc>
              <a:spcBef>
                <a:spcPts val="0"/>
              </a:spcBef>
              <a:spcAft>
                <a:spcPts val="0"/>
              </a:spcAft>
            </a:pPr>
            <a:r>
              <a:rPr lang="zh-CN" altLang="en-US" sz="105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5" name="矩形 4"/>
          <p:cNvSpPr/>
          <p:nvPr/>
        </p:nvSpPr>
        <p:spPr>
          <a:xfrm>
            <a:off x="4800594" y="1603059"/>
            <a:ext cx="2345225" cy="2753786"/>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57924" tIns="28962" rIns="57924" bIns="28962"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6" name="AutoShape 12"/>
          <p:cNvSpPr>
            <a:spLocks noChangeArrowheads="1"/>
          </p:cNvSpPr>
          <p:nvPr/>
        </p:nvSpPr>
        <p:spPr bwMode="auto">
          <a:xfrm flipH="1">
            <a:off x="4800594" y="1352582"/>
            <a:ext cx="2345225" cy="500955"/>
          </a:xfrm>
          <a:prstGeom prst="homePlate">
            <a:avLst>
              <a:gd name="adj" fmla="val 63872"/>
            </a:avLst>
          </a:prstGeom>
          <a:solidFill>
            <a:schemeClr val="accent6">
              <a:lumMod val="75000"/>
            </a:schemeClr>
          </a:solidFill>
          <a:ln w="9525">
            <a:noFill/>
            <a:miter lim="800000"/>
            <a:headEnd/>
            <a:tailEnd/>
          </a:ln>
        </p:spPr>
        <p:txBody>
          <a:bodyPr wrap="none" lIns="57924" tIns="28962" rIns="57924" bIns="28962" anchor="ctr"/>
          <a:lstStyle/>
          <a:p>
            <a:pPr algn="ctr" defTabSz="685800" fontAlgn="auto">
              <a:spcBef>
                <a:spcPts val="0"/>
              </a:spcBef>
              <a:spcAft>
                <a:spcPts val="0"/>
              </a:spcAft>
            </a:pPr>
            <a:r>
              <a:rPr lang="zh-CN" altLang="en-US" sz="1350" b="1" dirty="0">
                <a:solidFill>
                  <a:prstClr val="white"/>
                </a:solidFill>
                <a:latin typeface="微软雅黑" pitchFamily="34" charset="-122"/>
                <a:ea typeface="微软雅黑" pitchFamily="34" charset="-122"/>
              </a:rPr>
              <a:t>添加标题</a:t>
            </a:r>
          </a:p>
        </p:txBody>
      </p:sp>
      <p:sp>
        <p:nvSpPr>
          <p:cNvPr id="7" name="TextBox 6"/>
          <p:cNvSpPr txBox="1"/>
          <p:nvPr/>
        </p:nvSpPr>
        <p:spPr>
          <a:xfrm>
            <a:off x="4891839" y="2028437"/>
            <a:ext cx="2253980" cy="2159065"/>
          </a:xfrm>
          <a:prstGeom prst="rect">
            <a:avLst/>
          </a:prstGeom>
          <a:noFill/>
        </p:spPr>
        <p:txBody>
          <a:bodyPr wrap="square" lIns="57924" tIns="28962" rIns="57924" bIns="28962" rtlCol="0">
            <a:spAutoFit/>
          </a:bodyPr>
          <a:lstStyle/>
          <a:p>
            <a:pPr defTabSz="685800" fontAlgn="auto">
              <a:lnSpc>
                <a:spcPct val="130000"/>
              </a:lnSpc>
              <a:spcBef>
                <a:spcPts val="0"/>
              </a:spcBef>
              <a:spcAft>
                <a:spcPts val="0"/>
              </a:spcAft>
            </a:pPr>
            <a:r>
              <a:rPr lang="zh-CN" altLang="en-US" sz="105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050">
                <a:solidFill>
                  <a:sysClr val="windowText" lastClr="000000"/>
                </a:solidFill>
                <a:latin typeface="微软雅黑" pitchFamily="34" charset="-122"/>
                <a:ea typeface="微软雅黑" pitchFamily="34" charset="-122"/>
              </a:rPr>
              <a:t>文字。</a:t>
            </a:r>
            <a:endParaRPr lang="en-US" altLang="zh-CN" sz="1050">
              <a:solidFill>
                <a:sysClr val="windowText" lastClr="000000"/>
              </a:solidFill>
              <a:latin typeface="微软雅黑" pitchFamily="34" charset="-122"/>
              <a:ea typeface="微软雅黑" pitchFamily="34" charset="-122"/>
            </a:endParaRPr>
          </a:p>
          <a:p>
            <a:pPr defTabSz="685800" fontAlgn="auto">
              <a:lnSpc>
                <a:spcPct val="130000"/>
              </a:lnSpc>
              <a:spcBef>
                <a:spcPts val="0"/>
              </a:spcBef>
              <a:spcAft>
                <a:spcPts val="0"/>
              </a:spcAft>
            </a:pPr>
            <a:r>
              <a:rPr lang="zh-CN" altLang="en-US" sz="105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8" name="标题 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5399235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4"/>
                                        </p:tgtEl>
                                        <p:attrNameLst>
                                          <p:attrName>style.visibility</p:attrName>
                                        </p:attrNameLst>
                                      </p:cBhvr>
                                      <p:to>
                                        <p:strVal val="visible"/>
                                      </p:to>
                                    </p:set>
                                    <p:animEffect transition="in" filter="wipe(left)">
                                      <p:cBhvr>
                                        <p:cTn id="16" dur="100"/>
                                        <p:tgtEl>
                                          <p:spTgt spid="4"/>
                                        </p:tgtEl>
                                      </p:cBhvr>
                                    </p:animEffect>
                                  </p:childTnLst>
                                </p:cTn>
                              </p:par>
                              <p:par>
                                <p:cTn id="17" presetID="36" presetClass="emph" presetSubtype="0" fill="hold" grpId="1" nodeType="withEffect">
                                  <p:stCondLst>
                                    <p:cond delay="0"/>
                                  </p:stCondLst>
                                  <p:iterate type="lt">
                                    <p:tmPct val="30000"/>
                                  </p:iterate>
                                  <p:childTnLst>
                                    <p:animScale>
                                      <p:cBhvr>
                                        <p:cTn id="18" dur="50" autoRev="1" fill="hold">
                                          <p:stCondLst>
                                            <p:cond delay="0"/>
                                          </p:stCondLst>
                                        </p:cTn>
                                        <p:tgtEl>
                                          <p:spTgt spid="4"/>
                                        </p:tgtEl>
                                      </p:cBhvr>
                                      <p:to x="80000" y="100000"/>
                                    </p:animScale>
                                    <p:anim by="(#ppt_w*0.10)" calcmode="lin" valueType="num">
                                      <p:cBhvr>
                                        <p:cTn id="19" dur="50" autoRev="1" fill="hold">
                                          <p:stCondLst>
                                            <p:cond delay="0"/>
                                          </p:stCondLst>
                                        </p:cTn>
                                        <p:tgtEl>
                                          <p:spTgt spid="4"/>
                                        </p:tgtEl>
                                        <p:attrNameLst>
                                          <p:attrName>ppt_x</p:attrName>
                                        </p:attrNameLst>
                                      </p:cBhvr>
                                    </p:anim>
                                    <p:anim by="(-#ppt_w*0.10)" calcmode="lin" valueType="num">
                                      <p:cBhvr>
                                        <p:cTn id="20" dur="50" autoRev="1" fill="hold">
                                          <p:stCondLst>
                                            <p:cond delay="0"/>
                                          </p:stCondLst>
                                        </p:cTn>
                                        <p:tgtEl>
                                          <p:spTgt spid="4"/>
                                        </p:tgtEl>
                                        <p:attrNameLst>
                                          <p:attrName>ppt_y</p:attrName>
                                        </p:attrNameLst>
                                      </p:cBhvr>
                                    </p:anim>
                                    <p:animRot by="-480000">
                                      <p:cBhvr>
                                        <p:cTn id="21" dur="50" autoRev="1" fill="hold">
                                          <p:stCondLst>
                                            <p:cond delay="0"/>
                                          </p:stCondLst>
                                        </p:cTn>
                                        <p:tgtEl>
                                          <p:spTgt spid="4"/>
                                        </p:tgtEl>
                                        <p:attrNameLst>
                                          <p:attrName>r</p:attrName>
                                        </p:attrNameLst>
                                      </p:cBhvr>
                                    </p:animRot>
                                  </p:childTnLst>
                                </p:cTn>
                              </p:par>
                            </p:childTnLst>
                          </p:cTn>
                        </p:par>
                        <p:par>
                          <p:cTn id="22" fill="hold">
                            <p:stCondLst>
                              <p:cond delay="5750"/>
                            </p:stCondLst>
                            <p:childTnLst>
                              <p:par>
                                <p:cTn id="23" presetID="2" presetClass="entr" presetSubtype="2"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1+#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childTnLst>
                          </p:cTn>
                        </p:par>
                        <p:par>
                          <p:cTn id="27" fill="hold">
                            <p:stCondLst>
                              <p:cond delay="6250"/>
                            </p:stCondLst>
                            <p:childTnLst>
                              <p:par>
                                <p:cTn id="28" presetID="22" presetClass="entr" presetSubtype="1"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500"/>
                                        <p:tgtEl>
                                          <p:spTgt spid="5"/>
                                        </p:tgtEl>
                                      </p:cBhvr>
                                    </p:animEffect>
                                  </p:childTnLst>
                                </p:cTn>
                              </p:par>
                            </p:childTnLst>
                          </p:cTn>
                        </p:par>
                        <p:par>
                          <p:cTn id="31" fill="hold">
                            <p:stCondLst>
                              <p:cond delay="675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7"/>
                                        </p:tgtEl>
                                        <p:attrNameLst>
                                          <p:attrName>style.visibility</p:attrName>
                                        </p:attrNameLst>
                                      </p:cBhvr>
                                      <p:to>
                                        <p:strVal val="visible"/>
                                      </p:to>
                                    </p:set>
                                    <p:animEffect transition="in" filter="wipe(left)">
                                      <p:cBhvr>
                                        <p:cTn id="34" dur="100"/>
                                        <p:tgtEl>
                                          <p:spTgt spid="7"/>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7"/>
                                        </p:tgtEl>
                                      </p:cBhvr>
                                      <p:to x="80000" y="100000"/>
                                    </p:animScale>
                                    <p:anim by="(#ppt_w*0.10)" calcmode="lin" valueType="num">
                                      <p:cBhvr>
                                        <p:cTn id="37" dur="50" autoRev="1" fill="hold">
                                          <p:stCondLst>
                                            <p:cond delay="0"/>
                                          </p:stCondLst>
                                        </p:cTn>
                                        <p:tgtEl>
                                          <p:spTgt spid="7"/>
                                        </p:tgtEl>
                                        <p:attrNameLst>
                                          <p:attrName>ppt_x</p:attrName>
                                        </p:attrNameLst>
                                      </p:cBhvr>
                                    </p:anim>
                                    <p:anim by="(-#ppt_w*0.10)" calcmode="lin" valueType="num">
                                      <p:cBhvr>
                                        <p:cTn id="38" dur="50" autoRev="1" fill="hold">
                                          <p:stCondLst>
                                            <p:cond delay="0"/>
                                          </p:stCondLst>
                                        </p:cTn>
                                        <p:tgtEl>
                                          <p:spTgt spid="7"/>
                                        </p:tgtEl>
                                        <p:attrNameLst>
                                          <p:attrName>ppt_y</p:attrName>
                                        </p:attrNameLst>
                                      </p:cBhvr>
                                    </p:anim>
                                    <p:animRot by="-480000">
                                      <p:cBhvr>
                                        <p:cTn id="39" dur="50" autoRev="1"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4" grpId="1"/>
      <p:bldP spid="5" grpId="0" animBg="1"/>
      <p:bldP spid="6" grpId="0" animBg="1"/>
      <p:bldP spid="7" grpId="0"/>
      <p:bldP spid="7"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9" y="0"/>
            <a:ext cx="9148879" cy="5143500"/>
          </a:xfrm>
          <a:prstGeom prst="rect">
            <a:avLst/>
          </a:prstGeom>
        </p:spPr>
      </p:pic>
      <p:pic>
        <p:nvPicPr>
          <p:cNvPr id="37" name="图片 3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59" y="1133040"/>
            <a:ext cx="9179475" cy="2166949"/>
          </a:xfrm>
          <a:prstGeom prst="rect">
            <a:avLst/>
          </a:prstGeom>
        </p:spPr>
      </p:pic>
      <p:sp>
        <p:nvSpPr>
          <p:cNvPr id="10" name="圆角矩形 9"/>
          <p:cNvSpPr/>
          <p:nvPr/>
        </p:nvSpPr>
        <p:spPr>
          <a:xfrm>
            <a:off x="733673" y="2722984"/>
            <a:ext cx="813887" cy="81446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4400" dirty="0" smtClean="0">
                <a:solidFill>
                  <a:prstClr val="white"/>
                </a:solidFill>
                <a:latin typeface="Calibri"/>
                <a:ea typeface="宋体" panose="02010600030101010101" pitchFamily="2" charset="-122"/>
              </a:rPr>
              <a:t>3</a:t>
            </a:r>
            <a:endParaRPr lang="zh-CN" altLang="en-US" sz="4400" dirty="0">
              <a:solidFill>
                <a:prstClr val="white"/>
              </a:solidFill>
              <a:latin typeface="Calibri"/>
              <a:ea typeface="宋体" panose="02010600030101010101" pitchFamily="2" charset="-122"/>
            </a:endParaRPr>
          </a:p>
        </p:txBody>
      </p:sp>
      <p:sp>
        <p:nvSpPr>
          <p:cNvPr id="2" name="文本框 1"/>
          <p:cNvSpPr txBox="1"/>
          <p:nvPr/>
        </p:nvSpPr>
        <p:spPr>
          <a:xfrm>
            <a:off x="2514654" y="3781582"/>
            <a:ext cx="3775394" cy="523220"/>
          </a:xfrm>
          <a:prstGeom prst="rect">
            <a:avLst/>
          </a:prstGeom>
          <a:noFill/>
        </p:spPr>
        <p:txBody>
          <a:bodyPr wrap="none" rtlCol="0">
            <a:spAutoFit/>
          </a:bodyPr>
          <a:lstStyle/>
          <a:p>
            <a:r>
              <a:rPr lang="zh-CN" altLang="en-US" sz="2800" b="1" dirty="0" smtClean="0">
                <a:solidFill>
                  <a:srgbClr val="C3260C"/>
                </a:solidFill>
                <a:latin typeface="微软雅黑" panose="020B0503020204020204" pitchFamily="34" charset="-122"/>
                <a:ea typeface="微软雅黑" panose="020B0503020204020204" pitchFamily="34" charset="-122"/>
              </a:rPr>
              <a:t>单击此处添加文字标题</a:t>
            </a:r>
            <a:endParaRPr lang="zh-CN" altLang="en-US" sz="2800" b="1" dirty="0">
              <a:solidFill>
                <a:srgbClr val="C3260C"/>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2615182" y="4289824"/>
            <a:ext cx="3574339" cy="0"/>
          </a:xfrm>
          <a:prstGeom prst="line">
            <a:avLst/>
          </a:prstGeom>
          <a:ln>
            <a:solidFill>
              <a:srgbClr val="C3260C"/>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2615182" y="4323353"/>
            <a:ext cx="1704313" cy="338553"/>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600" dirty="0">
              <a:solidFill>
                <a:srgbClr val="C3260C"/>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4402352" y="4323353"/>
            <a:ext cx="1704313" cy="338553"/>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600" dirty="0">
              <a:solidFill>
                <a:srgbClr val="C3260C"/>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704175" y="2653162"/>
            <a:ext cx="1620958" cy="954107"/>
          </a:xfrm>
          <a:prstGeom prst="rect">
            <a:avLst/>
          </a:prstGeom>
          <a:noFill/>
        </p:spPr>
        <p:txBody>
          <a:bodyPr wrap="none" rtlCol="0">
            <a:spAutoFit/>
          </a:bodyPr>
          <a:lstStyle/>
          <a:p>
            <a:pPr algn="ctr"/>
            <a:r>
              <a:rPr lang="zh-CN" altLang="en-US" sz="2800" b="1" dirty="0" smtClean="0">
                <a:solidFill>
                  <a:srgbClr val="C3260C"/>
                </a:solidFill>
                <a:latin typeface="微软雅黑" panose="020B0503020204020204" pitchFamily="34" charset="-122"/>
                <a:ea typeface="微软雅黑" panose="020B0503020204020204" pitchFamily="34" charset="-122"/>
              </a:rPr>
              <a:t>第三部分</a:t>
            </a:r>
            <a:endParaRPr lang="en-US" altLang="zh-CN" sz="2800" b="1" dirty="0" smtClean="0">
              <a:solidFill>
                <a:srgbClr val="C3260C"/>
              </a:solidFill>
              <a:latin typeface="微软雅黑" panose="020B0503020204020204" pitchFamily="34" charset="-122"/>
              <a:ea typeface="微软雅黑" panose="020B0503020204020204" pitchFamily="34" charset="-122"/>
            </a:endParaRPr>
          </a:p>
          <a:p>
            <a:pPr algn="ctr"/>
            <a:r>
              <a:rPr lang="en-US" altLang="zh-CN" sz="2800" b="1" dirty="0" smtClean="0">
                <a:solidFill>
                  <a:srgbClr val="C3260C"/>
                </a:solidFill>
                <a:latin typeface="微软雅黑" panose="020B0503020204020204" pitchFamily="34" charset="-122"/>
                <a:ea typeface="微软雅黑" panose="020B0503020204020204" pitchFamily="34" charset="-122"/>
              </a:rPr>
              <a:t>PART1</a:t>
            </a:r>
            <a:endParaRPr lang="zh-CN" altLang="en-US" sz="2800" b="1" dirty="0">
              <a:solidFill>
                <a:srgbClr val="C3260C"/>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78903039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iterate type="lt">
                                    <p:tmPct val="14000"/>
                                  </p:iterate>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childTnLst>
                          </p:cTn>
                        </p:par>
                        <p:par>
                          <p:cTn id="15" fill="hold">
                            <p:stCondLst>
                              <p:cond delay="1560"/>
                            </p:stCondLst>
                            <p:childTnLst>
                              <p:par>
                                <p:cTn id="16" presetID="10" presetClass="entr" presetSubtype="0" fill="hold" grpId="0" nodeType="afterEffect">
                                  <p:stCondLst>
                                    <p:cond delay="0"/>
                                  </p:stCondLst>
                                  <p:iterate type="lt">
                                    <p:tmPct val="14000"/>
                                  </p:iterate>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2690"/>
                            </p:stCondLst>
                            <p:childTnLst>
                              <p:par>
                                <p:cTn id="20" presetID="16" presetClass="entr" presetSubtype="21"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par>
                          <p:cTn id="23" fill="hold">
                            <p:stCondLst>
                              <p:cond delay="3190"/>
                            </p:stCondLst>
                            <p:childTnLst>
                              <p:par>
                                <p:cTn id="24" presetID="42"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anim calcmode="lin" valueType="num">
                                      <p:cBhvr>
                                        <p:cTn id="27" dur="500" fill="hold"/>
                                        <p:tgtEl>
                                          <p:spTgt spid="16"/>
                                        </p:tgtEl>
                                        <p:attrNameLst>
                                          <p:attrName>ppt_x</p:attrName>
                                        </p:attrNameLst>
                                      </p:cBhvr>
                                      <p:tavLst>
                                        <p:tav tm="0">
                                          <p:val>
                                            <p:strVal val="#ppt_x"/>
                                          </p:val>
                                        </p:tav>
                                        <p:tav tm="100000">
                                          <p:val>
                                            <p:strVal val="#ppt_x"/>
                                          </p:val>
                                        </p:tav>
                                      </p:tavLst>
                                    </p:anim>
                                    <p:anim calcmode="lin" valueType="num">
                                      <p:cBhvr>
                                        <p:cTn id="28" dur="500" fill="hold"/>
                                        <p:tgtEl>
                                          <p:spTgt spid="1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P spid="16" grpId="0"/>
      <p:bldP spid="17" grpId="0"/>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ChangeArrowheads="1"/>
          </p:cNvSpPr>
          <p:nvPr/>
        </p:nvSpPr>
        <p:spPr bwMode="auto">
          <a:xfrm>
            <a:off x="1049890" y="3423145"/>
            <a:ext cx="5748442" cy="535943"/>
          </a:xfrm>
          <a:prstGeom prst="rect">
            <a:avLst/>
          </a:prstGeom>
          <a:solidFill>
            <a:srgbClr val="FFFFFF"/>
          </a:solidFill>
          <a:ln w="9525">
            <a:solidFill>
              <a:srgbClr val="EAEAEA"/>
            </a:solidFill>
            <a:miter lim="800000"/>
            <a:headEnd/>
            <a:tailEnd/>
          </a:ln>
          <a:extLst/>
        </p:spPr>
        <p:txBody>
          <a:bodyPr wrap="none" lIns="56640" tIns="28320" rIns="56640" bIns="28320" anchor="ctr"/>
          <a:lstStyle/>
          <a:p>
            <a:pPr defTabSz="685800" fontAlgn="auto">
              <a:spcBef>
                <a:spcPts val="0"/>
              </a:spcBef>
              <a:spcAft>
                <a:spcPts val="0"/>
              </a:spcAft>
            </a:pPr>
            <a:endParaRPr lang="zh-CN" altLang="en-US" sz="1350" kern="0" dirty="0">
              <a:solidFill>
                <a:sysClr val="windowText" lastClr="000000"/>
              </a:solidFill>
              <a:latin typeface="Calibri"/>
              <a:ea typeface="微软雅黑" pitchFamily="34" charset="-122"/>
            </a:endParaRPr>
          </a:p>
        </p:txBody>
      </p:sp>
      <p:sp>
        <p:nvSpPr>
          <p:cNvPr id="8" name="Line 43"/>
          <p:cNvSpPr>
            <a:spLocks noChangeShapeType="1"/>
          </p:cNvSpPr>
          <p:nvPr/>
        </p:nvSpPr>
        <p:spPr bwMode="auto">
          <a:xfrm rot="5400000">
            <a:off x="4780050" y="2615964"/>
            <a:ext cx="0" cy="213903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defTabSz="685800" fontAlgn="auto">
              <a:spcBef>
                <a:spcPts val="0"/>
              </a:spcBef>
              <a:spcAft>
                <a:spcPts val="0"/>
              </a:spcAft>
              <a:defRPr/>
            </a:pPr>
            <a:endParaRPr lang="zh-CN" altLang="en-US" sz="1350" kern="0" dirty="0">
              <a:solidFill>
                <a:sysClr val="windowText" lastClr="000000"/>
              </a:solidFill>
              <a:latin typeface="Calibri"/>
              <a:ea typeface="微软雅黑" pitchFamily="34" charset="-122"/>
            </a:endParaRPr>
          </a:p>
        </p:txBody>
      </p:sp>
      <p:sp>
        <p:nvSpPr>
          <p:cNvPr id="9" name="Rectangle 6"/>
          <p:cNvSpPr>
            <a:spLocks noChangeArrowheads="1"/>
          </p:cNvSpPr>
          <p:nvPr/>
        </p:nvSpPr>
        <p:spPr bwMode="auto">
          <a:xfrm>
            <a:off x="3082525" y="2262926"/>
            <a:ext cx="3715807" cy="532501"/>
          </a:xfrm>
          <a:prstGeom prst="rect">
            <a:avLst/>
          </a:prstGeom>
          <a:solidFill>
            <a:srgbClr val="FFFFFF"/>
          </a:solidFill>
          <a:ln w="9525">
            <a:solidFill>
              <a:srgbClr val="EAEAEA"/>
            </a:solidFill>
            <a:miter lim="800000"/>
            <a:headEnd/>
            <a:tailEnd/>
          </a:ln>
          <a:extLst/>
        </p:spPr>
        <p:txBody>
          <a:bodyPr wrap="none" lIns="56640" tIns="28320" rIns="56640" bIns="28320" anchor="ctr"/>
          <a:lstStyle/>
          <a:p>
            <a:pPr defTabSz="685800" fontAlgn="auto">
              <a:spcBef>
                <a:spcPts val="0"/>
              </a:spcBef>
              <a:spcAft>
                <a:spcPts val="0"/>
              </a:spcAft>
              <a:defRPr/>
            </a:pPr>
            <a:endParaRPr lang="zh-CN" altLang="en-US" sz="1350" kern="0" dirty="0">
              <a:solidFill>
                <a:sysClr val="windowText" lastClr="000000"/>
              </a:solidFill>
              <a:latin typeface="Calibri"/>
              <a:ea typeface="微软雅黑" pitchFamily="34" charset="-122"/>
            </a:endParaRPr>
          </a:p>
        </p:txBody>
      </p:sp>
      <p:sp>
        <p:nvSpPr>
          <p:cNvPr id="10" name="Line 43"/>
          <p:cNvSpPr>
            <a:spLocks noChangeShapeType="1"/>
          </p:cNvSpPr>
          <p:nvPr/>
        </p:nvSpPr>
        <p:spPr bwMode="auto">
          <a:xfrm rot="16200000" flipH="1">
            <a:off x="4877089" y="1447356"/>
            <a:ext cx="0" cy="213903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defTabSz="685800" fontAlgn="auto">
              <a:spcBef>
                <a:spcPts val="0"/>
              </a:spcBef>
              <a:spcAft>
                <a:spcPts val="0"/>
              </a:spcAft>
              <a:defRPr/>
            </a:pPr>
            <a:endParaRPr lang="zh-CN" altLang="en-US" sz="1350" kern="0" dirty="0">
              <a:solidFill>
                <a:sysClr val="windowText" lastClr="000000"/>
              </a:solidFill>
              <a:latin typeface="Calibri"/>
              <a:ea typeface="微软雅黑" pitchFamily="34" charset="-122"/>
            </a:endParaRPr>
          </a:p>
        </p:txBody>
      </p:sp>
      <p:sp>
        <p:nvSpPr>
          <p:cNvPr id="11" name="Rectangle 5"/>
          <p:cNvSpPr>
            <a:spLocks noChangeArrowheads="1"/>
          </p:cNvSpPr>
          <p:nvPr/>
        </p:nvSpPr>
        <p:spPr bwMode="auto">
          <a:xfrm rot="5400000">
            <a:off x="5799607" y="2982521"/>
            <a:ext cx="1465496" cy="534197"/>
          </a:xfrm>
          <a:prstGeom prst="rect">
            <a:avLst/>
          </a:prstGeom>
          <a:solidFill>
            <a:srgbClr val="FFFFFF"/>
          </a:solidFill>
          <a:ln w="9525">
            <a:solidFill>
              <a:srgbClr val="EAEAEA"/>
            </a:solidFill>
            <a:miter lim="800000"/>
            <a:headEnd/>
            <a:tailEnd/>
          </a:ln>
          <a:extLst/>
        </p:spPr>
        <p:txBody>
          <a:bodyPr wrap="none" lIns="56640" tIns="28320" rIns="56640" bIns="28320" anchor="ctr"/>
          <a:lstStyle/>
          <a:p>
            <a:pPr defTabSz="685800" fontAlgn="auto">
              <a:spcBef>
                <a:spcPts val="0"/>
              </a:spcBef>
              <a:spcAft>
                <a:spcPts val="0"/>
              </a:spcAft>
              <a:defRPr/>
            </a:pPr>
            <a:endParaRPr lang="zh-CN" altLang="en-US" sz="1350" kern="0" dirty="0">
              <a:solidFill>
                <a:sysClr val="windowText" lastClr="000000"/>
              </a:solidFill>
              <a:latin typeface="Calibri"/>
              <a:ea typeface="微软雅黑" pitchFamily="34" charset="-122"/>
            </a:endParaRPr>
          </a:p>
        </p:txBody>
      </p:sp>
      <p:sp>
        <p:nvSpPr>
          <p:cNvPr id="12" name="Line 44"/>
          <p:cNvSpPr>
            <a:spLocks noChangeShapeType="1"/>
          </p:cNvSpPr>
          <p:nvPr/>
        </p:nvSpPr>
        <p:spPr bwMode="auto">
          <a:xfrm>
            <a:off x="6543577" y="2973300"/>
            <a:ext cx="0" cy="253945"/>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defTabSz="685800" fontAlgn="auto">
              <a:spcBef>
                <a:spcPts val="0"/>
              </a:spcBef>
              <a:spcAft>
                <a:spcPts val="0"/>
              </a:spcAft>
              <a:defRPr/>
            </a:pPr>
            <a:endParaRPr lang="zh-CN" altLang="en-US" sz="1350" kern="0" dirty="0">
              <a:solidFill>
                <a:sysClr val="windowText" lastClr="000000"/>
              </a:solidFill>
              <a:latin typeface="Calibri"/>
              <a:ea typeface="微软雅黑" pitchFamily="34" charset="-122"/>
            </a:endParaRPr>
          </a:p>
        </p:txBody>
      </p:sp>
      <p:sp>
        <p:nvSpPr>
          <p:cNvPr id="13" name="Rectangle 7"/>
          <p:cNvSpPr>
            <a:spLocks noChangeArrowheads="1"/>
          </p:cNvSpPr>
          <p:nvPr/>
        </p:nvSpPr>
        <p:spPr bwMode="auto">
          <a:xfrm>
            <a:off x="3387780" y="1146466"/>
            <a:ext cx="3410552" cy="535943"/>
          </a:xfrm>
          <a:prstGeom prst="rect">
            <a:avLst/>
          </a:prstGeom>
          <a:solidFill>
            <a:srgbClr val="FFFFFF"/>
          </a:solidFill>
          <a:ln w="9525">
            <a:solidFill>
              <a:srgbClr val="EAEAEA"/>
            </a:solidFill>
            <a:miter lim="800000"/>
            <a:headEnd/>
            <a:tailEnd/>
          </a:ln>
          <a:extLst/>
        </p:spPr>
        <p:txBody>
          <a:bodyPr wrap="none" lIns="56640" tIns="28320" rIns="56640" bIns="28320" anchor="ctr"/>
          <a:lstStyle/>
          <a:p>
            <a:pPr defTabSz="685800" fontAlgn="auto">
              <a:spcBef>
                <a:spcPts val="0"/>
              </a:spcBef>
              <a:spcAft>
                <a:spcPts val="0"/>
              </a:spcAft>
            </a:pPr>
            <a:endParaRPr lang="zh-CN" altLang="en-US" sz="1350" kern="0" dirty="0">
              <a:solidFill>
                <a:sysClr val="windowText" lastClr="000000"/>
              </a:solidFill>
              <a:latin typeface="Calibri"/>
              <a:ea typeface="微软雅黑" pitchFamily="34" charset="-122"/>
            </a:endParaRPr>
          </a:p>
        </p:txBody>
      </p:sp>
      <p:sp>
        <p:nvSpPr>
          <p:cNvPr id="14" name="Line 43"/>
          <p:cNvSpPr>
            <a:spLocks noChangeShapeType="1"/>
          </p:cNvSpPr>
          <p:nvPr/>
        </p:nvSpPr>
        <p:spPr bwMode="auto">
          <a:xfrm rot="5400000">
            <a:off x="4780050" y="339285"/>
            <a:ext cx="0" cy="213903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defTabSz="685800" fontAlgn="auto">
              <a:spcBef>
                <a:spcPts val="0"/>
              </a:spcBef>
              <a:spcAft>
                <a:spcPts val="0"/>
              </a:spcAft>
              <a:defRPr/>
            </a:pPr>
            <a:endParaRPr lang="zh-CN" altLang="en-US" sz="1350" kern="0" dirty="0">
              <a:solidFill>
                <a:sysClr val="windowText" lastClr="000000"/>
              </a:solidFill>
              <a:latin typeface="Calibri"/>
              <a:ea typeface="微软雅黑" pitchFamily="34" charset="-122"/>
            </a:endParaRPr>
          </a:p>
        </p:txBody>
      </p:sp>
      <p:sp>
        <p:nvSpPr>
          <p:cNvPr id="15" name="Rectangle 8"/>
          <p:cNvSpPr>
            <a:spLocks noChangeArrowheads="1"/>
          </p:cNvSpPr>
          <p:nvPr/>
        </p:nvSpPr>
        <p:spPr bwMode="auto">
          <a:xfrm rot="5400000">
            <a:off x="2320892" y="1703848"/>
            <a:ext cx="1648961" cy="534197"/>
          </a:xfrm>
          <a:prstGeom prst="rect">
            <a:avLst/>
          </a:prstGeom>
          <a:solidFill>
            <a:srgbClr val="FFFFFF"/>
          </a:solidFill>
          <a:ln w="9525">
            <a:solidFill>
              <a:srgbClr val="EAEAEA"/>
            </a:solidFill>
            <a:miter lim="800000"/>
            <a:headEnd/>
            <a:tailEnd/>
          </a:ln>
          <a:extLst/>
        </p:spPr>
        <p:txBody>
          <a:bodyPr wrap="none" lIns="56640" tIns="28320" rIns="56640" bIns="28320" anchor="ctr"/>
          <a:lstStyle/>
          <a:p>
            <a:pPr defTabSz="685800" fontAlgn="auto">
              <a:spcBef>
                <a:spcPts val="0"/>
              </a:spcBef>
              <a:spcAft>
                <a:spcPts val="0"/>
              </a:spcAft>
              <a:defRPr/>
            </a:pPr>
            <a:endParaRPr lang="zh-CN" altLang="en-US" sz="1350" kern="0" dirty="0">
              <a:solidFill>
                <a:sysClr val="windowText" lastClr="000000"/>
              </a:solidFill>
              <a:latin typeface="Calibri"/>
              <a:ea typeface="微软雅黑" pitchFamily="34" charset="-122"/>
            </a:endParaRPr>
          </a:p>
        </p:txBody>
      </p:sp>
      <p:sp>
        <p:nvSpPr>
          <p:cNvPr id="16" name="Line 42"/>
          <p:cNvSpPr>
            <a:spLocks noChangeShapeType="1"/>
          </p:cNvSpPr>
          <p:nvPr/>
        </p:nvSpPr>
        <p:spPr bwMode="auto">
          <a:xfrm>
            <a:off x="3133026" y="1824931"/>
            <a:ext cx="0" cy="285736"/>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defTabSz="685800" fontAlgn="auto">
              <a:spcBef>
                <a:spcPts val="0"/>
              </a:spcBef>
              <a:spcAft>
                <a:spcPts val="0"/>
              </a:spcAft>
              <a:defRPr/>
            </a:pPr>
            <a:endParaRPr lang="zh-CN" altLang="en-US" sz="1350" kern="0" dirty="0">
              <a:solidFill>
                <a:sysClr val="windowText" lastClr="000000"/>
              </a:solidFill>
              <a:latin typeface="Calibri"/>
              <a:ea typeface="微软雅黑" pitchFamily="34" charset="-122"/>
            </a:endParaRPr>
          </a:p>
        </p:txBody>
      </p:sp>
      <p:sp>
        <p:nvSpPr>
          <p:cNvPr id="17" name="Oval 38"/>
          <p:cNvSpPr>
            <a:spLocks noChangeArrowheads="1"/>
          </p:cNvSpPr>
          <p:nvPr/>
        </p:nvSpPr>
        <p:spPr bwMode="auto">
          <a:xfrm>
            <a:off x="6089295" y="969037"/>
            <a:ext cx="872789" cy="855895"/>
          </a:xfrm>
          <a:prstGeom prst="ellipse">
            <a:avLst/>
          </a:prstGeom>
          <a:solidFill>
            <a:schemeClr val="accent6">
              <a:lumMod val="75000"/>
            </a:schemeClr>
          </a:solidFill>
          <a:ln w="19050">
            <a:noFill/>
            <a:round/>
            <a:headEnd/>
            <a:tailEnd/>
          </a:ln>
        </p:spPr>
        <p:txBody>
          <a:bodyPr wrap="none" lIns="56640" tIns="28320" rIns="56640" bIns="28320" anchor="ctr"/>
          <a:lstStyle/>
          <a:p>
            <a:pPr algn="ctr" defTabSz="685800" fontAlgn="auto">
              <a:spcBef>
                <a:spcPts val="0"/>
              </a:spcBef>
              <a:spcAft>
                <a:spcPts val="0"/>
              </a:spcAft>
              <a:defRPr/>
            </a:pPr>
            <a:r>
              <a:rPr lang="zh-CN" altLang="en-US" sz="1500" kern="0" dirty="0">
                <a:solidFill>
                  <a:prstClr val="white"/>
                </a:solidFill>
                <a:latin typeface="Calibri"/>
                <a:ea typeface="微软雅黑" pitchFamily="34" charset="-122"/>
              </a:rPr>
              <a:t>添加</a:t>
            </a:r>
            <a:endParaRPr lang="en-US" altLang="zh-CN" sz="1500" kern="0" dirty="0">
              <a:solidFill>
                <a:prstClr val="white"/>
              </a:solidFill>
              <a:latin typeface="Calibri"/>
              <a:ea typeface="微软雅黑" pitchFamily="34" charset="-122"/>
            </a:endParaRPr>
          </a:p>
          <a:p>
            <a:pPr algn="ctr" defTabSz="685800" fontAlgn="auto">
              <a:spcBef>
                <a:spcPts val="0"/>
              </a:spcBef>
              <a:spcAft>
                <a:spcPts val="0"/>
              </a:spcAft>
              <a:defRPr/>
            </a:pPr>
            <a:r>
              <a:rPr lang="zh-CN" altLang="en-US" sz="1500" kern="0" dirty="0">
                <a:solidFill>
                  <a:prstClr val="white"/>
                </a:solidFill>
                <a:latin typeface="Calibri"/>
                <a:ea typeface="微软雅黑" pitchFamily="34" charset="-122"/>
              </a:rPr>
              <a:t>标题</a:t>
            </a:r>
          </a:p>
        </p:txBody>
      </p:sp>
      <p:sp>
        <p:nvSpPr>
          <p:cNvPr id="18" name="Line 43"/>
          <p:cNvSpPr>
            <a:spLocks noChangeShapeType="1"/>
          </p:cNvSpPr>
          <p:nvPr/>
        </p:nvSpPr>
        <p:spPr bwMode="auto">
          <a:xfrm rot="5400000">
            <a:off x="2496618" y="2615964"/>
            <a:ext cx="0" cy="213903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56640" tIns="28320" rIns="56640" bIns="28320"/>
          <a:lstStyle/>
          <a:p>
            <a:pPr defTabSz="685800" fontAlgn="auto">
              <a:spcBef>
                <a:spcPts val="0"/>
              </a:spcBef>
              <a:spcAft>
                <a:spcPts val="0"/>
              </a:spcAft>
              <a:defRPr/>
            </a:pPr>
            <a:endParaRPr lang="zh-CN" altLang="en-US" sz="1350" kern="0" dirty="0">
              <a:solidFill>
                <a:sysClr val="windowText" lastClr="000000"/>
              </a:solidFill>
              <a:latin typeface="Calibri"/>
              <a:ea typeface="微软雅黑" pitchFamily="34" charset="-122"/>
            </a:endParaRPr>
          </a:p>
        </p:txBody>
      </p:sp>
      <p:sp>
        <p:nvSpPr>
          <p:cNvPr id="19" name="矩形 18"/>
          <p:cNvSpPr/>
          <p:nvPr/>
        </p:nvSpPr>
        <p:spPr>
          <a:xfrm>
            <a:off x="3726808" y="1142250"/>
            <a:ext cx="2254507" cy="282255"/>
          </a:xfrm>
          <a:prstGeom prst="rect">
            <a:avLst/>
          </a:prstGeom>
        </p:spPr>
        <p:txBody>
          <a:bodyPr wrap="square" lIns="56640" tIns="28320" rIns="56640" bIns="28320" anchor="ctr">
            <a:spAutoFit/>
          </a:bodyPr>
          <a:lstStyle/>
          <a:p>
            <a:pPr algn="ctr" defTabSz="685800" fontAlgn="auto">
              <a:lnSpc>
                <a:spcPct val="150000"/>
              </a:lnSpc>
              <a:spcBef>
                <a:spcPts val="0"/>
              </a:spcBef>
              <a:spcAft>
                <a:spcPts val="0"/>
              </a:spcAft>
            </a:pPr>
            <a:r>
              <a:rPr lang="zh-CN" altLang="en-US" sz="975">
                <a:solidFill>
                  <a:prstClr val="black"/>
                </a:solidFill>
                <a:latin typeface="微软雅黑" pitchFamily="34" charset="-122"/>
                <a:ea typeface="微软雅黑" pitchFamily="34" charset="-122"/>
                <a:cs typeface="华文黑体" pitchFamily="2" charset="-122"/>
              </a:rPr>
              <a:t>点击添加文本点击添加文本点击添加</a:t>
            </a:r>
            <a:endParaRPr lang="zh-CN" altLang="en-US" sz="975">
              <a:solidFill>
                <a:prstClr val="black"/>
              </a:solidFill>
              <a:latin typeface="微软雅黑" pitchFamily="34" charset="-122"/>
              <a:ea typeface="微软雅黑" pitchFamily="34" charset="-122"/>
            </a:endParaRPr>
          </a:p>
        </p:txBody>
      </p:sp>
      <p:sp>
        <p:nvSpPr>
          <p:cNvPr id="20" name="Oval 38"/>
          <p:cNvSpPr>
            <a:spLocks noChangeArrowheads="1"/>
          </p:cNvSpPr>
          <p:nvPr/>
        </p:nvSpPr>
        <p:spPr bwMode="auto">
          <a:xfrm>
            <a:off x="2697754" y="969037"/>
            <a:ext cx="872789" cy="855895"/>
          </a:xfrm>
          <a:prstGeom prst="ellipse">
            <a:avLst/>
          </a:prstGeom>
          <a:solidFill>
            <a:schemeClr val="accent6">
              <a:lumMod val="75000"/>
            </a:schemeClr>
          </a:solidFill>
          <a:ln w="19050">
            <a:noFill/>
            <a:round/>
            <a:headEnd/>
            <a:tailEnd/>
          </a:ln>
        </p:spPr>
        <p:txBody>
          <a:bodyPr wrap="none" lIns="56640" tIns="28320" rIns="56640" bIns="28320" anchor="ctr"/>
          <a:lstStyle/>
          <a:p>
            <a:pPr algn="ctr" defTabSz="685800" fontAlgn="auto">
              <a:spcBef>
                <a:spcPts val="0"/>
              </a:spcBef>
              <a:spcAft>
                <a:spcPts val="0"/>
              </a:spcAft>
              <a:defRPr/>
            </a:pPr>
            <a:r>
              <a:rPr lang="zh-CN" altLang="en-US" sz="1500" kern="0" dirty="0">
                <a:solidFill>
                  <a:prstClr val="white"/>
                </a:solidFill>
                <a:latin typeface="Calibri"/>
                <a:ea typeface="微软雅黑" pitchFamily="34" charset="-122"/>
              </a:rPr>
              <a:t>添加</a:t>
            </a:r>
            <a:endParaRPr lang="en-US" altLang="zh-CN" sz="1500" kern="0" dirty="0">
              <a:solidFill>
                <a:prstClr val="white"/>
              </a:solidFill>
              <a:latin typeface="Calibri"/>
              <a:ea typeface="微软雅黑" pitchFamily="34" charset="-122"/>
            </a:endParaRPr>
          </a:p>
          <a:p>
            <a:pPr algn="ctr" defTabSz="685800" fontAlgn="auto">
              <a:spcBef>
                <a:spcPts val="0"/>
              </a:spcBef>
              <a:spcAft>
                <a:spcPts val="0"/>
              </a:spcAft>
              <a:defRPr/>
            </a:pPr>
            <a:r>
              <a:rPr lang="zh-CN" altLang="en-US" sz="1500" kern="0" dirty="0">
                <a:solidFill>
                  <a:prstClr val="white"/>
                </a:solidFill>
                <a:latin typeface="Calibri"/>
                <a:ea typeface="微软雅黑" pitchFamily="34" charset="-122"/>
              </a:rPr>
              <a:t>标题</a:t>
            </a:r>
          </a:p>
        </p:txBody>
      </p:sp>
      <p:sp>
        <p:nvSpPr>
          <p:cNvPr id="21" name="Oval 38"/>
          <p:cNvSpPr>
            <a:spLocks noChangeArrowheads="1"/>
          </p:cNvSpPr>
          <p:nvPr/>
        </p:nvSpPr>
        <p:spPr bwMode="auto">
          <a:xfrm>
            <a:off x="2697754" y="2088924"/>
            <a:ext cx="872789" cy="855895"/>
          </a:xfrm>
          <a:prstGeom prst="ellipse">
            <a:avLst/>
          </a:prstGeom>
          <a:solidFill>
            <a:schemeClr val="accent6">
              <a:lumMod val="75000"/>
            </a:schemeClr>
          </a:solidFill>
          <a:ln w="19050">
            <a:noFill/>
            <a:round/>
            <a:headEnd/>
            <a:tailEnd/>
          </a:ln>
        </p:spPr>
        <p:txBody>
          <a:bodyPr wrap="none" lIns="56640" tIns="28320" rIns="56640" bIns="28320" anchor="ctr"/>
          <a:lstStyle/>
          <a:p>
            <a:pPr algn="ctr" defTabSz="685800" fontAlgn="auto">
              <a:spcBef>
                <a:spcPts val="0"/>
              </a:spcBef>
              <a:spcAft>
                <a:spcPts val="0"/>
              </a:spcAft>
              <a:defRPr/>
            </a:pPr>
            <a:r>
              <a:rPr lang="zh-CN" altLang="en-US" sz="1500" kern="0" dirty="0">
                <a:solidFill>
                  <a:prstClr val="white"/>
                </a:solidFill>
                <a:latin typeface="Calibri"/>
                <a:ea typeface="微软雅黑" pitchFamily="34" charset="-122"/>
              </a:rPr>
              <a:t>添加</a:t>
            </a:r>
            <a:endParaRPr lang="en-US" altLang="zh-CN" sz="1500" kern="0" dirty="0">
              <a:solidFill>
                <a:prstClr val="white"/>
              </a:solidFill>
              <a:latin typeface="Calibri"/>
              <a:ea typeface="微软雅黑" pitchFamily="34" charset="-122"/>
            </a:endParaRPr>
          </a:p>
          <a:p>
            <a:pPr algn="ctr" defTabSz="685800" fontAlgn="auto">
              <a:spcBef>
                <a:spcPts val="0"/>
              </a:spcBef>
              <a:spcAft>
                <a:spcPts val="0"/>
              </a:spcAft>
              <a:defRPr/>
            </a:pPr>
            <a:r>
              <a:rPr lang="zh-CN" altLang="en-US" sz="1500" kern="0" dirty="0">
                <a:solidFill>
                  <a:prstClr val="white"/>
                </a:solidFill>
                <a:latin typeface="Calibri"/>
                <a:ea typeface="微软雅黑" pitchFamily="34" charset="-122"/>
              </a:rPr>
              <a:t>标题</a:t>
            </a:r>
          </a:p>
        </p:txBody>
      </p:sp>
      <p:sp>
        <p:nvSpPr>
          <p:cNvPr id="22" name="矩形 21"/>
          <p:cNvSpPr/>
          <p:nvPr/>
        </p:nvSpPr>
        <p:spPr>
          <a:xfrm>
            <a:off x="3726808" y="2232648"/>
            <a:ext cx="2254507" cy="282255"/>
          </a:xfrm>
          <a:prstGeom prst="rect">
            <a:avLst/>
          </a:prstGeom>
        </p:spPr>
        <p:txBody>
          <a:bodyPr wrap="square" lIns="56640" tIns="28320" rIns="56640" bIns="28320" anchor="ctr">
            <a:spAutoFit/>
          </a:bodyPr>
          <a:lstStyle/>
          <a:p>
            <a:pPr algn="ctr" defTabSz="685800" fontAlgn="auto">
              <a:lnSpc>
                <a:spcPct val="150000"/>
              </a:lnSpc>
              <a:spcBef>
                <a:spcPts val="0"/>
              </a:spcBef>
              <a:spcAft>
                <a:spcPts val="0"/>
              </a:spcAft>
            </a:pPr>
            <a:r>
              <a:rPr lang="zh-CN" altLang="en-US" sz="975">
                <a:solidFill>
                  <a:prstClr val="black"/>
                </a:solidFill>
                <a:latin typeface="微软雅黑" pitchFamily="34" charset="-122"/>
                <a:ea typeface="微软雅黑" pitchFamily="34" charset="-122"/>
                <a:cs typeface="华文黑体" pitchFamily="2" charset="-122"/>
              </a:rPr>
              <a:t>点击添加文本点击添加文本点击添加</a:t>
            </a:r>
            <a:endParaRPr lang="zh-CN" altLang="en-US" sz="975">
              <a:solidFill>
                <a:prstClr val="black"/>
              </a:solidFill>
              <a:latin typeface="微软雅黑" pitchFamily="34" charset="-122"/>
              <a:ea typeface="微软雅黑" pitchFamily="34" charset="-122"/>
            </a:endParaRPr>
          </a:p>
        </p:txBody>
      </p:sp>
      <p:sp>
        <p:nvSpPr>
          <p:cNvPr id="23" name="Oval 38"/>
          <p:cNvSpPr>
            <a:spLocks noChangeArrowheads="1"/>
          </p:cNvSpPr>
          <p:nvPr/>
        </p:nvSpPr>
        <p:spPr bwMode="auto">
          <a:xfrm>
            <a:off x="6095960" y="2088924"/>
            <a:ext cx="872789" cy="855895"/>
          </a:xfrm>
          <a:prstGeom prst="ellipse">
            <a:avLst/>
          </a:prstGeom>
          <a:solidFill>
            <a:schemeClr val="accent6">
              <a:lumMod val="75000"/>
            </a:schemeClr>
          </a:solidFill>
          <a:ln w="19050">
            <a:noFill/>
            <a:round/>
            <a:headEnd/>
            <a:tailEnd/>
          </a:ln>
        </p:spPr>
        <p:txBody>
          <a:bodyPr wrap="none" lIns="56640" tIns="28320" rIns="56640" bIns="28320" anchor="ctr"/>
          <a:lstStyle/>
          <a:p>
            <a:pPr algn="ctr" defTabSz="685800" fontAlgn="auto">
              <a:spcBef>
                <a:spcPts val="0"/>
              </a:spcBef>
              <a:spcAft>
                <a:spcPts val="0"/>
              </a:spcAft>
              <a:defRPr/>
            </a:pPr>
            <a:r>
              <a:rPr lang="zh-CN" altLang="en-US" sz="1500" kern="0" dirty="0">
                <a:solidFill>
                  <a:prstClr val="white"/>
                </a:solidFill>
                <a:latin typeface="Calibri"/>
                <a:ea typeface="微软雅黑" pitchFamily="34" charset="-122"/>
              </a:rPr>
              <a:t>添加</a:t>
            </a:r>
            <a:endParaRPr lang="en-US" altLang="zh-CN" sz="1500" kern="0" dirty="0">
              <a:solidFill>
                <a:prstClr val="white"/>
              </a:solidFill>
              <a:latin typeface="Calibri"/>
              <a:ea typeface="微软雅黑" pitchFamily="34" charset="-122"/>
            </a:endParaRPr>
          </a:p>
          <a:p>
            <a:pPr algn="ctr" defTabSz="685800" fontAlgn="auto">
              <a:spcBef>
                <a:spcPts val="0"/>
              </a:spcBef>
              <a:spcAft>
                <a:spcPts val="0"/>
              </a:spcAft>
              <a:defRPr/>
            </a:pPr>
            <a:r>
              <a:rPr lang="zh-CN" altLang="en-US" sz="1500" kern="0" dirty="0">
                <a:solidFill>
                  <a:prstClr val="white"/>
                </a:solidFill>
                <a:latin typeface="Calibri"/>
                <a:ea typeface="微软雅黑" pitchFamily="34" charset="-122"/>
              </a:rPr>
              <a:t>标题</a:t>
            </a:r>
          </a:p>
        </p:txBody>
      </p:sp>
      <p:sp>
        <p:nvSpPr>
          <p:cNvPr id="24" name="Oval 38"/>
          <p:cNvSpPr>
            <a:spLocks noChangeArrowheads="1"/>
          </p:cNvSpPr>
          <p:nvPr/>
        </p:nvSpPr>
        <p:spPr bwMode="auto">
          <a:xfrm>
            <a:off x="6095960" y="3257532"/>
            <a:ext cx="872789" cy="855895"/>
          </a:xfrm>
          <a:prstGeom prst="ellipse">
            <a:avLst/>
          </a:prstGeom>
          <a:solidFill>
            <a:schemeClr val="accent6">
              <a:lumMod val="75000"/>
            </a:schemeClr>
          </a:solidFill>
          <a:ln w="19050">
            <a:noFill/>
            <a:round/>
            <a:headEnd/>
            <a:tailEnd/>
          </a:ln>
        </p:spPr>
        <p:txBody>
          <a:bodyPr wrap="none" lIns="56640" tIns="28320" rIns="56640" bIns="28320" anchor="ctr"/>
          <a:lstStyle/>
          <a:p>
            <a:pPr algn="ctr" defTabSz="685800" fontAlgn="auto">
              <a:spcBef>
                <a:spcPts val="0"/>
              </a:spcBef>
              <a:spcAft>
                <a:spcPts val="0"/>
              </a:spcAft>
              <a:defRPr/>
            </a:pPr>
            <a:r>
              <a:rPr lang="zh-CN" altLang="en-US" sz="1500" kern="0" dirty="0">
                <a:solidFill>
                  <a:prstClr val="white"/>
                </a:solidFill>
                <a:latin typeface="Calibri"/>
                <a:ea typeface="微软雅黑" pitchFamily="34" charset="-122"/>
              </a:rPr>
              <a:t>添加</a:t>
            </a:r>
            <a:endParaRPr lang="en-US" altLang="zh-CN" sz="1500" kern="0" dirty="0">
              <a:solidFill>
                <a:prstClr val="white"/>
              </a:solidFill>
              <a:latin typeface="Calibri"/>
              <a:ea typeface="微软雅黑" pitchFamily="34" charset="-122"/>
            </a:endParaRPr>
          </a:p>
          <a:p>
            <a:pPr algn="ctr" defTabSz="685800" fontAlgn="auto">
              <a:spcBef>
                <a:spcPts val="0"/>
              </a:spcBef>
              <a:spcAft>
                <a:spcPts val="0"/>
              </a:spcAft>
              <a:defRPr/>
            </a:pPr>
            <a:r>
              <a:rPr lang="zh-CN" altLang="en-US" sz="1500" kern="0" dirty="0">
                <a:solidFill>
                  <a:prstClr val="white"/>
                </a:solidFill>
                <a:latin typeface="Calibri"/>
                <a:ea typeface="微软雅黑" pitchFamily="34" charset="-122"/>
              </a:rPr>
              <a:t>标题</a:t>
            </a:r>
          </a:p>
        </p:txBody>
      </p:sp>
      <p:sp>
        <p:nvSpPr>
          <p:cNvPr id="25" name="矩形 24"/>
          <p:cNvSpPr/>
          <p:nvPr/>
        </p:nvSpPr>
        <p:spPr>
          <a:xfrm>
            <a:off x="1472301" y="3407281"/>
            <a:ext cx="4377265" cy="282255"/>
          </a:xfrm>
          <a:prstGeom prst="rect">
            <a:avLst/>
          </a:prstGeom>
        </p:spPr>
        <p:txBody>
          <a:bodyPr wrap="square" lIns="56640" tIns="28320" rIns="56640" bIns="28320" anchor="ctr">
            <a:spAutoFit/>
          </a:bodyPr>
          <a:lstStyle/>
          <a:p>
            <a:pPr algn="ctr" defTabSz="685800" fontAlgn="auto">
              <a:lnSpc>
                <a:spcPct val="150000"/>
              </a:lnSpc>
              <a:spcBef>
                <a:spcPts val="0"/>
              </a:spcBef>
              <a:spcAft>
                <a:spcPts val="0"/>
              </a:spcAft>
            </a:pPr>
            <a:r>
              <a:rPr lang="zh-CN" altLang="en-US" sz="975">
                <a:solidFill>
                  <a:prstClr val="black"/>
                </a:solidFill>
                <a:latin typeface="微软雅黑" pitchFamily="34" charset="-122"/>
                <a:ea typeface="微软雅黑" pitchFamily="34" charset="-122"/>
                <a:cs typeface="华文黑体" pitchFamily="2" charset="-122"/>
              </a:rPr>
              <a:t>点击添加文本点击添加文本点击添加文本点击添加文本</a:t>
            </a:r>
            <a:endParaRPr lang="zh-CN" altLang="en-US" sz="975">
              <a:solidFill>
                <a:prstClr val="black"/>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2289393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50000">
                                          <p:cBhvr additive="base">
                                            <p:cTn id="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100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14:bounceEnd="50000">
                                          <p:cBhvr additive="base">
                                            <p:cTn id="19"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9"/>
                                            </p:tgtEl>
                                            <p:attrNameLst>
                                              <p:attrName>style.visibility</p:attrName>
                                            </p:attrNameLst>
                                          </p:cBhvr>
                                          <p:to>
                                            <p:strVal val="visible"/>
                                          </p:to>
                                        </p:set>
                                        <p:animEffect transition="in" filter="wipe(left)">
                                          <p:cBhvr>
                                            <p:cTn id="24" dur="100"/>
                                            <p:tgtEl>
                                              <p:spTgt spid="19"/>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9"/>
                                            </p:tgtEl>
                                          </p:cBhvr>
                                          <p:to x="80000" y="100000"/>
                                        </p:animScale>
                                        <p:anim by="(#ppt_w*0.10)" calcmode="lin" valueType="num">
                                          <p:cBhvr>
                                            <p:cTn id="27" dur="50" autoRev="1" fill="hold">
                                              <p:stCondLst>
                                                <p:cond delay="0"/>
                                              </p:stCondLst>
                                            </p:cTn>
                                            <p:tgtEl>
                                              <p:spTgt spid="19"/>
                                            </p:tgtEl>
                                            <p:attrNameLst>
                                              <p:attrName>ppt_x</p:attrName>
                                            </p:attrNameLst>
                                          </p:cBhvr>
                                        </p:anim>
                                        <p:anim by="(-#ppt_w*0.10)" calcmode="lin" valueType="num">
                                          <p:cBhvr>
                                            <p:cTn id="28" dur="50" autoRev="1" fill="hold">
                                              <p:stCondLst>
                                                <p:cond delay="0"/>
                                              </p:stCondLst>
                                            </p:cTn>
                                            <p:tgtEl>
                                              <p:spTgt spid="19"/>
                                            </p:tgtEl>
                                            <p:attrNameLst>
                                              <p:attrName>ppt_y</p:attrName>
                                            </p:attrNameLst>
                                          </p:cBhvr>
                                        </p:anim>
                                        <p:animRot by="-480000">
                                          <p:cBhvr>
                                            <p:cTn id="29" dur="50" autoRev="1" fill="hold">
                                              <p:stCondLst>
                                                <p:cond delay="0"/>
                                              </p:stCondLst>
                                            </p:cTn>
                                            <p:tgtEl>
                                              <p:spTgt spid="19"/>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2550"/>
                                </p:stCondLst>
                                <p:childTnLst>
                                  <p:par>
                                    <p:cTn id="38" presetID="2" presetClass="entr" presetSubtype="1" fill="hold" grpId="0" nodeType="afterEffect" p14:presetBounceEnd="50000">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14:bounceEnd="50000">
                                          <p:cBhvr additive="base">
                                            <p:cTn id="40"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3550"/>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14:bounceEnd="50000">
                                          <p:cBhvr additive="base">
                                            <p:cTn id="52"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10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22"/>
                                            </p:tgtEl>
                                          </p:cBhvr>
                                          <p:to x="80000" y="100000"/>
                                        </p:animScale>
                                        <p:anim by="(#ppt_w*0.10)" calcmode="lin" valueType="num">
                                          <p:cBhvr>
                                            <p:cTn id="60" dur="50" autoRev="1" fill="hold">
                                              <p:stCondLst>
                                                <p:cond delay="0"/>
                                              </p:stCondLst>
                                            </p:cTn>
                                            <p:tgtEl>
                                              <p:spTgt spid="22"/>
                                            </p:tgtEl>
                                            <p:attrNameLst>
                                              <p:attrName>ppt_x</p:attrName>
                                            </p:attrNameLst>
                                          </p:cBhvr>
                                        </p:anim>
                                        <p:anim by="(-#ppt_w*0.10)" calcmode="lin" valueType="num">
                                          <p:cBhvr>
                                            <p:cTn id="61" dur="50" autoRev="1" fill="hold">
                                              <p:stCondLst>
                                                <p:cond delay="0"/>
                                              </p:stCondLst>
                                            </p:cTn>
                                            <p:tgtEl>
                                              <p:spTgt spid="22"/>
                                            </p:tgtEl>
                                            <p:attrNameLst>
                                              <p:attrName>ppt_y</p:attrName>
                                            </p:attrNameLst>
                                          </p:cBhvr>
                                        </p:anim>
                                        <p:animRot by="-480000">
                                          <p:cBhvr>
                                            <p:cTn id="62" dur="50" autoRev="1" fill="hold">
                                              <p:stCondLst>
                                                <p:cond delay="0"/>
                                              </p:stCondLst>
                                            </p:cTn>
                                            <p:tgtEl>
                                              <p:spTgt spid="22"/>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up)">
                                          <p:cBhvr>
                                            <p:cTn id="69" dur="500"/>
                                            <p:tgtEl>
                                              <p:spTgt spid="11"/>
                                            </p:tgtEl>
                                          </p:cBhvr>
                                        </p:animEffect>
                                      </p:childTnLst>
                                    </p:cTn>
                                  </p:par>
                                </p:childTnLst>
                              </p:cTn>
                            </p:par>
                            <p:par>
                              <p:cTn id="70" fill="hold">
                                <p:stCondLst>
                                  <p:cond delay="5100"/>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14:bounceEnd="50000">
                                          <p:cBhvr additive="base">
                                            <p:cTn id="73" dur="5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24"/>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right)">
                                          <p:cBhvr>
                                            <p:cTn id="81" dur="500"/>
                                            <p:tgtEl>
                                              <p:spTgt spid="8"/>
                                            </p:tgtEl>
                                          </p:cBhvr>
                                        </p:animEffect>
                                      </p:childTnLst>
                                    </p:cTn>
                                  </p:par>
                                </p:childTnLst>
                              </p:cTn>
                            </p:par>
                            <p:par>
                              <p:cTn id="82" fill="hold">
                                <p:stCondLst>
                                  <p:cond delay="6100"/>
                                </p:stCondLst>
                                <p:childTnLst>
                                  <p:par>
                                    <p:cTn id="83" presetID="22" presetClass="entr" presetSubtype="2"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right)">
                                          <p:cBhvr>
                                            <p:cTn id="85" dur="500"/>
                                            <p:tgtEl>
                                              <p:spTgt spid="18"/>
                                            </p:tgtEl>
                                          </p:cBhvr>
                                        </p:animEffect>
                                      </p:childTnLst>
                                    </p:cTn>
                                  </p:par>
                                </p:childTnLst>
                              </p:cTn>
                            </p:par>
                            <p:par>
                              <p:cTn id="86" fill="hold">
                                <p:stCondLst>
                                  <p:cond delay="6600"/>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5"/>
                                            </p:tgtEl>
                                            <p:attrNameLst>
                                              <p:attrName>style.visibility</p:attrName>
                                            </p:attrNameLst>
                                          </p:cBhvr>
                                          <p:to>
                                            <p:strVal val="visible"/>
                                          </p:to>
                                        </p:set>
                                        <p:animEffect transition="in" filter="wipe(left)">
                                          <p:cBhvr>
                                            <p:cTn id="89" dur="100"/>
                                            <p:tgtEl>
                                              <p:spTgt spid="25"/>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5"/>
                                            </p:tgtEl>
                                          </p:cBhvr>
                                          <p:to x="80000" y="100000"/>
                                        </p:animScale>
                                        <p:anim by="(#ppt_w*0.10)" calcmode="lin" valueType="num">
                                          <p:cBhvr>
                                            <p:cTn id="92" dur="50" autoRev="1" fill="hold">
                                              <p:stCondLst>
                                                <p:cond delay="0"/>
                                              </p:stCondLst>
                                            </p:cTn>
                                            <p:tgtEl>
                                              <p:spTgt spid="25"/>
                                            </p:tgtEl>
                                            <p:attrNameLst>
                                              <p:attrName>ppt_x</p:attrName>
                                            </p:attrNameLst>
                                          </p:cBhvr>
                                        </p:anim>
                                        <p:anim by="(-#ppt_w*0.10)" calcmode="lin" valueType="num">
                                          <p:cBhvr>
                                            <p:cTn id="93" dur="50" autoRev="1" fill="hold">
                                              <p:stCondLst>
                                                <p:cond delay="0"/>
                                              </p:stCondLst>
                                            </p:cTn>
                                            <p:tgtEl>
                                              <p:spTgt spid="25"/>
                                            </p:tgtEl>
                                            <p:attrNameLst>
                                              <p:attrName>ppt_y</p:attrName>
                                            </p:attrNameLst>
                                          </p:cBhvr>
                                        </p:anim>
                                        <p:animRot by="-480000">
                                          <p:cBhvr>
                                            <p:cTn id="94" dur="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19" grpId="1"/>
          <p:bldP spid="20" grpId="0" animBg="1"/>
          <p:bldP spid="21" grpId="0" animBg="1"/>
          <p:bldP spid="22" grpId="0"/>
          <p:bldP spid="22" grpId="1"/>
          <p:bldP spid="23" grpId="0" animBg="1"/>
          <p:bldP spid="24" grpId="0" animBg="1"/>
          <p:bldP spid="25" grpId="0"/>
          <p:bldP spid="2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right)">
                                          <p:cBhvr>
                                            <p:cTn id="12" dur="500"/>
                                            <p:tgtEl>
                                              <p:spTgt spid="13"/>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right)">
                                          <p:cBhvr>
                                            <p:cTn id="15" dur="500"/>
                                            <p:tgtEl>
                                              <p:spTgt spid="14"/>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9"/>
                                            </p:tgtEl>
                                            <p:attrNameLst>
                                              <p:attrName>style.visibility</p:attrName>
                                            </p:attrNameLst>
                                          </p:cBhvr>
                                          <p:to>
                                            <p:strVal val="visible"/>
                                          </p:to>
                                        </p:set>
                                        <p:animEffect transition="in" filter="wipe(left)">
                                          <p:cBhvr>
                                            <p:cTn id="24" dur="100"/>
                                            <p:tgtEl>
                                              <p:spTgt spid="19"/>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9"/>
                                            </p:tgtEl>
                                          </p:cBhvr>
                                          <p:to x="80000" y="100000"/>
                                        </p:animScale>
                                        <p:anim by="(#ppt_w*0.10)" calcmode="lin" valueType="num">
                                          <p:cBhvr>
                                            <p:cTn id="27" dur="50" autoRev="1" fill="hold">
                                              <p:stCondLst>
                                                <p:cond delay="0"/>
                                              </p:stCondLst>
                                            </p:cTn>
                                            <p:tgtEl>
                                              <p:spTgt spid="19"/>
                                            </p:tgtEl>
                                            <p:attrNameLst>
                                              <p:attrName>ppt_x</p:attrName>
                                            </p:attrNameLst>
                                          </p:cBhvr>
                                        </p:anim>
                                        <p:anim by="(-#ppt_w*0.10)" calcmode="lin" valueType="num">
                                          <p:cBhvr>
                                            <p:cTn id="28" dur="50" autoRev="1" fill="hold">
                                              <p:stCondLst>
                                                <p:cond delay="0"/>
                                              </p:stCondLst>
                                            </p:cTn>
                                            <p:tgtEl>
                                              <p:spTgt spid="19"/>
                                            </p:tgtEl>
                                            <p:attrNameLst>
                                              <p:attrName>ppt_y</p:attrName>
                                            </p:attrNameLst>
                                          </p:cBhvr>
                                        </p:anim>
                                        <p:animRot by="-480000">
                                          <p:cBhvr>
                                            <p:cTn id="29" dur="50" autoRev="1" fill="hold">
                                              <p:stCondLst>
                                                <p:cond delay="0"/>
                                              </p:stCondLst>
                                            </p:cTn>
                                            <p:tgtEl>
                                              <p:spTgt spid="19"/>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up)">
                                          <p:cBhvr>
                                            <p:cTn id="33" dur="500"/>
                                            <p:tgtEl>
                                              <p:spTgt spid="1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up)">
                                          <p:cBhvr>
                                            <p:cTn id="36" dur="500"/>
                                            <p:tgtEl>
                                              <p:spTgt spid="15"/>
                                            </p:tgtEl>
                                          </p:cBhvr>
                                        </p:animEffect>
                                      </p:childTnLst>
                                    </p:cTn>
                                  </p:par>
                                </p:childTnLst>
                              </p:cTn>
                            </p:par>
                            <p:par>
                              <p:cTn id="37" fill="hold">
                                <p:stCondLst>
                                  <p:cond delay="2550"/>
                                </p:stCondLst>
                                <p:childTnLst>
                                  <p:par>
                                    <p:cTn id="38" presetID="2" presetClass="entr" presetSubtype="1" fill="hold" grpId="0" nodeType="after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additive="base">
                                            <p:cTn id="40" dur="500" fill="hold"/>
                                            <p:tgtEl>
                                              <p:spTgt spid="21"/>
                                            </p:tgtEl>
                                            <p:attrNameLst>
                                              <p:attrName>ppt_x</p:attrName>
                                            </p:attrNameLst>
                                          </p:cBhvr>
                                          <p:tavLst>
                                            <p:tav tm="0">
                                              <p:val>
                                                <p:strVal val="#ppt_x"/>
                                              </p:val>
                                            </p:tav>
                                            <p:tav tm="100000">
                                              <p:val>
                                                <p:strVal val="#ppt_x"/>
                                              </p:val>
                                            </p:tav>
                                          </p:tavLst>
                                        </p:anim>
                                        <p:anim calcmode="lin" valueType="num">
                                          <p:cBhvr additive="base">
                                            <p:cTn id="41" dur="500" fill="hold"/>
                                            <p:tgtEl>
                                              <p:spTgt spid="21"/>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left)">
                                          <p:cBhvr>
                                            <p:cTn id="48" dur="500"/>
                                            <p:tgtEl>
                                              <p:spTgt spid="10"/>
                                            </p:tgtEl>
                                          </p:cBhvr>
                                        </p:animEffect>
                                      </p:childTnLst>
                                    </p:cTn>
                                  </p:par>
                                </p:childTnLst>
                              </p:cTn>
                            </p:par>
                            <p:par>
                              <p:cTn id="49" fill="hold">
                                <p:stCondLst>
                                  <p:cond delay="3550"/>
                                </p:stCondLst>
                                <p:childTnLst>
                                  <p:par>
                                    <p:cTn id="50" presetID="2" presetClass="entr" presetSubtype="1" fill="hold" grpId="0" nodeType="after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22"/>
                                            </p:tgtEl>
                                            <p:attrNameLst>
                                              <p:attrName>style.visibility</p:attrName>
                                            </p:attrNameLst>
                                          </p:cBhvr>
                                          <p:to>
                                            <p:strVal val="visible"/>
                                          </p:to>
                                        </p:set>
                                        <p:animEffect transition="in" filter="wipe(left)">
                                          <p:cBhvr>
                                            <p:cTn id="57" dur="100"/>
                                            <p:tgtEl>
                                              <p:spTgt spid="22"/>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22"/>
                                            </p:tgtEl>
                                          </p:cBhvr>
                                          <p:to x="80000" y="100000"/>
                                        </p:animScale>
                                        <p:anim by="(#ppt_w*0.10)" calcmode="lin" valueType="num">
                                          <p:cBhvr>
                                            <p:cTn id="60" dur="50" autoRev="1" fill="hold">
                                              <p:stCondLst>
                                                <p:cond delay="0"/>
                                              </p:stCondLst>
                                            </p:cTn>
                                            <p:tgtEl>
                                              <p:spTgt spid="22"/>
                                            </p:tgtEl>
                                            <p:attrNameLst>
                                              <p:attrName>ppt_x</p:attrName>
                                            </p:attrNameLst>
                                          </p:cBhvr>
                                        </p:anim>
                                        <p:anim by="(-#ppt_w*0.10)" calcmode="lin" valueType="num">
                                          <p:cBhvr>
                                            <p:cTn id="61" dur="50" autoRev="1" fill="hold">
                                              <p:stCondLst>
                                                <p:cond delay="0"/>
                                              </p:stCondLst>
                                            </p:cTn>
                                            <p:tgtEl>
                                              <p:spTgt spid="22"/>
                                            </p:tgtEl>
                                            <p:attrNameLst>
                                              <p:attrName>ppt_y</p:attrName>
                                            </p:attrNameLst>
                                          </p:cBhvr>
                                        </p:anim>
                                        <p:animRot by="-480000">
                                          <p:cBhvr>
                                            <p:cTn id="62" dur="50" autoRev="1" fill="hold">
                                              <p:stCondLst>
                                                <p:cond delay="0"/>
                                              </p:stCondLst>
                                            </p:cTn>
                                            <p:tgtEl>
                                              <p:spTgt spid="22"/>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up)">
                                          <p:cBhvr>
                                            <p:cTn id="66" dur="500"/>
                                            <p:tgtEl>
                                              <p:spTgt spid="1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up)">
                                          <p:cBhvr>
                                            <p:cTn id="69" dur="500"/>
                                            <p:tgtEl>
                                              <p:spTgt spid="11"/>
                                            </p:tgtEl>
                                          </p:cBhvr>
                                        </p:animEffect>
                                      </p:childTnLst>
                                    </p:cTn>
                                  </p:par>
                                </p:childTnLst>
                              </p:cTn>
                            </p:par>
                            <p:par>
                              <p:cTn id="70" fill="hold">
                                <p:stCondLst>
                                  <p:cond delay="5100"/>
                                </p:stCondLst>
                                <p:childTnLst>
                                  <p:par>
                                    <p:cTn id="71" presetID="2" presetClass="entr" presetSubtype="1"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 calcmode="lin" valueType="num">
                                          <p:cBhvr additive="base">
                                            <p:cTn id="73" dur="500" fill="hold"/>
                                            <p:tgtEl>
                                              <p:spTgt spid="24"/>
                                            </p:tgtEl>
                                            <p:attrNameLst>
                                              <p:attrName>ppt_x</p:attrName>
                                            </p:attrNameLst>
                                          </p:cBhvr>
                                          <p:tavLst>
                                            <p:tav tm="0">
                                              <p:val>
                                                <p:strVal val="#ppt_x"/>
                                              </p:val>
                                            </p:tav>
                                            <p:tav tm="100000">
                                              <p:val>
                                                <p:strVal val="#ppt_x"/>
                                              </p:val>
                                            </p:tav>
                                          </p:tavLst>
                                        </p:anim>
                                        <p:anim calcmode="lin" valueType="num">
                                          <p:cBhvr additive="base">
                                            <p:cTn id="74" dur="500" fill="hold"/>
                                            <p:tgtEl>
                                              <p:spTgt spid="24"/>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right)">
                                          <p:cBhvr>
                                            <p:cTn id="78" dur="500"/>
                                            <p:tgtEl>
                                              <p:spTgt spid="7"/>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wipe(right)">
                                          <p:cBhvr>
                                            <p:cTn id="81" dur="500"/>
                                            <p:tgtEl>
                                              <p:spTgt spid="8"/>
                                            </p:tgtEl>
                                          </p:cBhvr>
                                        </p:animEffect>
                                      </p:childTnLst>
                                    </p:cTn>
                                  </p:par>
                                </p:childTnLst>
                              </p:cTn>
                            </p:par>
                            <p:par>
                              <p:cTn id="82" fill="hold">
                                <p:stCondLst>
                                  <p:cond delay="6100"/>
                                </p:stCondLst>
                                <p:childTnLst>
                                  <p:par>
                                    <p:cTn id="83" presetID="22" presetClass="entr" presetSubtype="2"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right)">
                                          <p:cBhvr>
                                            <p:cTn id="85" dur="500"/>
                                            <p:tgtEl>
                                              <p:spTgt spid="18"/>
                                            </p:tgtEl>
                                          </p:cBhvr>
                                        </p:animEffect>
                                      </p:childTnLst>
                                    </p:cTn>
                                  </p:par>
                                </p:childTnLst>
                              </p:cTn>
                            </p:par>
                            <p:par>
                              <p:cTn id="86" fill="hold">
                                <p:stCondLst>
                                  <p:cond delay="6600"/>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5"/>
                                            </p:tgtEl>
                                            <p:attrNameLst>
                                              <p:attrName>style.visibility</p:attrName>
                                            </p:attrNameLst>
                                          </p:cBhvr>
                                          <p:to>
                                            <p:strVal val="visible"/>
                                          </p:to>
                                        </p:set>
                                        <p:animEffect transition="in" filter="wipe(left)">
                                          <p:cBhvr>
                                            <p:cTn id="89" dur="100"/>
                                            <p:tgtEl>
                                              <p:spTgt spid="25"/>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5"/>
                                            </p:tgtEl>
                                          </p:cBhvr>
                                          <p:to x="80000" y="100000"/>
                                        </p:animScale>
                                        <p:anim by="(#ppt_w*0.10)" calcmode="lin" valueType="num">
                                          <p:cBhvr>
                                            <p:cTn id="92" dur="50" autoRev="1" fill="hold">
                                              <p:stCondLst>
                                                <p:cond delay="0"/>
                                              </p:stCondLst>
                                            </p:cTn>
                                            <p:tgtEl>
                                              <p:spTgt spid="25"/>
                                            </p:tgtEl>
                                            <p:attrNameLst>
                                              <p:attrName>ppt_x</p:attrName>
                                            </p:attrNameLst>
                                          </p:cBhvr>
                                        </p:anim>
                                        <p:anim by="(-#ppt_w*0.10)" calcmode="lin" valueType="num">
                                          <p:cBhvr>
                                            <p:cTn id="93" dur="50" autoRev="1" fill="hold">
                                              <p:stCondLst>
                                                <p:cond delay="0"/>
                                              </p:stCondLst>
                                            </p:cTn>
                                            <p:tgtEl>
                                              <p:spTgt spid="25"/>
                                            </p:tgtEl>
                                            <p:attrNameLst>
                                              <p:attrName>ppt_y</p:attrName>
                                            </p:attrNameLst>
                                          </p:cBhvr>
                                        </p:anim>
                                        <p:animRot by="-480000">
                                          <p:cBhvr>
                                            <p:cTn id="94" dur="50" autoRev="1" fill="hold">
                                              <p:stCondLst>
                                                <p:cond delay="0"/>
                                              </p:stCondLst>
                                            </p:cTn>
                                            <p:tgtEl>
                                              <p:spTgt spid="2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19" grpId="1"/>
          <p:bldP spid="20" grpId="0" animBg="1"/>
          <p:bldP spid="21" grpId="0" animBg="1"/>
          <p:bldP spid="22" grpId="0"/>
          <p:bldP spid="22" grpId="1"/>
          <p:bldP spid="23" grpId="0" animBg="1"/>
          <p:bldP spid="24" grpId="0" animBg="1"/>
          <p:bldP spid="25" grpId="0"/>
          <p:bldP spid="25" grpId="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2"/>
          <p:cNvGrpSpPr>
            <a:grpSpLocks/>
          </p:cNvGrpSpPr>
          <p:nvPr/>
        </p:nvGrpSpPr>
        <p:grpSpPr bwMode="auto">
          <a:xfrm>
            <a:off x="1270805" y="1218996"/>
            <a:ext cx="852072" cy="819374"/>
            <a:chOff x="0" y="0"/>
            <a:chExt cx="1282175" cy="1224136"/>
          </a:xfrm>
        </p:grpSpPr>
        <p:sp>
          <p:nvSpPr>
            <p:cNvPr id="20" name="椭圆 12"/>
            <p:cNvSpPr>
              <a:spLocks noChangeArrowheads="1"/>
            </p:cNvSpPr>
            <p:nvPr/>
          </p:nvSpPr>
          <p:spPr bwMode="auto">
            <a:xfrm>
              <a:off x="58039" y="0"/>
              <a:ext cx="1224136" cy="1224136"/>
            </a:xfrm>
            <a:prstGeom prst="ellipse">
              <a:avLst/>
            </a:prstGeom>
            <a:solidFill>
              <a:schemeClr val="bg1"/>
            </a:solidFill>
            <a:ln w="57150" cap="flat" cmpd="sng">
              <a:solidFill>
                <a:schemeClr val="accent6">
                  <a:lumMod val="75000"/>
                </a:schemeClr>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defTabSz="685800" fontAlgn="auto">
                <a:spcBef>
                  <a:spcPts val="0"/>
                </a:spcBef>
                <a:spcAft>
                  <a:spcPts val="0"/>
                </a:spcAft>
              </a:pPr>
              <a:endParaRPr lang="zh-CN" altLang="zh-CN" sz="1575">
                <a:solidFill>
                  <a:srgbClr val="FFFFFF"/>
                </a:solidFill>
                <a:latin typeface="宋体" pitchFamily="2" charset="-122"/>
                <a:sym typeface="宋体" pitchFamily="2" charset="-122"/>
              </a:endParaRPr>
            </a:p>
          </p:txBody>
        </p:sp>
        <p:sp>
          <p:nvSpPr>
            <p:cNvPr id="21" name="文本框 21"/>
            <p:cNvSpPr>
              <a:spLocks noChangeArrowheads="1"/>
            </p:cNvSpPr>
            <p:nvPr/>
          </p:nvSpPr>
          <p:spPr bwMode="auto">
            <a:xfrm rot="20331793">
              <a:off x="0" y="362306"/>
              <a:ext cx="1263344"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defTabSz="685800" fontAlgn="auto">
                <a:spcBef>
                  <a:spcPts val="0"/>
                </a:spcBef>
                <a:spcAft>
                  <a:spcPts val="0"/>
                </a:spcAft>
              </a:pPr>
              <a:r>
                <a:rPr lang="zh-CN" altLang="en-US" sz="1575" dirty="0">
                  <a:solidFill>
                    <a:prstClr val="black"/>
                  </a:solidFill>
                  <a:latin typeface="Calibri"/>
                </a:rPr>
                <a:t>标题</a:t>
              </a:r>
              <a:r>
                <a:rPr lang="en-US" altLang="zh-CN" sz="1575" dirty="0">
                  <a:solidFill>
                    <a:prstClr val="black"/>
                  </a:solidFill>
                  <a:latin typeface="Calibri"/>
                </a:rPr>
                <a:t>1</a:t>
              </a:r>
              <a:endParaRPr lang="zh-CN" altLang="en-US" sz="1575" dirty="0">
                <a:solidFill>
                  <a:prstClr val="black"/>
                </a:solidFill>
                <a:latin typeface="Calibri"/>
              </a:endParaRPr>
            </a:p>
          </p:txBody>
        </p:sp>
      </p:grpSp>
      <p:sp>
        <p:nvSpPr>
          <p:cNvPr id="22" name="矩形 15"/>
          <p:cNvSpPr>
            <a:spLocks noChangeArrowheads="1"/>
          </p:cNvSpPr>
          <p:nvPr/>
        </p:nvSpPr>
        <p:spPr bwMode="auto">
          <a:xfrm>
            <a:off x="2248368" y="1207305"/>
            <a:ext cx="30582" cy="843818"/>
          </a:xfrm>
          <a:prstGeom prst="rect">
            <a:avLst/>
          </a:prstGeom>
          <a:solidFill>
            <a:schemeClr val="accent6">
              <a:lumMod val="75000"/>
            </a:schemeClr>
          </a:solidFill>
          <a:ln>
            <a:solidFill>
              <a:schemeClr val="accent6">
                <a:lumMod val="75000"/>
              </a:schemeClr>
            </a:solidFill>
          </a:ln>
          <a:effectLst/>
          <a:extLst/>
        </p:spPr>
        <p:txBody>
          <a:bodyPr lIns="60906" tIns="30453" rIns="60906" bIns="30453" anchor="ctr"/>
          <a:lstStyle/>
          <a:p>
            <a:pPr algn="ctr" defTabSz="685800" fontAlgn="auto">
              <a:spcBef>
                <a:spcPts val="0"/>
              </a:spcBef>
              <a:spcAft>
                <a:spcPts val="0"/>
              </a:spcAft>
            </a:pPr>
            <a:endParaRPr lang="zh-CN" altLang="zh-CN" sz="1350">
              <a:solidFill>
                <a:srgbClr val="FFFFFF"/>
              </a:solidFill>
              <a:latin typeface="宋体" pitchFamily="2" charset="-122"/>
              <a:sym typeface="宋体" pitchFamily="2" charset="-122"/>
            </a:endParaRPr>
          </a:p>
        </p:txBody>
      </p:sp>
      <p:sp>
        <p:nvSpPr>
          <p:cNvPr id="23" name="矩形 8"/>
          <p:cNvSpPr>
            <a:spLocks noChangeArrowheads="1"/>
          </p:cNvSpPr>
          <p:nvPr/>
        </p:nvSpPr>
        <p:spPr bwMode="auto">
          <a:xfrm>
            <a:off x="2362258" y="1276384"/>
            <a:ext cx="2177636"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defTabSz="685800" fontAlgn="auto">
              <a:lnSpc>
                <a:spcPct val="130000"/>
              </a:lnSpc>
              <a:spcBef>
                <a:spcPts val="0"/>
              </a:spcBef>
              <a:spcAft>
                <a:spcPts val="0"/>
              </a:spcAft>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24" name="Group 7"/>
          <p:cNvGrpSpPr>
            <a:grpSpLocks/>
          </p:cNvGrpSpPr>
          <p:nvPr/>
        </p:nvGrpSpPr>
        <p:grpSpPr bwMode="auto">
          <a:xfrm>
            <a:off x="2019532" y="2200971"/>
            <a:ext cx="845745" cy="819374"/>
            <a:chOff x="0" y="0"/>
            <a:chExt cx="1273406" cy="1224136"/>
          </a:xfrm>
        </p:grpSpPr>
        <p:sp>
          <p:nvSpPr>
            <p:cNvPr id="25" name="椭圆 19"/>
            <p:cNvSpPr>
              <a:spLocks noChangeArrowheads="1"/>
            </p:cNvSpPr>
            <p:nvPr/>
          </p:nvSpPr>
          <p:spPr bwMode="auto">
            <a:xfrm>
              <a:off x="49270" y="0"/>
              <a:ext cx="1224136" cy="1224136"/>
            </a:xfrm>
            <a:prstGeom prst="ellipse">
              <a:avLst/>
            </a:prstGeom>
            <a:solidFill>
              <a:schemeClr val="bg1"/>
            </a:solidFill>
            <a:ln w="57150" cap="flat" cmpd="sng">
              <a:solidFill>
                <a:schemeClr val="accent6">
                  <a:lumMod val="75000"/>
                </a:schemeClr>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defTabSz="685800" fontAlgn="auto">
                <a:spcBef>
                  <a:spcPts val="0"/>
                </a:spcBef>
                <a:spcAft>
                  <a:spcPts val="0"/>
                </a:spcAft>
              </a:pPr>
              <a:endParaRPr lang="zh-CN" altLang="zh-CN" sz="1575">
                <a:solidFill>
                  <a:srgbClr val="FFFFFF"/>
                </a:solidFill>
                <a:latin typeface="宋体" pitchFamily="2" charset="-122"/>
                <a:sym typeface="宋体" pitchFamily="2" charset="-122"/>
              </a:endParaRPr>
            </a:p>
          </p:txBody>
        </p:sp>
        <p:sp>
          <p:nvSpPr>
            <p:cNvPr id="26" name="文本框 25"/>
            <p:cNvSpPr>
              <a:spLocks noChangeArrowheads="1"/>
            </p:cNvSpPr>
            <p:nvPr/>
          </p:nvSpPr>
          <p:spPr bwMode="auto">
            <a:xfrm rot="20331793">
              <a:off x="0" y="346485"/>
              <a:ext cx="1263347"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defTabSz="685800" fontAlgn="auto">
                <a:spcBef>
                  <a:spcPts val="0"/>
                </a:spcBef>
                <a:spcAft>
                  <a:spcPts val="0"/>
                </a:spcAft>
              </a:pPr>
              <a:r>
                <a:rPr lang="zh-CN" altLang="en-US" sz="1575" dirty="0">
                  <a:solidFill>
                    <a:prstClr val="black"/>
                  </a:solidFill>
                  <a:latin typeface="Calibri"/>
                </a:rPr>
                <a:t>标题</a:t>
              </a:r>
              <a:r>
                <a:rPr lang="en-US" altLang="zh-CN" sz="1575" dirty="0">
                  <a:solidFill>
                    <a:prstClr val="black"/>
                  </a:solidFill>
                  <a:latin typeface="Calibri"/>
                </a:rPr>
                <a:t>3</a:t>
              </a:r>
              <a:endParaRPr lang="zh-CN" altLang="en-US" sz="1575" dirty="0">
                <a:solidFill>
                  <a:prstClr val="black"/>
                </a:solidFill>
                <a:latin typeface="Calibri"/>
              </a:endParaRPr>
            </a:p>
          </p:txBody>
        </p:sp>
      </p:grpSp>
      <p:sp>
        <p:nvSpPr>
          <p:cNvPr id="27" name="矩形 21"/>
          <p:cNvSpPr>
            <a:spLocks noChangeArrowheads="1"/>
          </p:cNvSpPr>
          <p:nvPr/>
        </p:nvSpPr>
        <p:spPr bwMode="auto">
          <a:xfrm>
            <a:off x="2997094" y="2189280"/>
            <a:ext cx="29528" cy="843818"/>
          </a:xfrm>
          <a:prstGeom prst="rect">
            <a:avLst/>
          </a:prstGeom>
          <a:solidFill>
            <a:schemeClr val="accent6">
              <a:lumMod val="75000"/>
            </a:schemeClr>
          </a:solidFill>
          <a:ln>
            <a:solidFill>
              <a:schemeClr val="accent6">
                <a:lumMod val="75000"/>
              </a:schemeClr>
            </a:solidFill>
          </a:ln>
          <a:effectLst/>
          <a:extLst/>
        </p:spPr>
        <p:txBody>
          <a:bodyPr lIns="60906" tIns="30453" rIns="60906" bIns="30453" anchor="ctr"/>
          <a:lstStyle/>
          <a:p>
            <a:pPr algn="ctr" defTabSz="685800" fontAlgn="auto">
              <a:spcBef>
                <a:spcPts val="0"/>
              </a:spcBef>
              <a:spcAft>
                <a:spcPts val="0"/>
              </a:spcAft>
            </a:pPr>
            <a:endParaRPr lang="zh-CN" altLang="zh-CN" sz="1350">
              <a:solidFill>
                <a:srgbClr val="FFFFFF"/>
              </a:solidFill>
              <a:latin typeface="宋体" pitchFamily="2" charset="-122"/>
              <a:sym typeface="宋体" pitchFamily="2" charset="-122"/>
            </a:endParaRPr>
          </a:p>
        </p:txBody>
      </p:sp>
      <p:sp>
        <p:nvSpPr>
          <p:cNvPr id="28" name="矩形 8"/>
          <p:cNvSpPr>
            <a:spLocks noChangeArrowheads="1"/>
          </p:cNvSpPr>
          <p:nvPr/>
        </p:nvSpPr>
        <p:spPr bwMode="auto">
          <a:xfrm>
            <a:off x="3157386" y="2258358"/>
            <a:ext cx="2015235"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defTabSz="685800" fontAlgn="auto">
              <a:lnSpc>
                <a:spcPct val="130000"/>
              </a:lnSpc>
              <a:spcBef>
                <a:spcPts val="0"/>
              </a:spcBef>
              <a:spcAft>
                <a:spcPts val="0"/>
              </a:spcAft>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sp>
        <p:nvSpPr>
          <p:cNvPr id="29" name="矩形 23"/>
          <p:cNvSpPr>
            <a:spLocks noChangeArrowheads="1"/>
          </p:cNvSpPr>
          <p:nvPr/>
        </p:nvSpPr>
        <p:spPr bwMode="auto">
          <a:xfrm>
            <a:off x="6171274" y="2189280"/>
            <a:ext cx="30582" cy="843818"/>
          </a:xfrm>
          <a:prstGeom prst="rect">
            <a:avLst/>
          </a:prstGeom>
          <a:solidFill>
            <a:schemeClr val="accent6">
              <a:lumMod val="75000"/>
            </a:schemeClr>
          </a:solidFill>
          <a:ln>
            <a:solidFill>
              <a:schemeClr val="accent6">
                <a:lumMod val="75000"/>
              </a:schemeClr>
            </a:solidFill>
          </a:ln>
          <a:effectLst/>
          <a:extLst/>
        </p:spPr>
        <p:txBody>
          <a:bodyPr lIns="60906" tIns="30453" rIns="60906" bIns="30453" anchor="ctr"/>
          <a:lstStyle/>
          <a:p>
            <a:pPr algn="ctr" defTabSz="685800" fontAlgn="auto">
              <a:spcBef>
                <a:spcPts val="0"/>
              </a:spcBef>
              <a:spcAft>
                <a:spcPts val="0"/>
              </a:spcAft>
            </a:pPr>
            <a:endParaRPr lang="zh-CN" altLang="zh-CN" sz="1350">
              <a:solidFill>
                <a:srgbClr val="FFFFFF"/>
              </a:solidFill>
              <a:latin typeface="宋体" pitchFamily="2" charset="-122"/>
              <a:sym typeface="宋体" pitchFamily="2" charset="-122"/>
            </a:endParaRPr>
          </a:p>
        </p:txBody>
      </p:sp>
      <p:grpSp>
        <p:nvGrpSpPr>
          <p:cNvPr id="30" name="Group 13"/>
          <p:cNvGrpSpPr>
            <a:grpSpLocks/>
          </p:cNvGrpSpPr>
          <p:nvPr/>
        </p:nvGrpSpPr>
        <p:grpSpPr bwMode="auto">
          <a:xfrm>
            <a:off x="5214803" y="2200971"/>
            <a:ext cx="839417" cy="819374"/>
            <a:chOff x="0" y="0"/>
            <a:chExt cx="1263345" cy="1224136"/>
          </a:xfrm>
        </p:grpSpPr>
        <p:sp>
          <p:nvSpPr>
            <p:cNvPr id="31" name="椭圆 25"/>
            <p:cNvSpPr>
              <a:spLocks noChangeArrowheads="1"/>
            </p:cNvSpPr>
            <p:nvPr/>
          </p:nvSpPr>
          <p:spPr bwMode="auto">
            <a:xfrm>
              <a:off x="19605" y="0"/>
              <a:ext cx="1224136" cy="1224136"/>
            </a:xfrm>
            <a:prstGeom prst="ellipse">
              <a:avLst/>
            </a:prstGeom>
            <a:solidFill>
              <a:schemeClr val="bg1"/>
            </a:solidFill>
            <a:ln w="57150" cap="flat" cmpd="sng">
              <a:solidFill>
                <a:schemeClr val="accent6">
                  <a:lumMod val="75000"/>
                </a:schemeClr>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defTabSz="685800" fontAlgn="auto">
                <a:spcBef>
                  <a:spcPts val="0"/>
                </a:spcBef>
                <a:spcAft>
                  <a:spcPts val="0"/>
                </a:spcAft>
              </a:pPr>
              <a:endParaRPr lang="zh-CN" altLang="zh-CN" sz="1575">
                <a:solidFill>
                  <a:srgbClr val="FFFFFF"/>
                </a:solidFill>
                <a:latin typeface="宋体" pitchFamily="2" charset="-122"/>
                <a:sym typeface="宋体" pitchFamily="2" charset="-122"/>
              </a:endParaRPr>
            </a:p>
          </p:txBody>
        </p:sp>
        <p:sp>
          <p:nvSpPr>
            <p:cNvPr id="32" name="文本框 29"/>
            <p:cNvSpPr>
              <a:spLocks noChangeArrowheads="1"/>
            </p:cNvSpPr>
            <p:nvPr/>
          </p:nvSpPr>
          <p:spPr bwMode="auto">
            <a:xfrm rot="20331793">
              <a:off x="0" y="353563"/>
              <a:ext cx="1263345"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defTabSz="685800" fontAlgn="auto">
                <a:spcBef>
                  <a:spcPts val="0"/>
                </a:spcBef>
                <a:spcAft>
                  <a:spcPts val="0"/>
                </a:spcAft>
              </a:pPr>
              <a:r>
                <a:rPr lang="zh-CN" altLang="en-US" sz="1575" dirty="0">
                  <a:solidFill>
                    <a:prstClr val="black"/>
                  </a:solidFill>
                  <a:latin typeface="Calibri"/>
                </a:rPr>
                <a:t>标题</a:t>
              </a:r>
              <a:r>
                <a:rPr lang="en-US" altLang="zh-CN" sz="1575" dirty="0">
                  <a:solidFill>
                    <a:prstClr val="black"/>
                  </a:solidFill>
                  <a:latin typeface="Calibri"/>
                </a:rPr>
                <a:t>4</a:t>
              </a:r>
              <a:endParaRPr lang="zh-CN" altLang="en-US" sz="1575" dirty="0">
                <a:solidFill>
                  <a:prstClr val="black"/>
                </a:solidFill>
                <a:latin typeface="Calibri"/>
              </a:endParaRPr>
            </a:p>
          </p:txBody>
        </p:sp>
      </p:grpSp>
      <p:sp>
        <p:nvSpPr>
          <p:cNvPr id="33" name="矩形 8"/>
          <p:cNvSpPr>
            <a:spLocks noChangeArrowheads="1"/>
          </p:cNvSpPr>
          <p:nvPr/>
        </p:nvSpPr>
        <p:spPr bwMode="auto">
          <a:xfrm>
            <a:off x="6314692" y="2258358"/>
            <a:ext cx="1990981"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defTabSz="685800" fontAlgn="auto">
              <a:lnSpc>
                <a:spcPct val="130000"/>
              </a:lnSpc>
              <a:spcBef>
                <a:spcPts val="0"/>
              </a:spcBef>
              <a:spcAft>
                <a:spcPts val="0"/>
              </a:spcAft>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34" name="Group 17"/>
          <p:cNvGrpSpPr>
            <a:grpSpLocks/>
          </p:cNvGrpSpPr>
          <p:nvPr/>
        </p:nvGrpSpPr>
        <p:grpSpPr bwMode="auto">
          <a:xfrm>
            <a:off x="1282404" y="3195698"/>
            <a:ext cx="840473" cy="819374"/>
            <a:chOff x="0" y="0"/>
            <a:chExt cx="1265271" cy="1224136"/>
          </a:xfrm>
        </p:grpSpPr>
        <p:sp>
          <p:nvSpPr>
            <p:cNvPr id="35" name="椭圆 29"/>
            <p:cNvSpPr>
              <a:spLocks noChangeArrowheads="1"/>
            </p:cNvSpPr>
            <p:nvPr/>
          </p:nvSpPr>
          <p:spPr bwMode="auto">
            <a:xfrm>
              <a:off x="41135" y="0"/>
              <a:ext cx="1224136" cy="1224136"/>
            </a:xfrm>
            <a:prstGeom prst="ellipse">
              <a:avLst/>
            </a:prstGeom>
            <a:solidFill>
              <a:schemeClr val="bg1"/>
            </a:solidFill>
            <a:ln w="57150" cap="flat" cmpd="sng">
              <a:solidFill>
                <a:schemeClr val="accent6">
                  <a:lumMod val="75000"/>
                </a:schemeClr>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defTabSz="685800" fontAlgn="auto">
                <a:spcBef>
                  <a:spcPts val="0"/>
                </a:spcBef>
                <a:spcAft>
                  <a:spcPts val="0"/>
                </a:spcAft>
              </a:pPr>
              <a:endParaRPr lang="zh-CN" altLang="zh-CN" sz="1575">
                <a:solidFill>
                  <a:srgbClr val="FFFFFF"/>
                </a:solidFill>
                <a:latin typeface="宋体" pitchFamily="2" charset="-122"/>
                <a:sym typeface="宋体" pitchFamily="2" charset="-122"/>
              </a:endParaRPr>
            </a:p>
          </p:txBody>
        </p:sp>
        <p:sp>
          <p:nvSpPr>
            <p:cNvPr id="36" name="文本框 34"/>
            <p:cNvSpPr>
              <a:spLocks noChangeArrowheads="1"/>
            </p:cNvSpPr>
            <p:nvPr/>
          </p:nvSpPr>
          <p:spPr bwMode="auto">
            <a:xfrm rot="20331793">
              <a:off x="0" y="362044"/>
              <a:ext cx="1263346"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defTabSz="685800" fontAlgn="auto">
                <a:spcBef>
                  <a:spcPts val="0"/>
                </a:spcBef>
                <a:spcAft>
                  <a:spcPts val="0"/>
                </a:spcAft>
              </a:pPr>
              <a:r>
                <a:rPr lang="zh-CN" altLang="en-US" sz="1575" dirty="0">
                  <a:solidFill>
                    <a:prstClr val="black"/>
                  </a:solidFill>
                  <a:latin typeface="Calibri"/>
                </a:rPr>
                <a:t>标题</a:t>
              </a:r>
              <a:r>
                <a:rPr lang="en-US" altLang="zh-CN" sz="1575" dirty="0">
                  <a:solidFill>
                    <a:prstClr val="black"/>
                  </a:solidFill>
                  <a:latin typeface="Calibri"/>
                </a:rPr>
                <a:t>5</a:t>
              </a:r>
              <a:endParaRPr lang="zh-CN" altLang="en-US" sz="1575" dirty="0">
                <a:solidFill>
                  <a:prstClr val="black"/>
                </a:solidFill>
                <a:latin typeface="Calibri"/>
              </a:endParaRPr>
            </a:p>
          </p:txBody>
        </p:sp>
      </p:grpSp>
      <p:sp>
        <p:nvSpPr>
          <p:cNvPr id="37" name="矩形 31"/>
          <p:cNvSpPr>
            <a:spLocks noChangeArrowheads="1"/>
          </p:cNvSpPr>
          <p:nvPr/>
        </p:nvSpPr>
        <p:spPr bwMode="auto">
          <a:xfrm>
            <a:off x="2248368" y="3184008"/>
            <a:ext cx="30582" cy="843818"/>
          </a:xfrm>
          <a:prstGeom prst="rect">
            <a:avLst/>
          </a:prstGeom>
          <a:solidFill>
            <a:schemeClr val="accent6">
              <a:lumMod val="75000"/>
            </a:schemeClr>
          </a:solidFill>
          <a:ln>
            <a:solidFill>
              <a:schemeClr val="accent6">
                <a:lumMod val="75000"/>
              </a:schemeClr>
            </a:solidFill>
          </a:ln>
          <a:effectLst/>
          <a:extLst/>
        </p:spPr>
        <p:txBody>
          <a:bodyPr lIns="60906" tIns="30453" rIns="60906" bIns="30453" anchor="ctr"/>
          <a:lstStyle/>
          <a:p>
            <a:pPr algn="ctr" defTabSz="685800" fontAlgn="auto">
              <a:spcBef>
                <a:spcPts val="0"/>
              </a:spcBef>
              <a:spcAft>
                <a:spcPts val="0"/>
              </a:spcAft>
            </a:pPr>
            <a:endParaRPr lang="zh-CN" altLang="zh-CN" sz="1350">
              <a:solidFill>
                <a:srgbClr val="FFFFFF"/>
              </a:solidFill>
              <a:latin typeface="宋体" pitchFamily="2" charset="-122"/>
              <a:sym typeface="宋体" pitchFamily="2" charset="-122"/>
            </a:endParaRPr>
          </a:p>
        </p:txBody>
      </p:sp>
      <p:sp>
        <p:nvSpPr>
          <p:cNvPr id="38" name="矩形 8"/>
          <p:cNvSpPr>
            <a:spLocks noChangeArrowheads="1"/>
          </p:cNvSpPr>
          <p:nvPr/>
        </p:nvSpPr>
        <p:spPr bwMode="auto">
          <a:xfrm>
            <a:off x="2362259" y="3253086"/>
            <a:ext cx="2058471"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defTabSz="685800" fontAlgn="auto">
              <a:lnSpc>
                <a:spcPct val="130000"/>
              </a:lnSpc>
              <a:spcBef>
                <a:spcPts val="0"/>
              </a:spcBef>
              <a:spcAft>
                <a:spcPts val="0"/>
              </a:spcAft>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39" name="Group 22"/>
          <p:cNvGrpSpPr>
            <a:grpSpLocks/>
          </p:cNvGrpSpPr>
          <p:nvPr/>
        </p:nvGrpSpPr>
        <p:grpSpPr bwMode="auto">
          <a:xfrm>
            <a:off x="4507203" y="1218996"/>
            <a:ext cx="845745" cy="819374"/>
            <a:chOff x="0" y="0"/>
            <a:chExt cx="1273406" cy="1224136"/>
          </a:xfrm>
        </p:grpSpPr>
        <p:sp>
          <p:nvSpPr>
            <p:cNvPr id="40" name="椭圆 34"/>
            <p:cNvSpPr>
              <a:spLocks noChangeArrowheads="1"/>
            </p:cNvSpPr>
            <p:nvPr/>
          </p:nvSpPr>
          <p:spPr bwMode="auto">
            <a:xfrm>
              <a:off x="49270" y="0"/>
              <a:ext cx="1224136" cy="1224136"/>
            </a:xfrm>
            <a:prstGeom prst="ellipse">
              <a:avLst/>
            </a:prstGeom>
            <a:solidFill>
              <a:schemeClr val="bg1"/>
            </a:solidFill>
            <a:ln w="57150" cap="flat" cmpd="sng">
              <a:solidFill>
                <a:schemeClr val="accent6">
                  <a:lumMod val="75000"/>
                </a:schemeClr>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defTabSz="685800" fontAlgn="auto">
                <a:spcBef>
                  <a:spcPts val="0"/>
                </a:spcBef>
                <a:spcAft>
                  <a:spcPts val="0"/>
                </a:spcAft>
              </a:pPr>
              <a:endParaRPr lang="zh-CN" altLang="zh-CN" sz="1575">
                <a:solidFill>
                  <a:srgbClr val="FFFFFF"/>
                </a:solidFill>
                <a:latin typeface="宋体" pitchFamily="2" charset="-122"/>
                <a:sym typeface="宋体" pitchFamily="2" charset="-122"/>
              </a:endParaRPr>
            </a:p>
          </p:txBody>
        </p:sp>
        <p:sp>
          <p:nvSpPr>
            <p:cNvPr id="41" name="文本框 25"/>
            <p:cNvSpPr>
              <a:spLocks noChangeArrowheads="1"/>
            </p:cNvSpPr>
            <p:nvPr/>
          </p:nvSpPr>
          <p:spPr bwMode="auto">
            <a:xfrm rot="20331793">
              <a:off x="0" y="346485"/>
              <a:ext cx="1263347"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defTabSz="685800" fontAlgn="auto">
                <a:spcBef>
                  <a:spcPts val="0"/>
                </a:spcBef>
                <a:spcAft>
                  <a:spcPts val="0"/>
                </a:spcAft>
              </a:pPr>
              <a:r>
                <a:rPr lang="zh-CN" altLang="en-US" sz="1575" dirty="0">
                  <a:solidFill>
                    <a:prstClr val="black"/>
                  </a:solidFill>
                  <a:latin typeface="Calibri"/>
                </a:rPr>
                <a:t>标题</a:t>
              </a:r>
              <a:r>
                <a:rPr lang="en-US" altLang="zh-CN" sz="1575" dirty="0">
                  <a:solidFill>
                    <a:prstClr val="black"/>
                  </a:solidFill>
                  <a:latin typeface="Calibri"/>
                </a:rPr>
                <a:t>2</a:t>
              </a:r>
              <a:endParaRPr lang="zh-CN" altLang="en-US" sz="1575" dirty="0">
                <a:solidFill>
                  <a:prstClr val="black"/>
                </a:solidFill>
                <a:latin typeface="Calibri"/>
              </a:endParaRPr>
            </a:p>
          </p:txBody>
        </p:sp>
      </p:grpSp>
      <p:sp>
        <p:nvSpPr>
          <p:cNvPr id="42" name="矩形 36"/>
          <p:cNvSpPr>
            <a:spLocks noChangeArrowheads="1"/>
          </p:cNvSpPr>
          <p:nvPr/>
        </p:nvSpPr>
        <p:spPr bwMode="auto">
          <a:xfrm>
            <a:off x="5483711" y="1207305"/>
            <a:ext cx="30582" cy="843818"/>
          </a:xfrm>
          <a:prstGeom prst="rect">
            <a:avLst/>
          </a:prstGeom>
          <a:solidFill>
            <a:schemeClr val="accent6">
              <a:lumMod val="75000"/>
            </a:schemeClr>
          </a:solidFill>
          <a:ln>
            <a:solidFill>
              <a:schemeClr val="accent6">
                <a:lumMod val="75000"/>
              </a:schemeClr>
            </a:solidFill>
          </a:ln>
          <a:effectLst/>
          <a:extLst/>
        </p:spPr>
        <p:txBody>
          <a:bodyPr lIns="60906" tIns="30453" rIns="60906" bIns="30453" anchor="ctr"/>
          <a:lstStyle/>
          <a:p>
            <a:pPr algn="ctr" defTabSz="685800" fontAlgn="auto">
              <a:spcBef>
                <a:spcPts val="0"/>
              </a:spcBef>
              <a:spcAft>
                <a:spcPts val="0"/>
              </a:spcAft>
            </a:pPr>
            <a:endParaRPr lang="zh-CN" altLang="zh-CN" sz="1350">
              <a:solidFill>
                <a:srgbClr val="FFFFFF"/>
              </a:solidFill>
              <a:latin typeface="宋体" pitchFamily="2" charset="-122"/>
              <a:sym typeface="宋体" pitchFamily="2" charset="-122"/>
            </a:endParaRPr>
          </a:p>
        </p:txBody>
      </p:sp>
      <p:sp>
        <p:nvSpPr>
          <p:cNvPr id="43" name="矩形 8"/>
          <p:cNvSpPr>
            <a:spLocks noChangeArrowheads="1"/>
          </p:cNvSpPr>
          <p:nvPr/>
        </p:nvSpPr>
        <p:spPr bwMode="auto">
          <a:xfrm>
            <a:off x="5645056" y="1276384"/>
            <a:ext cx="2517198"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defTabSz="685800" fontAlgn="auto">
              <a:lnSpc>
                <a:spcPct val="130000"/>
              </a:lnSpc>
              <a:spcBef>
                <a:spcPts val="0"/>
              </a:spcBef>
              <a:spcAft>
                <a:spcPts val="0"/>
              </a:spcAft>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44" name="Group 27"/>
          <p:cNvGrpSpPr>
            <a:grpSpLocks/>
          </p:cNvGrpSpPr>
          <p:nvPr/>
        </p:nvGrpSpPr>
        <p:grpSpPr bwMode="auto">
          <a:xfrm>
            <a:off x="4507203" y="3195698"/>
            <a:ext cx="845745" cy="819374"/>
            <a:chOff x="0" y="0"/>
            <a:chExt cx="1273406" cy="1224136"/>
          </a:xfrm>
        </p:grpSpPr>
        <p:sp>
          <p:nvSpPr>
            <p:cNvPr id="45" name="椭圆 39"/>
            <p:cNvSpPr>
              <a:spLocks noChangeArrowheads="1"/>
            </p:cNvSpPr>
            <p:nvPr/>
          </p:nvSpPr>
          <p:spPr bwMode="auto">
            <a:xfrm>
              <a:off x="49270" y="0"/>
              <a:ext cx="1224136" cy="1224136"/>
            </a:xfrm>
            <a:prstGeom prst="ellipse">
              <a:avLst/>
            </a:prstGeom>
            <a:solidFill>
              <a:schemeClr val="bg1"/>
            </a:solidFill>
            <a:ln w="57150" cap="flat" cmpd="sng">
              <a:solidFill>
                <a:schemeClr val="accent6">
                  <a:lumMod val="75000"/>
                </a:schemeClr>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defTabSz="685800" fontAlgn="auto">
                <a:spcBef>
                  <a:spcPts val="0"/>
                </a:spcBef>
                <a:spcAft>
                  <a:spcPts val="0"/>
                </a:spcAft>
              </a:pPr>
              <a:endParaRPr lang="zh-CN" altLang="zh-CN" sz="1575">
                <a:solidFill>
                  <a:srgbClr val="FFFFFF"/>
                </a:solidFill>
                <a:latin typeface="宋体" pitchFamily="2" charset="-122"/>
                <a:sym typeface="宋体" pitchFamily="2" charset="-122"/>
              </a:endParaRPr>
            </a:p>
          </p:txBody>
        </p:sp>
        <p:sp>
          <p:nvSpPr>
            <p:cNvPr id="46" name="文本框 25"/>
            <p:cNvSpPr>
              <a:spLocks noChangeArrowheads="1"/>
            </p:cNvSpPr>
            <p:nvPr/>
          </p:nvSpPr>
          <p:spPr bwMode="auto">
            <a:xfrm rot="20331793">
              <a:off x="0" y="346485"/>
              <a:ext cx="1263347" cy="5000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defTabSz="685800" fontAlgn="auto">
                <a:spcBef>
                  <a:spcPts val="0"/>
                </a:spcBef>
                <a:spcAft>
                  <a:spcPts val="0"/>
                </a:spcAft>
              </a:pPr>
              <a:r>
                <a:rPr lang="zh-CN" altLang="en-US" sz="1575" dirty="0">
                  <a:solidFill>
                    <a:prstClr val="black"/>
                  </a:solidFill>
                  <a:latin typeface="Calibri"/>
                </a:rPr>
                <a:t>标题</a:t>
              </a:r>
              <a:r>
                <a:rPr lang="en-US" altLang="zh-CN" sz="1575" dirty="0">
                  <a:solidFill>
                    <a:prstClr val="black"/>
                  </a:solidFill>
                  <a:latin typeface="Calibri"/>
                </a:rPr>
                <a:t>6</a:t>
              </a:r>
              <a:endParaRPr lang="zh-CN" altLang="en-US" sz="1575" dirty="0">
                <a:solidFill>
                  <a:prstClr val="black"/>
                </a:solidFill>
                <a:latin typeface="Calibri"/>
              </a:endParaRPr>
            </a:p>
          </p:txBody>
        </p:sp>
      </p:grpSp>
      <p:sp>
        <p:nvSpPr>
          <p:cNvPr id="47" name="矩形 41"/>
          <p:cNvSpPr>
            <a:spLocks noChangeArrowheads="1"/>
          </p:cNvSpPr>
          <p:nvPr/>
        </p:nvSpPr>
        <p:spPr bwMode="auto">
          <a:xfrm>
            <a:off x="5483711" y="3184008"/>
            <a:ext cx="30582" cy="843818"/>
          </a:xfrm>
          <a:prstGeom prst="rect">
            <a:avLst/>
          </a:prstGeom>
          <a:solidFill>
            <a:schemeClr val="accent6">
              <a:lumMod val="75000"/>
            </a:schemeClr>
          </a:solidFill>
          <a:ln>
            <a:solidFill>
              <a:schemeClr val="accent6">
                <a:lumMod val="75000"/>
              </a:schemeClr>
            </a:solidFill>
          </a:ln>
          <a:effectLst/>
          <a:extLst/>
        </p:spPr>
        <p:txBody>
          <a:bodyPr lIns="60906" tIns="30453" rIns="60906" bIns="30453" anchor="ctr"/>
          <a:lstStyle/>
          <a:p>
            <a:pPr algn="ctr" defTabSz="685800" fontAlgn="auto">
              <a:spcBef>
                <a:spcPts val="0"/>
              </a:spcBef>
              <a:spcAft>
                <a:spcPts val="0"/>
              </a:spcAft>
            </a:pPr>
            <a:endParaRPr lang="zh-CN" altLang="zh-CN" sz="1350">
              <a:solidFill>
                <a:srgbClr val="FFFFFF"/>
              </a:solidFill>
              <a:latin typeface="宋体" pitchFamily="2" charset="-122"/>
              <a:sym typeface="宋体" pitchFamily="2" charset="-122"/>
            </a:endParaRPr>
          </a:p>
        </p:txBody>
      </p:sp>
      <p:sp>
        <p:nvSpPr>
          <p:cNvPr id="48" name="矩形 8"/>
          <p:cNvSpPr>
            <a:spLocks noChangeArrowheads="1"/>
          </p:cNvSpPr>
          <p:nvPr/>
        </p:nvSpPr>
        <p:spPr bwMode="auto">
          <a:xfrm>
            <a:off x="5645056" y="3253086"/>
            <a:ext cx="2517198" cy="691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0906" tIns="30453" rIns="60906" bIns="30453">
            <a:spAutoFit/>
          </a:bodyPr>
          <a:lstStyle/>
          <a:p>
            <a:pPr defTabSz="685800" fontAlgn="auto">
              <a:lnSpc>
                <a:spcPct val="130000"/>
              </a:lnSpc>
              <a:spcBef>
                <a:spcPts val="0"/>
              </a:spcBef>
              <a:spcAft>
                <a:spcPts val="0"/>
              </a:spcAft>
            </a:pPr>
            <a:r>
              <a:rPr lang="zh-CN" altLang="en-US" sz="105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8363277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p:cBhvr>
                                        <p:cTn id="7" dur="250"/>
                                        <p:tgtEl>
                                          <p:spTgt spid="22"/>
                                        </p:tgtEl>
                                      </p:cBhvr>
                                    </p:animEffect>
                                  </p:childTnLst>
                                </p:cTn>
                              </p:par>
                            </p:childTnLst>
                          </p:cTn>
                        </p:par>
                        <p:par>
                          <p:cTn id="8" fill="hold">
                            <p:stCondLst>
                              <p:cond delay="25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p:cBhvr>
                                        <p:cTn id="11" dur="250"/>
                                        <p:tgtEl>
                                          <p:spTgt spid="37"/>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p:cBhvr>
                                        <p:cTn id="15" dur="250"/>
                                        <p:tgtEl>
                                          <p:spTgt spid="47"/>
                                        </p:tgtEl>
                                      </p:cBhvr>
                                    </p:animEffect>
                                  </p:childTnLst>
                                </p:cTn>
                              </p:par>
                            </p:childTnLst>
                          </p:cTn>
                        </p:par>
                        <p:par>
                          <p:cTn id="16" fill="hold">
                            <p:stCondLst>
                              <p:cond delay="75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p:cBhvr>
                                        <p:cTn id="19" dur="250"/>
                                        <p:tgtEl>
                                          <p:spTgt spid="27"/>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p:cBhvr>
                                        <p:cTn id="23" dur="250"/>
                                        <p:tgtEl>
                                          <p:spTgt spid="29"/>
                                        </p:tgtEl>
                                      </p:cBhvr>
                                    </p:animEffect>
                                  </p:childTnLst>
                                </p:cTn>
                              </p:par>
                            </p:childTnLst>
                          </p:cTn>
                        </p:par>
                        <p:par>
                          <p:cTn id="24" fill="hold">
                            <p:stCondLst>
                              <p:cond delay="125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p:cBhvr>
                                        <p:cTn id="27" dur="250"/>
                                        <p:tgtEl>
                                          <p:spTgt spid="42"/>
                                        </p:tgtEl>
                                      </p:cBhvr>
                                    </p:animEffect>
                                  </p:childTnLst>
                                </p:cTn>
                              </p:par>
                            </p:childTnLst>
                          </p:cTn>
                        </p:par>
                        <p:par>
                          <p:cTn id="28" fill="hold">
                            <p:stCondLst>
                              <p:cond delay="1500"/>
                            </p:stCondLst>
                            <p:childTnLst>
                              <p:par>
                                <p:cTn id="29" presetID="2" presetClass="entr" presetSubtype="2" decel="10000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ppt_x</p:attrName>
                                        </p:attrNameLst>
                                      </p:cBhvr>
                                      <p:tavLst>
                                        <p:tav tm="0">
                                          <p:val>
                                            <p:strVal val="1+#ppt_w/2"/>
                                          </p:val>
                                        </p:tav>
                                        <p:tav tm="100000">
                                          <p:val>
                                            <p:strVal val="#ppt_x"/>
                                          </p:val>
                                        </p:tav>
                                      </p:tavLst>
                                    </p:anim>
                                    <p:anim calcmode="lin" valueType="num">
                                      <p:cBhvr>
                                        <p:cTn id="32" dur="500" fill="hold"/>
                                        <p:tgtEl>
                                          <p:spTgt spid="19"/>
                                        </p:tgtEl>
                                        <p:attrNameLst>
                                          <p:attrName>ppt_y</p:attrName>
                                        </p:attrNameLst>
                                      </p:cBhvr>
                                      <p:tavLst>
                                        <p:tav tm="0">
                                          <p:val>
                                            <p:strVal val="#ppt_y"/>
                                          </p:val>
                                        </p:tav>
                                        <p:tav tm="100000">
                                          <p:val>
                                            <p:strVal val="#ppt_y"/>
                                          </p:val>
                                        </p:tav>
                                      </p:tavLst>
                                    </p:anim>
                                  </p:childTnLst>
                                </p:cTn>
                              </p:par>
                              <p:par>
                                <p:cTn id="33" presetID="2" presetClass="entr" presetSubtype="2" decel="10000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ppt_x</p:attrName>
                                        </p:attrNameLst>
                                      </p:cBhvr>
                                      <p:tavLst>
                                        <p:tav tm="0">
                                          <p:val>
                                            <p:strVal val="1+#ppt_w/2"/>
                                          </p:val>
                                        </p:tav>
                                        <p:tav tm="100000">
                                          <p:val>
                                            <p:strVal val="#ppt_x"/>
                                          </p:val>
                                        </p:tav>
                                      </p:tavLst>
                                    </p:anim>
                                    <p:anim calcmode="lin" valueType="num">
                                      <p:cBhvr>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p:cTn id="39" dur="500" fill="hold"/>
                                        <p:tgtEl>
                                          <p:spTgt spid="39"/>
                                        </p:tgtEl>
                                        <p:attrNameLst>
                                          <p:attrName>ppt_x</p:attrName>
                                        </p:attrNameLst>
                                      </p:cBhvr>
                                      <p:tavLst>
                                        <p:tav tm="0">
                                          <p:val>
                                            <p:strVal val="0-#ppt_w/2"/>
                                          </p:val>
                                        </p:tav>
                                        <p:tav tm="100000">
                                          <p:val>
                                            <p:strVal val="#ppt_x"/>
                                          </p:val>
                                        </p:tav>
                                      </p:tavLst>
                                    </p:anim>
                                    <p:anim calcmode="lin" valueType="num">
                                      <p:cBhvr>
                                        <p:cTn id="40" dur="500" fill="hold"/>
                                        <p:tgtEl>
                                          <p:spTgt spid="39"/>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500" fill="hold"/>
                                        <p:tgtEl>
                                          <p:spTgt spid="24"/>
                                        </p:tgtEl>
                                        <p:attrNameLst>
                                          <p:attrName>ppt_x</p:attrName>
                                        </p:attrNameLst>
                                      </p:cBhvr>
                                      <p:tavLst>
                                        <p:tav tm="0">
                                          <p:val>
                                            <p:strVal val="1+#ppt_w/2"/>
                                          </p:val>
                                        </p:tav>
                                        <p:tav tm="100000">
                                          <p:val>
                                            <p:strVal val="#ppt_x"/>
                                          </p:val>
                                        </p:tav>
                                      </p:tavLst>
                                    </p:anim>
                                    <p:anim calcmode="lin" valueType="num">
                                      <p:cBhvr>
                                        <p:cTn id="44" dur="500" fill="hold"/>
                                        <p:tgtEl>
                                          <p:spTgt spid="24"/>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ppt_x</p:attrName>
                                        </p:attrNameLst>
                                      </p:cBhvr>
                                      <p:tavLst>
                                        <p:tav tm="0">
                                          <p:val>
                                            <p:strVal val="0-#ppt_w/2"/>
                                          </p:val>
                                        </p:tav>
                                        <p:tav tm="100000">
                                          <p:val>
                                            <p:strVal val="#ppt_x"/>
                                          </p:val>
                                        </p:tav>
                                      </p:tavLst>
                                    </p:anim>
                                    <p:anim calcmode="lin" valueType="num">
                                      <p:cBhvr>
                                        <p:cTn id="48" dur="500" fill="hold"/>
                                        <p:tgtEl>
                                          <p:spTgt spid="30"/>
                                        </p:tgtEl>
                                        <p:attrNameLst>
                                          <p:attrName>ppt_y</p:attrName>
                                        </p:attrNameLst>
                                      </p:cBhvr>
                                      <p:tavLst>
                                        <p:tav tm="0">
                                          <p:val>
                                            <p:strVal val="#ppt_y"/>
                                          </p:val>
                                        </p:tav>
                                        <p:tav tm="100000">
                                          <p:val>
                                            <p:strVal val="#ppt_y"/>
                                          </p:val>
                                        </p:tav>
                                      </p:tavLst>
                                    </p:anim>
                                  </p:childTnLst>
                                </p:cTn>
                              </p:par>
                              <p:par>
                                <p:cTn id="49" presetID="2" presetClass="entr" presetSubtype="8" decel="100000" fill="hold"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ppt_x</p:attrName>
                                        </p:attrNameLst>
                                      </p:cBhvr>
                                      <p:tavLst>
                                        <p:tav tm="0">
                                          <p:val>
                                            <p:strVal val="0-#ppt_w/2"/>
                                          </p:val>
                                        </p:tav>
                                        <p:tav tm="100000">
                                          <p:val>
                                            <p:strVal val="#ppt_x"/>
                                          </p:val>
                                        </p:tav>
                                      </p:tavLst>
                                    </p:anim>
                                    <p:anim calcmode="lin" valueType="num">
                                      <p:cBhvr>
                                        <p:cTn id="52" dur="500" fill="hold"/>
                                        <p:tgtEl>
                                          <p:spTgt spid="44"/>
                                        </p:tgtEl>
                                        <p:attrNameLst>
                                          <p:attrName>ppt_y</p:attrName>
                                        </p:attrNameLst>
                                      </p:cBhvr>
                                      <p:tavLst>
                                        <p:tav tm="0">
                                          <p:val>
                                            <p:strVal val="#ppt_y"/>
                                          </p:val>
                                        </p:tav>
                                        <p:tav tm="100000">
                                          <p:val>
                                            <p:strVal val="#ppt_y"/>
                                          </p:val>
                                        </p:tav>
                                      </p:tavLst>
                                    </p:anim>
                                  </p:childTnLst>
                                </p:cTn>
                              </p:par>
                            </p:childTnLst>
                          </p:cTn>
                        </p:par>
                        <p:par>
                          <p:cTn id="53" fill="hold">
                            <p:stCondLst>
                              <p:cond delay="2000"/>
                            </p:stCondLst>
                            <p:childTnLst>
                              <p:par>
                                <p:cTn id="54" presetID="2" presetClass="entr" presetSubtype="2" decel="100000"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p:cTn id="56" dur="500" fill="hold"/>
                                        <p:tgtEl>
                                          <p:spTgt spid="23"/>
                                        </p:tgtEl>
                                        <p:attrNameLst>
                                          <p:attrName>ppt_x</p:attrName>
                                        </p:attrNameLst>
                                      </p:cBhvr>
                                      <p:tavLst>
                                        <p:tav tm="0">
                                          <p:val>
                                            <p:strVal val="1+#ppt_w/2"/>
                                          </p:val>
                                        </p:tav>
                                        <p:tav tm="100000">
                                          <p:val>
                                            <p:strVal val="#ppt_x"/>
                                          </p:val>
                                        </p:tav>
                                      </p:tavLst>
                                    </p:anim>
                                    <p:anim calcmode="lin" valueType="num">
                                      <p:cBhvr>
                                        <p:cTn id="57" dur="500" fill="hold"/>
                                        <p:tgtEl>
                                          <p:spTgt spid="23"/>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ppt_x</p:attrName>
                                        </p:attrNameLst>
                                      </p:cBhvr>
                                      <p:tavLst>
                                        <p:tav tm="0">
                                          <p:val>
                                            <p:strVal val="1+#ppt_w/2"/>
                                          </p:val>
                                        </p:tav>
                                        <p:tav tm="100000">
                                          <p:val>
                                            <p:strVal val="#ppt_x"/>
                                          </p:val>
                                        </p:tav>
                                      </p:tavLst>
                                    </p:anim>
                                    <p:anim calcmode="lin" valueType="num">
                                      <p:cBhvr>
                                        <p:cTn id="61" dur="500" fill="hold"/>
                                        <p:tgtEl>
                                          <p:spTgt spid="28"/>
                                        </p:tgtEl>
                                        <p:attrNameLst>
                                          <p:attrName>ppt_y</p:attrName>
                                        </p:attrNameLst>
                                      </p:cBhvr>
                                      <p:tavLst>
                                        <p:tav tm="0">
                                          <p:val>
                                            <p:strVal val="#ppt_y"/>
                                          </p:val>
                                        </p:tav>
                                        <p:tav tm="100000">
                                          <p:val>
                                            <p:strVal val="#ppt_y"/>
                                          </p:val>
                                        </p:tav>
                                      </p:tavLst>
                                    </p:anim>
                                  </p:childTnLst>
                                </p:cTn>
                              </p:par>
                              <p:par>
                                <p:cTn id="62" presetID="2" presetClass="entr" presetSubtype="2" decel="10000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ppt_x</p:attrName>
                                        </p:attrNameLst>
                                      </p:cBhvr>
                                      <p:tavLst>
                                        <p:tav tm="0">
                                          <p:val>
                                            <p:strVal val="1+#ppt_w/2"/>
                                          </p:val>
                                        </p:tav>
                                        <p:tav tm="100000">
                                          <p:val>
                                            <p:strVal val="#ppt_x"/>
                                          </p:val>
                                        </p:tav>
                                      </p:tavLst>
                                    </p:anim>
                                    <p:anim calcmode="lin" valueType="num">
                                      <p:cBhvr>
                                        <p:cTn id="65" dur="500" fill="hold"/>
                                        <p:tgtEl>
                                          <p:spTgt spid="38"/>
                                        </p:tgtEl>
                                        <p:attrNameLst>
                                          <p:attrName>ppt_y</p:attrName>
                                        </p:attrNameLst>
                                      </p:cBhvr>
                                      <p:tavLst>
                                        <p:tav tm="0">
                                          <p:val>
                                            <p:strVal val="#ppt_y"/>
                                          </p:val>
                                        </p:tav>
                                        <p:tav tm="100000">
                                          <p:val>
                                            <p:strVal val="#ppt_y"/>
                                          </p:val>
                                        </p:tav>
                                      </p:tavLst>
                                    </p:anim>
                                  </p:childTnLst>
                                </p:cTn>
                              </p:par>
                              <p:par>
                                <p:cTn id="66" presetID="2" presetClass="entr" presetSubtype="8" decel="100000" fill="hold" grpId="0" nodeType="withEffect">
                                  <p:stCondLst>
                                    <p:cond delay="0"/>
                                  </p:stCondLst>
                                  <p:childTnLst>
                                    <p:set>
                                      <p:cBhvr>
                                        <p:cTn id="67" dur="1" fill="hold">
                                          <p:stCondLst>
                                            <p:cond delay="0"/>
                                          </p:stCondLst>
                                        </p:cTn>
                                        <p:tgtEl>
                                          <p:spTgt spid="43"/>
                                        </p:tgtEl>
                                        <p:attrNameLst>
                                          <p:attrName>style.visibility</p:attrName>
                                        </p:attrNameLst>
                                      </p:cBhvr>
                                      <p:to>
                                        <p:strVal val="visible"/>
                                      </p:to>
                                    </p:set>
                                    <p:anim calcmode="lin" valueType="num">
                                      <p:cBhvr>
                                        <p:cTn id="68" dur="500" fill="hold"/>
                                        <p:tgtEl>
                                          <p:spTgt spid="43"/>
                                        </p:tgtEl>
                                        <p:attrNameLst>
                                          <p:attrName>ppt_x</p:attrName>
                                        </p:attrNameLst>
                                      </p:cBhvr>
                                      <p:tavLst>
                                        <p:tav tm="0">
                                          <p:val>
                                            <p:strVal val="0-#ppt_w/2"/>
                                          </p:val>
                                        </p:tav>
                                        <p:tav tm="100000">
                                          <p:val>
                                            <p:strVal val="#ppt_x"/>
                                          </p:val>
                                        </p:tav>
                                      </p:tavLst>
                                    </p:anim>
                                    <p:anim calcmode="lin" valueType="num">
                                      <p:cBhvr>
                                        <p:cTn id="69" dur="500" fill="hold"/>
                                        <p:tgtEl>
                                          <p:spTgt spid="43"/>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ppt_x</p:attrName>
                                        </p:attrNameLst>
                                      </p:cBhvr>
                                      <p:tavLst>
                                        <p:tav tm="0">
                                          <p:val>
                                            <p:strVal val="0-#ppt_w/2"/>
                                          </p:val>
                                        </p:tav>
                                        <p:tav tm="100000">
                                          <p:val>
                                            <p:strVal val="#ppt_x"/>
                                          </p:val>
                                        </p:tav>
                                      </p:tavLst>
                                    </p:anim>
                                    <p:anim calcmode="lin" valueType="num">
                                      <p:cBhvr>
                                        <p:cTn id="73" dur="500" fill="hold"/>
                                        <p:tgtEl>
                                          <p:spTgt spid="33"/>
                                        </p:tgtEl>
                                        <p:attrNameLst>
                                          <p:attrName>ppt_y</p:attrName>
                                        </p:attrNameLst>
                                      </p:cBhvr>
                                      <p:tavLst>
                                        <p:tav tm="0">
                                          <p:val>
                                            <p:strVal val="#ppt_y"/>
                                          </p:val>
                                        </p:tav>
                                        <p:tav tm="100000">
                                          <p:val>
                                            <p:strVal val="#ppt_y"/>
                                          </p:val>
                                        </p:tav>
                                      </p:tavLst>
                                    </p:anim>
                                  </p:childTnLst>
                                </p:cTn>
                              </p:par>
                              <p:par>
                                <p:cTn id="74" presetID="2" presetClass="entr" presetSubtype="8" decel="100000"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anim calcmode="lin" valueType="num">
                                      <p:cBhvr>
                                        <p:cTn id="76" dur="500" fill="hold"/>
                                        <p:tgtEl>
                                          <p:spTgt spid="48"/>
                                        </p:tgtEl>
                                        <p:attrNameLst>
                                          <p:attrName>ppt_x</p:attrName>
                                        </p:attrNameLst>
                                      </p:cBhvr>
                                      <p:tavLst>
                                        <p:tav tm="0">
                                          <p:val>
                                            <p:strVal val="0-#ppt_w/2"/>
                                          </p:val>
                                        </p:tav>
                                        <p:tav tm="100000">
                                          <p:val>
                                            <p:strVal val="#ppt_x"/>
                                          </p:val>
                                        </p:tav>
                                      </p:tavLst>
                                    </p:anim>
                                    <p:anim calcmode="lin" valueType="num">
                                      <p:cBhvr>
                                        <p:cTn id="77"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ldLvl="0" animBg="1" autoUpdateAnimBg="0"/>
      <p:bldP spid="23" grpId="0" bldLvl="0" autoUpdateAnimBg="0"/>
      <p:bldP spid="27" grpId="0" bldLvl="0" animBg="1" autoUpdateAnimBg="0"/>
      <p:bldP spid="28" grpId="0" bldLvl="0" autoUpdateAnimBg="0"/>
      <p:bldP spid="29" grpId="0" bldLvl="0" animBg="1" autoUpdateAnimBg="0"/>
      <p:bldP spid="33" grpId="0" bldLvl="0" autoUpdateAnimBg="0"/>
      <p:bldP spid="37" grpId="0" bldLvl="0" animBg="1" autoUpdateAnimBg="0"/>
      <p:bldP spid="38" grpId="0" bldLvl="0" autoUpdateAnimBg="0"/>
      <p:bldP spid="42" grpId="0" bldLvl="0" animBg="1" autoUpdateAnimBg="0"/>
      <p:bldP spid="43" grpId="0" bldLvl="0" autoUpdateAnimBg="0"/>
      <p:bldP spid="47" grpId="0" bldLvl="0" animBg="1" autoUpdateAnimBg="0"/>
      <p:bldP spid="48"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Freeform 8"/>
          <p:cNvSpPr>
            <a:spLocks/>
          </p:cNvSpPr>
          <p:nvPr/>
        </p:nvSpPr>
        <p:spPr bwMode="gray">
          <a:xfrm flipH="1">
            <a:off x="1405967" y="1123988"/>
            <a:ext cx="3134738" cy="1544389"/>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81035" tIns="54023" rIns="81035" bIns="108047" anchor="b" anchorCtr="0"/>
          <a:lstStyle/>
          <a:p>
            <a:pP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您的内容打在这里，</a:t>
            </a:r>
            <a:endParaRPr lang="en-US" altLang="zh-CN" sz="1050">
              <a:solidFill>
                <a:prstClr val="black">
                  <a:lumMod val="75000"/>
                  <a:lumOff val="25000"/>
                </a:prstClr>
              </a:solidFill>
              <a:latin typeface="微软雅黑" pitchFamily="34" charset="-122"/>
              <a:ea typeface="微软雅黑" pitchFamily="34" charset="-122"/>
              <a:cs typeface="华文黑体" pitchFamily="2" charset="-122"/>
            </a:endParaRPr>
          </a:p>
          <a:p>
            <a:pP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或者通过复制您的文本后，在此框中</a:t>
            </a:r>
            <a:endParaRPr lang="en-US" altLang="zh-CN" sz="1050">
              <a:solidFill>
                <a:prstClr val="black">
                  <a:lumMod val="75000"/>
                  <a:lumOff val="25000"/>
                </a:prstClr>
              </a:solidFill>
              <a:latin typeface="微软雅黑" pitchFamily="34" charset="-122"/>
              <a:ea typeface="微软雅黑" pitchFamily="34" charset="-122"/>
              <a:cs typeface="华文黑体" pitchFamily="2" charset="-122"/>
            </a:endParaRPr>
          </a:p>
          <a:p>
            <a:pP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选择粘贴，并选择只保留文字。</a:t>
            </a:r>
          </a:p>
        </p:txBody>
      </p:sp>
      <p:sp>
        <p:nvSpPr>
          <p:cNvPr id="62" name="Freeform 9"/>
          <p:cNvSpPr>
            <a:spLocks/>
          </p:cNvSpPr>
          <p:nvPr/>
        </p:nvSpPr>
        <p:spPr bwMode="gray">
          <a:xfrm>
            <a:off x="1405967" y="2768258"/>
            <a:ext cx="3134738" cy="1544389"/>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81035" tIns="108047" rIns="81035" bIns="108047" anchor="t" anchorCtr="0"/>
          <a:lstStyle/>
          <a:p>
            <a:pP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您的内容打在这里，</a:t>
            </a:r>
            <a:endParaRPr lang="en-US" altLang="zh-CN" sz="1050">
              <a:solidFill>
                <a:prstClr val="black">
                  <a:lumMod val="75000"/>
                  <a:lumOff val="25000"/>
                </a:prstClr>
              </a:solidFill>
              <a:latin typeface="微软雅黑" pitchFamily="34" charset="-122"/>
              <a:ea typeface="微软雅黑" pitchFamily="34" charset="-122"/>
              <a:cs typeface="华文黑体" pitchFamily="2" charset="-122"/>
            </a:endParaRPr>
          </a:p>
          <a:p>
            <a:pP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或者通过复制您的文本后，在此框中</a:t>
            </a:r>
            <a:endParaRPr lang="en-US" altLang="zh-CN" sz="1050">
              <a:solidFill>
                <a:prstClr val="black">
                  <a:lumMod val="75000"/>
                  <a:lumOff val="25000"/>
                </a:prstClr>
              </a:solidFill>
              <a:latin typeface="微软雅黑" pitchFamily="34" charset="-122"/>
              <a:ea typeface="微软雅黑" pitchFamily="34" charset="-122"/>
              <a:cs typeface="华文黑体" pitchFamily="2" charset="-122"/>
            </a:endParaRPr>
          </a:p>
          <a:p>
            <a:pP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选择粘贴，并选择只保留文字。</a:t>
            </a:r>
          </a:p>
        </p:txBody>
      </p:sp>
      <p:sp>
        <p:nvSpPr>
          <p:cNvPr id="63" name="Freeform 10"/>
          <p:cNvSpPr>
            <a:spLocks/>
          </p:cNvSpPr>
          <p:nvPr/>
        </p:nvSpPr>
        <p:spPr bwMode="gray">
          <a:xfrm>
            <a:off x="4648198" y="2768258"/>
            <a:ext cx="3134738" cy="1544389"/>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81035" tIns="108047" rIns="81035" bIns="108047" anchor="t" anchorCtr="0"/>
          <a:lstStyle/>
          <a:p>
            <a:pPr algn="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您的内容打在这里</a:t>
            </a:r>
            <a:endParaRPr lang="en-US" altLang="zh-CN" sz="1050">
              <a:solidFill>
                <a:prstClr val="black">
                  <a:lumMod val="75000"/>
                  <a:lumOff val="25000"/>
                </a:prstClr>
              </a:solidFill>
              <a:latin typeface="微软雅黑" pitchFamily="34" charset="-122"/>
              <a:ea typeface="微软雅黑" pitchFamily="34" charset="-122"/>
              <a:cs typeface="华文黑体" pitchFamily="2" charset="-122"/>
            </a:endParaRPr>
          </a:p>
          <a:p>
            <a:pPr algn="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或者通过复制您的文本后，在此框中</a:t>
            </a:r>
            <a:endParaRPr lang="en-US" altLang="zh-CN" sz="1050">
              <a:solidFill>
                <a:prstClr val="black">
                  <a:lumMod val="75000"/>
                  <a:lumOff val="25000"/>
                </a:prstClr>
              </a:solidFill>
              <a:latin typeface="微软雅黑" pitchFamily="34" charset="-122"/>
              <a:ea typeface="微软雅黑" pitchFamily="34" charset="-122"/>
              <a:cs typeface="华文黑体" pitchFamily="2" charset="-122"/>
            </a:endParaRPr>
          </a:p>
          <a:p>
            <a:pPr algn="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选择粘贴，并选择只保留文字</a:t>
            </a:r>
          </a:p>
        </p:txBody>
      </p:sp>
      <p:sp>
        <p:nvSpPr>
          <p:cNvPr id="64" name="Freeform 8"/>
          <p:cNvSpPr>
            <a:spLocks/>
          </p:cNvSpPr>
          <p:nvPr/>
        </p:nvSpPr>
        <p:spPr bwMode="gray">
          <a:xfrm>
            <a:off x="4648198" y="1123988"/>
            <a:ext cx="3134039" cy="1544389"/>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81035" tIns="54023" rIns="81035" bIns="108047" anchor="b" anchorCtr="0"/>
          <a:lstStyle/>
          <a:p>
            <a:pPr algn="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您的内容打在这里</a:t>
            </a:r>
            <a:endParaRPr lang="en-US" altLang="zh-CN" sz="1050">
              <a:solidFill>
                <a:prstClr val="black">
                  <a:lumMod val="75000"/>
                  <a:lumOff val="25000"/>
                </a:prstClr>
              </a:solidFill>
              <a:latin typeface="微软雅黑" pitchFamily="34" charset="-122"/>
              <a:ea typeface="微软雅黑" pitchFamily="34" charset="-122"/>
              <a:cs typeface="华文黑体" pitchFamily="2" charset="-122"/>
            </a:endParaRPr>
          </a:p>
          <a:p>
            <a:pPr algn="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或者通过复制您的文本后，在此框中</a:t>
            </a:r>
            <a:endParaRPr lang="en-US" altLang="zh-CN" sz="1050">
              <a:solidFill>
                <a:prstClr val="black">
                  <a:lumMod val="75000"/>
                  <a:lumOff val="25000"/>
                </a:prstClr>
              </a:solidFill>
              <a:latin typeface="微软雅黑" pitchFamily="34" charset="-122"/>
              <a:ea typeface="微软雅黑" pitchFamily="34" charset="-122"/>
              <a:cs typeface="华文黑体" pitchFamily="2" charset="-122"/>
            </a:endParaRPr>
          </a:p>
          <a:p>
            <a:pPr algn="r" defTabSz="685800" fontAlgn="auto">
              <a:spcBef>
                <a:spcPts val="0"/>
              </a:spcBef>
              <a:spcAft>
                <a:spcPts val="0"/>
              </a:spcAft>
            </a:pPr>
            <a:r>
              <a:rPr lang="zh-CN" altLang="en-US" sz="1050">
                <a:solidFill>
                  <a:prstClr val="black">
                    <a:lumMod val="75000"/>
                    <a:lumOff val="25000"/>
                  </a:prstClr>
                </a:solidFill>
                <a:latin typeface="微软雅黑" pitchFamily="34" charset="-122"/>
                <a:ea typeface="微软雅黑" pitchFamily="34" charset="-122"/>
                <a:cs typeface="华文黑体" pitchFamily="2" charset="-122"/>
              </a:rPr>
              <a:t>选择粘贴，并选择只保留文字</a:t>
            </a:r>
          </a:p>
        </p:txBody>
      </p:sp>
      <p:sp>
        <p:nvSpPr>
          <p:cNvPr id="65" name="Rectangle 19"/>
          <p:cNvSpPr>
            <a:spLocks noChangeArrowheads="1"/>
          </p:cNvSpPr>
          <p:nvPr/>
        </p:nvSpPr>
        <p:spPr bwMode="gray">
          <a:xfrm>
            <a:off x="1405966" y="4042313"/>
            <a:ext cx="3129062" cy="270335"/>
          </a:xfrm>
          <a:prstGeom prst="rect">
            <a:avLst/>
          </a:prstGeom>
          <a:solidFill>
            <a:schemeClr val="accent6">
              <a:lumMod val="75000"/>
            </a:schemeClr>
          </a:solidFill>
          <a:ln w="12700">
            <a:noFill/>
            <a:miter lim="800000"/>
            <a:headEnd/>
            <a:tailEnd/>
          </a:ln>
          <a:effectLst/>
        </p:spPr>
        <p:txBody>
          <a:bodyPr lIns="81035" tIns="54023" rIns="81035" bIns="54023" anchor="ctr"/>
          <a:lstStyle/>
          <a:p>
            <a:pPr defTabSz="601523" eaLnBrk="0" fontAlgn="auto" hangingPunct="0">
              <a:spcBef>
                <a:spcPts val="0"/>
              </a:spcBef>
              <a:spcAft>
                <a:spcPts val="0"/>
              </a:spcAft>
            </a:pPr>
            <a:r>
              <a:rPr lang="zh-CN" altLang="en-US" sz="1200" b="1" noProof="1">
                <a:solidFill>
                  <a:srgbClr val="FFFFFF"/>
                </a:solidFill>
                <a:latin typeface="微软雅黑" pitchFamily="34" charset="-122"/>
                <a:ea typeface="微软雅黑" pitchFamily="34" charset="-122"/>
                <a:cs typeface="Arial" charset="0"/>
              </a:rPr>
              <a:t>点击添加标题</a:t>
            </a:r>
            <a:endParaRPr lang="de-DE" altLang="zh-CN" sz="1200" b="1" noProof="1">
              <a:solidFill>
                <a:srgbClr val="FFFFFF"/>
              </a:solidFill>
              <a:latin typeface="微软雅黑" pitchFamily="34" charset="-122"/>
              <a:ea typeface="微软雅黑" pitchFamily="34" charset="-122"/>
              <a:cs typeface="Arial" charset="0"/>
            </a:endParaRPr>
          </a:p>
        </p:txBody>
      </p:sp>
      <p:sp>
        <p:nvSpPr>
          <p:cNvPr id="66" name="Rectangle 19"/>
          <p:cNvSpPr>
            <a:spLocks noChangeArrowheads="1"/>
          </p:cNvSpPr>
          <p:nvPr/>
        </p:nvSpPr>
        <p:spPr bwMode="gray">
          <a:xfrm>
            <a:off x="4653872" y="4042313"/>
            <a:ext cx="3129062" cy="270335"/>
          </a:xfrm>
          <a:prstGeom prst="rect">
            <a:avLst/>
          </a:prstGeom>
          <a:solidFill>
            <a:schemeClr val="accent6">
              <a:lumMod val="75000"/>
            </a:schemeClr>
          </a:solidFill>
          <a:ln w="12700">
            <a:noFill/>
            <a:miter lim="800000"/>
            <a:headEnd/>
            <a:tailEnd/>
          </a:ln>
          <a:effectLst/>
        </p:spPr>
        <p:txBody>
          <a:bodyPr lIns="81035" tIns="54023" rIns="81035" bIns="54023" anchor="ctr"/>
          <a:lstStyle/>
          <a:p>
            <a:pPr defTabSz="601523" eaLnBrk="0" fontAlgn="auto" hangingPunct="0">
              <a:spcBef>
                <a:spcPts val="0"/>
              </a:spcBef>
              <a:spcAft>
                <a:spcPts val="0"/>
              </a:spcAft>
            </a:pPr>
            <a:r>
              <a:rPr lang="zh-CN" altLang="en-US" sz="1200" b="1" noProof="1">
                <a:solidFill>
                  <a:srgbClr val="FFFFFF"/>
                </a:solidFill>
                <a:latin typeface="微软雅黑" pitchFamily="34" charset="-122"/>
                <a:ea typeface="微软雅黑" pitchFamily="34" charset="-122"/>
                <a:cs typeface="Arial" charset="0"/>
              </a:rPr>
              <a:t>点击添加标题</a:t>
            </a:r>
            <a:endParaRPr lang="de-DE" altLang="zh-CN" sz="1200" b="1" noProof="1">
              <a:solidFill>
                <a:srgbClr val="FFFFFF"/>
              </a:solidFill>
              <a:latin typeface="微软雅黑" pitchFamily="34" charset="-122"/>
              <a:ea typeface="微软雅黑" pitchFamily="34" charset="-122"/>
              <a:cs typeface="Arial" charset="0"/>
            </a:endParaRPr>
          </a:p>
        </p:txBody>
      </p:sp>
      <p:sp>
        <p:nvSpPr>
          <p:cNvPr id="67" name="Rectangle 19"/>
          <p:cNvSpPr>
            <a:spLocks noChangeArrowheads="1"/>
          </p:cNvSpPr>
          <p:nvPr/>
        </p:nvSpPr>
        <p:spPr bwMode="gray">
          <a:xfrm>
            <a:off x="4653872" y="1123989"/>
            <a:ext cx="3129062" cy="270335"/>
          </a:xfrm>
          <a:prstGeom prst="rect">
            <a:avLst/>
          </a:prstGeom>
          <a:solidFill>
            <a:schemeClr val="accent6">
              <a:lumMod val="75000"/>
            </a:schemeClr>
          </a:solidFill>
          <a:ln w="12700">
            <a:noFill/>
            <a:miter lim="800000"/>
            <a:headEnd/>
            <a:tailEnd/>
          </a:ln>
          <a:effectLst/>
        </p:spPr>
        <p:txBody>
          <a:bodyPr lIns="81035" tIns="54023" rIns="81035" bIns="54023" anchor="ctr"/>
          <a:lstStyle/>
          <a:p>
            <a:pPr defTabSz="601523" eaLnBrk="0" fontAlgn="auto" hangingPunct="0">
              <a:spcBef>
                <a:spcPts val="0"/>
              </a:spcBef>
              <a:spcAft>
                <a:spcPts val="0"/>
              </a:spcAft>
            </a:pPr>
            <a:r>
              <a:rPr lang="zh-CN" altLang="en-US" sz="1200" b="1" noProof="1">
                <a:solidFill>
                  <a:srgbClr val="FFFFFF"/>
                </a:solidFill>
                <a:latin typeface="微软雅黑" pitchFamily="34" charset="-122"/>
                <a:ea typeface="微软雅黑" pitchFamily="34" charset="-122"/>
                <a:cs typeface="Arial" charset="0"/>
              </a:rPr>
              <a:t>点击添加标题</a:t>
            </a:r>
          </a:p>
        </p:txBody>
      </p:sp>
      <p:sp>
        <p:nvSpPr>
          <p:cNvPr id="68" name="Rectangle 19"/>
          <p:cNvSpPr>
            <a:spLocks noChangeArrowheads="1"/>
          </p:cNvSpPr>
          <p:nvPr/>
        </p:nvSpPr>
        <p:spPr bwMode="gray">
          <a:xfrm>
            <a:off x="1405966" y="1123989"/>
            <a:ext cx="3129062" cy="270335"/>
          </a:xfrm>
          <a:prstGeom prst="rect">
            <a:avLst/>
          </a:prstGeom>
          <a:solidFill>
            <a:schemeClr val="accent6">
              <a:lumMod val="75000"/>
            </a:schemeClr>
          </a:solidFill>
          <a:ln w="12700">
            <a:noFill/>
            <a:round/>
            <a:headEnd/>
            <a:tailEnd/>
          </a:ln>
          <a:effectLst/>
        </p:spPr>
        <p:txBody>
          <a:bodyPr wrap="none" lIns="68609" tIns="34305" rIns="68609" bIns="34305" anchor="ctr"/>
          <a:lstStyle/>
          <a:p>
            <a:pPr defTabSz="685800" fontAlgn="auto">
              <a:spcBef>
                <a:spcPts val="0"/>
              </a:spcBef>
              <a:spcAft>
                <a:spcPts val="0"/>
              </a:spcAft>
            </a:pPr>
            <a:r>
              <a:rPr lang="zh-CN" altLang="en-US" sz="1200" b="1" noProof="1">
                <a:solidFill>
                  <a:prstClr val="white"/>
                </a:solidFill>
                <a:latin typeface="微软雅黑" pitchFamily="34" charset="-122"/>
                <a:ea typeface="微软雅黑" pitchFamily="34" charset="-122"/>
              </a:rPr>
              <a:t>点击添加标题</a:t>
            </a:r>
            <a:endParaRPr lang="de-DE" sz="1200" b="1" noProof="1">
              <a:solidFill>
                <a:prstClr val="white"/>
              </a:solidFill>
              <a:latin typeface="微软雅黑" pitchFamily="34" charset="-122"/>
              <a:ea typeface="微软雅黑" pitchFamily="34" charset="-122"/>
            </a:endParaRPr>
          </a:p>
        </p:txBody>
      </p:sp>
      <p:grpSp>
        <p:nvGrpSpPr>
          <p:cNvPr id="69" name="Gruppieren 43"/>
          <p:cNvGrpSpPr/>
          <p:nvPr/>
        </p:nvGrpSpPr>
        <p:grpSpPr bwMode="gray">
          <a:xfrm>
            <a:off x="3858262" y="1970995"/>
            <a:ext cx="1457149" cy="1456538"/>
            <a:chOff x="2804400" y="1911431"/>
            <a:chExt cx="3535200" cy="3535200"/>
          </a:xfrm>
          <a:solidFill>
            <a:schemeClr val="accent6">
              <a:lumMod val="75000"/>
            </a:schemeClr>
          </a:solidFill>
          <a:effectLst/>
        </p:grpSpPr>
        <p:sp>
          <p:nvSpPr>
            <p:cNvPr id="70"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pPr defTabSz="685800" fontAlgn="auto">
                <a:spcBef>
                  <a:spcPts val="0"/>
                </a:spcBef>
                <a:spcAft>
                  <a:spcPts val="0"/>
                </a:spcAft>
              </a:pPr>
              <a:endParaRPr lang="de-DE" sz="1350">
                <a:solidFill>
                  <a:prstClr val="black"/>
                </a:solidFill>
                <a:latin typeface="Calibri"/>
                <a:ea typeface="+mn-ea"/>
              </a:endParaRPr>
            </a:p>
          </p:txBody>
        </p:sp>
        <p:sp>
          <p:nvSpPr>
            <p:cNvPr id="71"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pPr defTabSz="685800" fontAlgn="auto">
                <a:spcBef>
                  <a:spcPts val="0"/>
                </a:spcBef>
                <a:spcAft>
                  <a:spcPts val="0"/>
                </a:spcAft>
              </a:pPr>
              <a:endParaRPr lang="de-DE" sz="1350">
                <a:solidFill>
                  <a:prstClr val="black"/>
                </a:solidFill>
                <a:latin typeface="Calibri"/>
                <a:ea typeface="+mn-ea"/>
              </a:endParaRPr>
            </a:p>
          </p:txBody>
        </p:sp>
        <p:sp>
          <p:nvSpPr>
            <p:cNvPr id="72"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pPr defTabSz="685800" fontAlgn="auto">
                <a:spcBef>
                  <a:spcPts val="0"/>
                </a:spcBef>
                <a:spcAft>
                  <a:spcPts val="0"/>
                </a:spcAft>
              </a:pPr>
              <a:endParaRPr lang="de-DE" sz="1350">
                <a:solidFill>
                  <a:prstClr val="black"/>
                </a:solidFill>
                <a:latin typeface="Calibri"/>
                <a:ea typeface="+mn-ea"/>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8186730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anim calcmode="lin" valueType="num">
                                      <p:cBhvr>
                                        <p:cTn id="8" dur="1000" fill="hold"/>
                                        <p:tgtEl>
                                          <p:spTgt spid="69"/>
                                        </p:tgtEl>
                                        <p:attrNameLst>
                                          <p:attrName>ppt_w</p:attrName>
                                        </p:attrNameLst>
                                      </p:cBhvr>
                                      <p:tavLst>
                                        <p:tav tm="0" fmla="#ppt_w*sin(2.5*pi*$)">
                                          <p:val>
                                            <p:fltVal val="0"/>
                                          </p:val>
                                        </p:tav>
                                        <p:tav tm="100000">
                                          <p:val>
                                            <p:fltVal val="1"/>
                                          </p:val>
                                        </p:tav>
                                      </p:tavLst>
                                    </p:anim>
                                    <p:anim calcmode="lin" valueType="num">
                                      <p:cBhvr>
                                        <p:cTn id="9" dur="1000" fill="hold"/>
                                        <p:tgtEl>
                                          <p:spTgt spid="69"/>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61"/>
                                        </p:tgtEl>
                                        <p:attrNameLst>
                                          <p:attrName>style.visibility</p:attrName>
                                        </p:attrNameLst>
                                      </p:cBhvr>
                                      <p:to>
                                        <p:strVal val="visible"/>
                                      </p:to>
                                    </p:set>
                                    <p:anim calcmode="lin" valueType="num">
                                      <p:cBhvr additive="base">
                                        <p:cTn id="14" dur="500" fill="hold"/>
                                        <p:tgtEl>
                                          <p:spTgt spid="61"/>
                                        </p:tgtEl>
                                        <p:attrNameLst>
                                          <p:attrName>ppt_x</p:attrName>
                                        </p:attrNameLst>
                                      </p:cBhvr>
                                      <p:tavLst>
                                        <p:tav tm="0">
                                          <p:val>
                                            <p:strVal val="0-#ppt_w/2"/>
                                          </p:val>
                                        </p:tav>
                                        <p:tav tm="100000">
                                          <p:val>
                                            <p:strVal val="#ppt_x"/>
                                          </p:val>
                                        </p:tav>
                                      </p:tavLst>
                                    </p:anim>
                                    <p:anim calcmode="lin" valueType="num">
                                      <p:cBhvr additive="base">
                                        <p:cTn id="15" dur="500" fill="hold"/>
                                        <p:tgtEl>
                                          <p:spTgt spid="61"/>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randombar(horizontal)">
                                      <p:cBhvr>
                                        <p:cTn id="19" dur="500"/>
                                        <p:tgtEl>
                                          <p:spTgt spid="6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64"/>
                                        </p:tgtEl>
                                        <p:attrNameLst>
                                          <p:attrName>style.visibility</p:attrName>
                                        </p:attrNameLst>
                                      </p:cBhvr>
                                      <p:to>
                                        <p:strVal val="visible"/>
                                      </p:to>
                                    </p:set>
                                    <p:anim calcmode="lin" valueType="num">
                                      <p:cBhvr additive="base">
                                        <p:cTn id="24" dur="500" fill="hold"/>
                                        <p:tgtEl>
                                          <p:spTgt spid="64"/>
                                        </p:tgtEl>
                                        <p:attrNameLst>
                                          <p:attrName>ppt_x</p:attrName>
                                        </p:attrNameLst>
                                      </p:cBhvr>
                                      <p:tavLst>
                                        <p:tav tm="0">
                                          <p:val>
                                            <p:strVal val="1+#ppt_w/2"/>
                                          </p:val>
                                        </p:tav>
                                        <p:tav tm="100000">
                                          <p:val>
                                            <p:strVal val="#ppt_x"/>
                                          </p:val>
                                        </p:tav>
                                      </p:tavLst>
                                    </p:anim>
                                    <p:anim calcmode="lin" valueType="num">
                                      <p:cBhvr additive="base">
                                        <p:cTn id="25" dur="500" fill="hold"/>
                                        <p:tgtEl>
                                          <p:spTgt spid="64"/>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67"/>
                                        </p:tgtEl>
                                        <p:attrNameLst>
                                          <p:attrName>style.visibility</p:attrName>
                                        </p:attrNameLst>
                                      </p:cBhvr>
                                      <p:to>
                                        <p:strVal val="visible"/>
                                      </p:to>
                                    </p:set>
                                    <p:animEffect transition="in" filter="randombar(horizontal)">
                                      <p:cBhvr>
                                        <p:cTn id="29" dur="500"/>
                                        <p:tgtEl>
                                          <p:spTgt spid="67"/>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62"/>
                                        </p:tgtEl>
                                        <p:attrNameLst>
                                          <p:attrName>style.visibility</p:attrName>
                                        </p:attrNameLst>
                                      </p:cBhvr>
                                      <p:to>
                                        <p:strVal val="visible"/>
                                      </p:to>
                                    </p:set>
                                    <p:anim calcmode="lin" valueType="num">
                                      <p:cBhvr additive="base">
                                        <p:cTn id="34" dur="500" fill="hold"/>
                                        <p:tgtEl>
                                          <p:spTgt spid="62"/>
                                        </p:tgtEl>
                                        <p:attrNameLst>
                                          <p:attrName>ppt_x</p:attrName>
                                        </p:attrNameLst>
                                      </p:cBhvr>
                                      <p:tavLst>
                                        <p:tav tm="0">
                                          <p:val>
                                            <p:strVal val="0-#ppt_w/2"/>
                                          </p:val>
                                        </p:tav>
                                        <p:tav tm="100000">
                                          <p:val>
                                            <p:strVal val="#ppt_x"/>
                                          </p:val>
                                        </p:tav>
                                      </p:tavLst>
                                    </p:anim>
                                    <p:anim calcmode="lin" valueType="num">
                                      <p:cBhvr additive="base">
                                        <p:cTn id="35" dur="500" fill="hold"/>
                                        <p:tgtEl>
                                          <p:spTgt spid="62"/>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randombar(horizontal)">
                                      <p:cBhvr>
                                        <p:cTn id="39" dur="500"/>
                                        <p:tgtEl>
                                          <p:spTgt spid="65"/>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1+#ppt_w/2"/>
                                          </p:val>
                                        </p:tav>
                                        <p:tav tm="100000">
                                          <p:val>
                                            <p:strVal val="#ppt_x"/>
                                          </p:val>
                                        </p:tav>
                                      </p:tavLst>
                                    </p:anim>
                                    <p:anim calcmode="lin" valueType="num">
                                      <p:cBhvr additive="base">
                                        <p:cTn id="45" dur="500" fill="hold"/>
                                        <p:tgtEl>
                                          <p:spTgt spid="63"/>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66"/>
                                        </p:tgtEl>
                                        <p:attrNameLst>
                                          <p:attrName>style.visibility</p:attrName>
                                        </p:attrNameLst>
                                      </p:cBhvr>
                                      <p:to>
                                        <p:strVal val="visible"/>
                                      </p:to>
                                    </p:set>
                                    <p:animEffect transition="in" filter="randombar(horizontal)">
                                      <p:cBhvr>
                                        <p:cTn id="4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2" grpId="0" animBg="1"/>
      <p:bldP spid="63" grpId="0" animBg="1"/>
      <p:bldP spid="64" grpId="0" animBg="1"/>
      <p:bldP spid="65" grpId="0" animBg="1"/>
      <p:bldP spid="66" grpId="0" animBg="1"/>
      <p:bldP spid="67" grpId="0" animBg="1"/>
      <p:bldP spid="6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1"/>
          <p:cNvSpPr/>
          <p:nvPr/>
        </p:nvSpPr>
        <p:spPr>
          <a:xfrm>
            <a:off x="3200436" y="1581176"/>
            <a:ext cx="1634636" cy="1410524"/>
          </a:xfrm>
          <a:prstGeom prst="hexagon">
            <a:avLst>
              <a:gd name="adj" fmla="val 25000"/>
              <a:gd name="vf" fmla="val 115470"/>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 name="六边形 2"/>
          <p:cNvSpPr/>
          <p:nvPr/>
        </p:nvSpPr>
        <p:spPr>
          <a:xfrm>
            <a:off x="4598868" y="2349383"/>
            <a:ext cx="1634636" cy="1410524"/>
          </a:xfrm>
          <a:prstGeom prst="hexagon">
            <a:avLst>
              <a:gd name="adj" fmla="val 25000"/>
              <a:gd name="vf" fmla="val 115470"/>
            </a:avLst>
          </a:prstGeom>
          <a:blipFill>
            <a:blip r:embed="rId4"/>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 name="六边形 3"/>
          <p:cNvSpPr/>
          <p:nvPr/>
        </p:nvSpPr>
        <p:spPr>
          <a:xfrm>
            <a:off x="6023261" y="1599267"/>
            <a:ext cx="1634636" cy="1410524"/>
          </a:xfrm>
          <a:prstGeom prst="hexagon">
            <a:avLst>
              <a:gd name="adj" fmla="val 25000"/>
              <a:gd name="vf" fmla="val 115470"/>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nvGrpSpPr>
          <p:cNvPr id="5" name="组合 4"/>
          <p:cNvGrpSpPr/>
          <p:nvPr/>
        </p:nvGrpSpPr>
        <p:grpSpPr>
          <a:xfrm>
            <a:off x="1162803" y="2070510"/>
            <a:ext cx="2242027" cy="1934639"/>
            <a:chOff x="195473" y="1923678"/>
            <a:chExt cx="2654349" cy="2288511"/>
          </a:xfrm>
        </p:grpSpPr>
        <p:sp>
          <p:nvSpPr>
            <p:cNvPr id="6" name="六边形 5"/>
            <p:cNvSpPr/>
            <p:nvPr/>
          </p:nvSpPr>
          <p:spPr>
            <a:xfrm>
              <a:off x="195473" y="1923678"/>
              <a:ext cx="2654349" cy="2288511"/>
            </a:xfrm>
            <a:prstGeom prst="hexagon">
              <a:avLst>
                <a:gd name="adj" fmla="val 25000"/>
                <a:gd name="vf" fmla="val 11547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TextBox 6"/>
            <p:cNvSpPr txBox="1"/>
            <p:nvPr/>
          </p:nvSpPr>
          <p:spPr>
            <a:xfrm>
              <a:off x="539552" y="2427734"/>
              <a:ext cx="1944216" cy="1228747"/>
            </a:xfrm>
            <a:prstGeom prst="rect">
              <a:avLst/>
            </a:prstGeom>
            <a:noFill/>
          </p:spPr>
          <p:txBody>
            <a:bodyPr wrap="square" rtlCol="0">
              <a:spAutoFit/>
            </a:bodyPr>
            <a:lstStyle/>
            <a:p>
              <a:pPr algn="ctr" defTabSz="685800" fontAlgn="auto">
                <a:spcBef>
                  <a:spcPts val="0"/>
                </a:spcBef>
                <a:spcAft>
                  <a:spcPts val="0"/>
                </a:spcAft>
              </a:pPr>
              <a:r>
                <a:rPr lang="zh-CN" altLang="en-US" sz="3075" b="1" dirty="0">
                  <a:solidFill>
                    <a:prstClr val="white"/>
                  </a:solidFill>
                  <a:latin typeface="微软雅黑" pitchFamily="34" charset="-122"/>
                  <a:ea typeface="微软雅黑" pitchFamily="34" charset="-122"/>
                </a:rPr>
                <a:t>成功项</a:t>
              </a:r>
              <a:endParaRPr lang="en-US" altLang="zh-CN" sz="3075" b="1" dirty="0">
                <a:solidFill>
                  <a:prstClr val="white"/>
                </a:solidFill>
                <a:latin typeface="微软雅黑" pitchFamily="34" charset="-122"/>
                <a:ea typeface="微软雅黑" pitchFamily="34" charset="-122"/>
              </a:endParaRPr>
            </a:p>
            <a:p>
              <a:pPr algn="ctr" defTabSz="685800" fontAlgn="auto">
                <a:spcBef>
                  <a:spcPts val="0"/>
                </a:spcBef>
                <a:spcAft>
                  <a:spcPts val="0"/>
                </a:spcAft>
              </a:pPr>
              <a:r>
                <a:rPr lang="zh-CN" altLang="en-US" sz="3075" b="1" dirty="0">
                  <a:solidFill>
                    <a:prstClr val="white"/>
                  </a:solidFill>
                  <a:latin typeface="微软雅黑" pitchFamily="34" charset="-122"/>
                  <a:ea typeface="微软雅黑" pitchFamily="34" charset="-122"/>
                </a:rPr>
                <a:t>目展示</a:t>
              </a:r>
            </a:p>
          </p:txBody>
        </p:sp>
      </p:grpSp>
      <p:grpSp>
        <p:nvGrpSpPr>
          <p:cNvPr id="8" name="组合 7"/>
          <p:cNvGrpSpPr/>
          <p:nvPr/>
        </p:nvGrpSpPr>
        <p:grpSpPr>
          <a:xfrm>
            <a:off x="3156459" y="3125436"/>
            <a:ext cx="1665870" cy="1410524"/>
            <a:chOff x="2555776" y="3171564"/>
            <a:chExt cx="1972234" cy="1668527"/>
          </a:xfrm>
        </p:grpSpPr>
        <p:sp>
          <p:nvSpPr>
            <p:cNvPr id="9" name="六边形 8"/>
            <p:cNvSpPr/>
            <p:nvPr/>
          </p:nvSpPr>
          <p:spPr>
            <a:xfrm>
              <a:off x="2592755" y="3171564"/>
              <a:ext cx="1935255" cy="1668527"/>
            </a:xfrm>
            <a:prstGeom prst="hexagon">
              <a:avLst>
                <a:gd name="adj" fmla="val 25000"/>
                <a:gd name="vf" fmla="val 115470"/>
              </a:avLst>
            </a:prstGeom>
            <a:solidFill>
              <a:schemeClr val="accent5">
                <a:lumMod val="75000"/>
                <a:alpha val="90000"/>
              </a:scheme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TextBox 9"/>
            <p:cNvSpPr txBox="1"/>
            <p:nvPr/>
          </p:nvSpPr>
          <p:spPr>
            <a:xfrm>
              <a:off x="2555776" y="3651870"/>
              <a:ext cx="1944216" cy="641678"/>
            </a:xfrm>
            <a:prstGeom prst="rect">
              <a:avLst/>
            </a:prstGeom>
            <a:noFill/>
          </p:spPr>
          <p:txBody>
            <a:bodyPr wrap="square" rtlCol="0">
              <a:spAutoFit/>
            </a:bodyPr>
            <a:lstStyle/>
            <a:p>
              <a:pPr algn="ctr" defTabSz="685800" fontAlgn="auto">
                <a:spcBef>
                  <a:spcPts val="0"/>
                </a:spcBef>
                <a:spcAft>
                  <a:spcPts val="0"/>
                </a:spcAft>
              </a:pPr>
              <a:r>
                <a:rPr lang="zh-CN" altLang="en-US" sz="1575" b="1" dirty="0">
                  <a:solidFill>
                    <a:prstClr val="white"/>
                  </a:solidFill>
                  <a:latin typeface="微软雅黑" pitchFamily="34" charset="-122"/>
                  <a:ea typeface="微软雅黑" pitchFamily="34" charset="-122"/>
                </a:rPr>
                <a:t>项目展示</a:t>
              </a:r>
              <a:r>
                <a:rPr lang="en-US" altLang="zh-CN" sz="1575" b="1" dirty="0">
                  <a:solidFill>
                    <a:prstClr val="white"/>
                  </a:solidFill>
                  <a:latin typeface="微软雅黑" pitchFamily="34" charset="-122"/>
                  <a:ea typeface="微软雅黑" pitchFamily="34" charset="-122"/>
                </a:rPr>
                <a:t>-1</a:t>
              </a:r>
            </a:p>
            <a:p>
              <a:pPr algn="ctr" defTabSz="685800" fontAlgn="auto">
                <a:spcBef>
                  <a:spcPts val="0"/>
                </a:spcBef>
                <a:spcAft>
                  <a:spcPts val="0"/>
                </a:spcAft>
              </a:pPr>
              <a:r>
                <a:rPr lang="zh-CN" altLang="en-US" sz="1350" dirty="0">
                  <a:solidFill>
                    <a:prstClr val="white"/>
                  </a:solidFill>
                  <a:latin typeface="微软雅黑" pitchFamily="34" charset="-122"/>
                  <a:ea typeface="微软雅黑" pitchFamily="34" charset="-122"/>
                </a:rPr>
                <a:t>添加文字说明</a:t>
              </a:r>
            </a:p>
          </p:txBody>
        </p:sp>
      </p:grpSp>
      <p:grpSp>
        <p:nvGrpSpPr>
          <p:cNvPr id="11" name="组合 10"/>
          <p:cNvGrpSpPr/>
          <p:nvPr/>
        </p:nvGrpSpPr>
        <p:grpSpPr>
          <a:xfrm>
            <a:off x="4598868" y="814081"/>
            <a:ext cx="1649286" cy="1410524"/>
            <a:chOff x="4263453" y="437431"/>
            <a:chExt cx="1952600" cy="1668527"/>
          </a:xfrm>
        </p:grpSpPr>
        <p:sp>
          <p:nvSpPr>
            <p:cNvPr id="12" name="六边形 11"/>
            <p:cNvSpPr/>
            <p:nvPr/>
          </p:nvSpPr>
          <p:spPr>
            <a:xfrm>
              <a:off x="4263453" y="437431"/>
              <a:ext cx="1935255" cy="1668527"/>
            </a:xfrm>
            <a:prstGeom prst="hexagon">
              <a:avLst>
                <a:gd name="adj" fmla="val 25000"/>
                <a:gd name="vf" fmla="val 115470"/>
              </a:avLst>
            </a:prstGeom>
            <a:solidFill>
              <a:srgbClr val="EB2E0F">
                <a:alpha val="90000"/>
              </a:srgbClr>
            </a:solidFill>
            <a:ln>
              <a:no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TextBox 12"/>
            <p:cNvSpPr txBox="1"/>
            <p:nvPr/>
          </p:nvSpPr>
          <p:spPr>
            <a:xfrm>
              <a:off x="4271837" y="948527"/>
              <a:ext cx="1944216" cy="641678"/>
            </a:xfrm>
            <a:prstGeom prst="rect">
              <a:avLst/>
            </a:prstGeom>
            <a:noFill/>
          </p:spPr>
          <p:txBody>
            <a:bodyPr wrap="square" rtlCol="0">
              <a:spAutoFit/>
            </a:bodyPr>
            <a:lstStyle/>
            <a:p>
              <a:pPr algn="ctr" defTabSz="685800" fontAlgn="auto">
                <a:spcBef>
                  <a:spcPts val="0"/>
                </a:spcBef>
                <a:spcAft>
                  <a:spcPts val="0"/>
                </a:spcAft>
              </a:pPr>
              <a:r>
                <a:rPr lang="zh-CN" altLang="en-US" sz="1575" b="1" dirty="0">
                  <a:solidFill>
                    <a:prstClr val="white"/>
                  </a:solidFill>
                  <a:latin typeface="微软雅黑" pitchFamily="34" charset="-122"/>
                  <a:ea typeface="微软雅黑" pitchFamily="34" charset="-122"/>
                </a:rPr>
                <a:t>项目展示</a:t>
              </a:r>
              <a:r>
                <a:rPr lang="en-US" altLang="zh-CN" sz="1575" b="1" dirty="0">
                  <a:solidFill>
                    <a:prstClr val="white"/>
                  </a:solidFill>
                  <a:latin typeface="微软雅黑" pitchFamily="34" charset="-122"/>
                  <a:ea typeface="微软雅黑" pitchFamily="34" charset="-122"/>
                </a:rPr>
                <a:t>-2</a:t>
              </a:r>
            </a:p>
            <a:p>
              <a:pPr algn="ctr" defTabSz="685800" fontAlgn="auto">
                <a:spcBef>
                  <a:spcPts val="0"/>
                </a:spcBef>
                <a:spcAft>
                  <a:spcPts val="0"/>
                </a:spcAft>
              </a:pPr>
              <a:r>
                <a:rPr lang="zh-CN" altLang="en-US" sz="1350" dirty="0">
                  <a:solidFill>
                    <a:prstClr val="white"/>
                  </a:solidFill>
                  <a:latin typeface="微软雅黑" pitchFamily="34" charset="-122"/>
                  <a:ea typeface="微软雅黑" pitchFamily="34" charset="-122"/>
                </a:rPr>
                <a:t>添加文字说明</a:t>
              </a:r>
            </a:p>
          </p:txBody>
        </p:sp>
      </p:grpSp>
      <p:grpSp>
        <p:nvGrpSpPr>
          <p:cNvPr id="14" name="组合 13"/>
          <p:cNvGrpSpPr/>
          <p:nvPr/>
        </p:nvGrpSpPr>
        <p:grpSpPr>
          <a:xfrm>
            <a:off x="5997782" y="3125436"/>
            <a:ext cx="1642205" cy="1410524"/>
            <a:chOff x="5919637" y="3171564"/>
            <a:chExt cx="1944216" cy="1668527"/>
          </a:xfrm>
        </p:grpSpPr>
        <p:sp>
          <p:nvSpPr>
            <p:cNvPr id="15" name="六边形 14"/>
            <p:cNvSpPr/>
            <p:nvPr/>
          </p:nvSpPr>
          <p:spPr>
            <a:xfrm>
              <a:off x="5919637" y="3171564"/>
              <a:ext cx="1935255" cy="1668527"/>
            </a:xfrm>
            <a:prstGeom prst="hexagon">
              <a:avLst>
                <a:gd name="adj" fmla="val 25000"/>
                <a:gd name="vf" fmla="val 11547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TextBox 15"/>
            <p:cNvSpPr txBox="1"/>
            <p:nvPr/>
          </p:nvSpPr>
          <p:spPr>
            <a:xfrm>
              <a:off x="5919637" y="3682660"/>
              <a:ext cx="1944216" cy="641678"/>
            </a:xfrm>
            <a:prstGeom prst="rect">
              <a:avLst/>
            </a:prstGeom>
            <a:noFill/>
          </p:spPr>
          <p:txBody>
            <a:bodyPr wrap="square" rtlCol="0">
              <a:spAutoFit/>
            </a:bodyPr>
            <a:lstStyle/>
            <a:p>
              <a:pPr algn="ctr" defTabSz="685800" fontAlgn="auto">
                <a:spcBef>
                  <a:spcPts val="0"/>
                </a:spcBef>
                <a:spcAft>
                  <a:spcPts val="0"/>
                </a:spcAft>
              </a:pPr>
              <a:r>
                <a:rPr lang="zh-CN" altLang="en-US" sz="1575" b="1" dirty="0">
                  <a:solidFill>
                    <a:prstClr val="white"/>
                  </a:solidFill>
                  <a:latin typeface="微软雅黑" pitchFamily="34" charset="-122"/>
                  <a:ea typeface="微软雅黑" pitchFamily="34" charset="-122"/>
                </a:rPr>
                <a:t>项目展示</a:t>
              </a:r>
              <a:r>
                <a:rPr lang="en-US" altLang="zh-CN" sz="1575" b="1" dirty="0">
                  <a:solidFill>
                    <a:prstClr val="white"/>
                  </a:solidFill>
                  <a:latin typeface="微软雅黑" pitchFamily="34" charset="-122"/>
                  <a:ea typeface="微软雅黑" pitchFamily="34" charset="-122"/>
                </a:rPr>
                <a:t>-3</a:t>
              </a:r>
            </a:p>
            <a:p>
              <a:pPr algn="ctr" defTabSz="685800" fontAlgn="auto">
                <a:spcBef>
                  <a:spcPts val="0"/>
                </a:spcBef>
                <a:spcAft>
                  <a:spcPts val="0"/>
                </a:spcAft>
              </a:pPr>
              <a:r>
                <a:rPr lang="zh-CN" altLang="en-US" sz="1350" dirty="0">
                  <a:solidFill>
                    <a:prstClr val="white"/>
                  </a:solidFill>
                  <a:latin typeface="微软雅黑" pitchFamily="34" charset="-122"/>
                  <a:ea typeface="微软雅黑" pitchFamily="34" charset="-122"/>
                </a:rPr>
                <a:t>添加文字说明</a:t>
              </a:r>
            </a:p>
          </p:txBody>
        </p:sp>
      </p:grpSp>
      <p:sp>
        <p:nvSpPr>
          <p:cNvPr id="17" name="标题 1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8236125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4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64000">
                                          <p:cBhvr additive="base">
                                            <p:cTn id="7" dur="500" fill="hold"/>
                                            <p:tgtEl>
                                              <p:spTgt spid="5"/>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500"/>
                                            <p:tgtEl>
                                              <p:spTgt spid="2"/>
                                            </p:tgtEl>
                                          </p:cBhvr>
                                        </p:animEffect>
                                      </p:childTnLst>
                                    </p:cTn>
                                  </p:par>
                                  <p:par>
                                    <p:cTn id="12" presetID="10" presetClass="entr" presetSubtype="0" fill="hold" nodeType="withEffect">
                                      <p:stCondLst>
                                        <p:cond delay="50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500"/>
                                            <p:tgtEl>
                                              <p:spTgt spid="8"/>
                                            </p:tgtEl>
                                          </p:cBhvr>
                                        </p:animEffect>
                                      </p:childTnLst>
                                    </p:cTn>
                                  </p:par>
                                  <p:par>
                                    <p:cTn id="15" presetID="10" presetClass="entr" presetSubtype="0" fill="hold" nodeType="withEffect">
                                      <p:stCondLst>
                                        <p:cond delay="5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500"/>
                                            <p:tgtEl>
                                              <p:spTgt spid="3"/>
                                            </p:tgtEl>
                                          </p:cBhvr>
                                        </p:animEffect>
                                      </p:childTnLst>
                                    </p:cTn>
                                  </p:par>
                                  <p:par>
                                    <p:cTn id="18" presetID="10" presetClass="entr" presetSubtype="0" fill="hold" nodeType="withEffect">
                                      <p:stCondLst>
                                        <p:cond delay="50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500"/>
                                            <p:tgtEl>
                                              <p:spTgt spid="11"/>
                                            </p:tgtEl>
                                          </p:cBhvr>
                                        </p:animEffect>
                                      </p:childTnLst>
                                    </p:cTn>
                                  </p:par>
                                  <p:par>
                                    <p:cTn id="21" presetID="10" presetClass="entr" presetSubtype="0"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500"/>
                                            <p:tgtEl>
                                              <p:spTgt spid="4"/>
                                            </p:tgtEl>
                                          </p:cBhvr>
                                        </p:animEffect>
                                      </p:childTnLst>
                                    </p:cTn>
                                  </p:par>
                                  <p:par>
                                    <p:cTn id="24" presetID="10" presetClass="entr" presetSubtype="0" fill="hold" nodeType="with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500"/>
                                            <p:tgtEl>
                                              <p:spTgt spid="14"/>
                                            </p:tgtEl>
                                          </p:cBhvr>
                                        </p:animEffect>
                                      </p:childTnLst>
                                    </p:cTn>
                                  </p:par>
                                  <p:par>
                                    <p:cTn id="27" presetID="8" presetClass="emph" presetSubtype="0" decel="58000" fill="hold" nodeType="withEffect">
                                      <p:stCondLst>
                                        <p:cond delay="500"/>
                                      </p:stCondLst>
                                      <p:childTnLst>
                                        <p:animRot by="-21600000">
                                          <p:cBhvr>
                                            <p:cTn id="28" dur="1500" fill="hold"/>
                                            <p:tgtEl>
                                              <p:spTgt spid="2"/>
                                            </p:tgtEl>
                                            <p:attrNameLst>
                                              <p:attrName>r</p:attrName>
                                            </p:attrNameLst>
                                          </p:cBhvr>
                                        </p:animRot>
                                      </p:childTnLst>
                                    </p:cTn>
                                  </p:par>
                                  <p:par>
                                    <p:cTn id="29" presetID="8" presetClass="emph" presetSubtype="0" decel="58000" fill="hold" nodeType="withEffect">
                                      <p:stCondLst>
                                        <p:cond delay="500"/>
                                      </p:stCondLst>
                                      <p:childTnLst>
                                        <p:animRot by="21600000">
                                          <p:cBhvr>
                                            <p:cTn id="30" dur="1500" fill="hold"/>
                                            <p:tgtEl>
                                              <p:spTgt spid="8"/>
                                            </p:tgtEl>
                                            <p:attrNameLst>
                                              <p:attrName>r</p:attrName>
                                            </p:attrNameLst>
                                          </p:cBhvr>
                                        </p:animRot>
                                      </p:childTnLst>
                                    </p:cTn>
                                  </p:par>
                                  <p:par>
                                    <p:cTn id="31" presetID="8" presetClass="emph" presetSubtype="0" decel="58000" fill="hold" nodeType="withEffect">
                                      <p:stCondLst>
                                        <p:cond delay="500"/>
                                      </p:stCondLst>
                                      <p:childTnLst>
                                        <p:animRot by="-21600000">
                                          <p:cBhvr>
                                            <p:cTn id="32" dur="1500" fill="hold"/>
                                            <p:tgtEl>
                                              <p:spTgt spid="3"/>
                                            </p:tgtEl>
                                            <p:attrNameLst>
                                              <p:attrName>r</p:attrName>
                                            </p:attrNameLst>
                                          </p:cBhvr>
                                        </p:animRot>
                                      </p:childTnLst>
                                    </p:cTn>
                                  </p:par>
                                  <p:par>
                                    <p:cTn id="33" presetID="8" presetClass="emph" presetSubtype="0" decel="58000" fill="hold" nodeType="withEffect">
                                      <p:stCondLst>
                                        <p:cond delay="500"/>
                                      </p:stCondLst>
                                      <p:childTnLst>
                                        <p:animRot by="21600000">
                                          <p:cBhvr>
                                            <p:cTn id="34" dur="1500" fill="hold"/>
                                            <p:tgtEl>
                                              <p:spTgt spid="11"/>
                                            </p:tgtEl>
                                            <p:attrNameLst>
                                              <p:attrName>r</p:attrName>
                                            </p:attrNameLst>
                                          </p:cBhvr>
                                        </p:animRot>
                                      </p:childTnLst>
                                    </p:cTn>
                                  </p:par>
                                  <p:par>
                                    <p:cTn id="35" presetID="8" presetClass="emph" presetSubtype="0" decel="58000" fill="hold" nodeType="withEffect">
                                      <p:stCondLst>
                                        <p:cond delay="500"/>
                                      </p:stCondLst>
                                      <p:childTnLst>
                                        <p:animRot by="-21600000">
                                          <p:cBhvr>
                                            <p:cTn id="36" dur="1500" fill="hold"/>
                                            <p:tgtEl>
                                              <p:spTgt spid="4"/>
                                            </p:tgtEl>
                                            <p:attrNameLst>
                                              <p:attrName>r</p:attrName>
                                            </p:attrNameLst>
                                          </p:cBhvr>
                                        </p:animRot>
                                      </p:childTnLst>
                                    </p:cTn>
                                  </p:par>
                                  <p:par>
                                    <p:cTn id="37" presetID="8" presetClass="emph" presetSubtype="0" decel="58000" fill="hold" nodeType="withEffect">
                                      <p:stCondLst>
                                        <p:cond delay="500"/>
                                      </p:stCondLst>
                                      <p:childTnLst>
                                        <p:animRot by="21600000">
                                          <p:cBhvr>
                                            <p:cTn id="38" dur="1500" fill="hold"/>
                                            <p:tgtEl>
                                              <p:spTgt spid="14"/>
                                            </p:tgtEl>
                                            <p:attrNameLst>
                                              <p:attrName>r</p:attrName>
                                            </p:attrNameLst>
                                          </p:cBhvr>
                                        </p:animRot>
                                      </p:childTnLst>
                                    </p:cTn>
                                  </p:par>
                                  <p:par>
                                    <p:cTn id="39" presetID="0" presetClass="path" presetSubtype="0" accel="50000" decel="50000" fill="hold" nodeType="withEffect">
                                      <p:stCondLst>
                                        <p:cond delay="500"/>
                                      </p:stCondLst>
                                      <p:childTnLst>
                                        <p:animMotion origin="layout" path="M -0.475 -0.47407 C -0.47188 -0.46574 -0.46892 -0.45956 -0.46563 -0.45185 C -0.46094 -0.44166 -0.45938 -0.43333 -0.45313 -0.42592 C -0.45191 -0.41913 -0.44444 -0.40617 -0.44063 -0.4037 C -0.43472 -0.3929 -0.42622 -0.37963 -0.41788 -0.37592 C -0.41146 -0.36759 -0.40451 -0.36388 -0.39705 -0.36111 C -0.37917 -0.34537 -0.3526 -0.34166 -0.33333 -0.34074 C -0.27552 -0.33888 -0.21736 -0.33827 -0.15938 -0.33703 C -0.14479 -0.33333 -0.12986 -0.33055 -0.11563 -0.32407 C -0.11111 -0.31882 -0.10521 -0.31604 -0.1 -0.31296 C -0.09479 -0.3037 -0.08958 -0.29444 -0.08438 -0.28518 C -0.0809 -0.27901 -0.07969 -0.27098 -0.07604 -0.26481 C -0.07604 -0.26234 -0.07604 -0.25956 -0.075 -0.2574 C -0.07413 -0.25339 -0.07083 -0.24629 -0.07083 -0.24598 C -0.06979 -0.23888 -0.06997 -0.23827 -0.06771 -0.23148 C -0.06667 -0.22777 -0.06354 -0.22037 -0.06354 -0.22006 C -0.06215 -0.2108 -0.05938 -0.20092 -0.05625 -0.19259 C -0.05434 -0.18765 -0.05017 -0.17777 -0.05017 -0.17746 C -0.04635 -0.15895 -0.03941 -0.14135 -0.03542 -0.12222 C -0.0316 -0.10432 -0.02847 -0.08487 -0.025 -0.06666 C -0.02413 -0.06234 -0.02222 -0.05956 -0.02083 -0.05555 C -0.01788 -0.04506 -0.01406 -0.0358 -0.01042 -0.02592 C -0.00747 -0.01728 -0.00503 -0.00895 2.77778E-7 -4.44444E-6 " pathEditMode="relative" rAng="0" ptsTypes="AAAAAAAAAAAAAAAAAAAAAAA">
                                          <p:cBhvr>
                                            <p:cTn id="40" dur="1500" fill="hold"/>
                                            <p:tgtEl>
                                              <p:spTgt spid="2"/>
                                            </p:tgtEl>
                                            <p:attrNameLst>
                                              <p:attrName>ppt_x</p:attrName>
                                              <p:attrName>ppt_y</p:attrName>
                                            </p:attrNameLst>
                                          </p:cBhvr>
                                          <p:rCtr x="23750" y="23704"/>
                                        </p:animMotion>
                                      </p:childTnLst>
                                    </p:cTn>
                                  </p:par>
                                  <p:par>
                                    <p:cTn id="41" presetID="0" presetClass="path" presetSubtype="0" accel="50000" decel="50000" fill="hold" nodeType="withEffect">
                                      <p:stCondLst>
                                        <p:cond delay="500"/>
                                      </p:stCondLst>
                                      <p:childTnLst>
                                        <p:animMotion origin="layout" path="M -0.4625 0.3926 C -0.46701 0.35988 -0.4625 0.32037 -0.44895 0.2963 C -0.44722 0.28457 -0.4401 0.27593 -0.43541 0.26667 C -0.42569 0.24753 -0.40885 0.22655 -0.39479 0.22037 C -0.39045 0.21389 -0.38663 0.20895 -0.38125 0.20556 C -0.37656 0.20247 -0.37673 0.20525 -0.37291 0.20185 C -0.36996 0.19939 -0.3677 0.19445 -0.36458 0.1926 C -0.35295 0.18581 -0.34027 0.18488 -0.32829 0.18334 C -0.31493 0.17562 -0.30138 0.175 -0.2875 0.17223 C -0.26197 0.1571 -0.22378 0.17253 -0.19479 0.17778 C -0.0875 0.17469 -0.1559 0.18056 -0.12083 0.17037 C -0.11701 0.16513 -0.11423 0.16389 -0.10937 0.16111 C -0.10052 0.14939 -0.09218 0.13797 -0.08437 0.12408 C -0.07916 0.11482 -0.0677 0.09136 -0.06041 0.08704 C -0.05625 0.07963 -0.05468 0.07037 -0.05208 0.06111 C -0.04618 0.04013 -0.0519 0.06142 -0.04583 0.0463 C -0.04288 0.03889 -0.04531 0.03858 -0.04062 0.03519 C -0.03541 0.03118 -0.02934 0.02716 -0.02395 0.02408 C -0.02152 0.02253 -0.02013 0.01821 -0.0177 0.01667 C -0.01562 0.01544 -0.01145 0.01297 -0.01145 0.01327 C -0.00815 0.0071 -0.00434 0.00587 -4.72222E-6 -3.08642E-6 " pathEditMode="relative" rAng="0" ptsTypes="AAAAAAAAAAAAAAAAAAAAA">
                                          <p:cBhvr>
                                            <p:cTn id="42" dur="1500" fill="hold"/>
                                            <p:tgtEl>
                                              <p:spTgt spid="8"/>
                                            </p:tgtEl>
                                            <p:attrNameLst>
                                              <p:attrName>ppt_x</p:attrName>
                                              <p:attrName>ppt_y</p:attrName>
                                            </p:attrNameLst>
                                          </p:cBhvr>
                                          <p:rCtr x="23038" y="-19630"/>
                                        </p:animMotion>
                                      </p:childTnLst>
                                    </p:cTn>
                                  </p:par>
                                  <p:par>
                                    <p:cTn id="43" presetID="0" presetClass="path" presetSubtype="0" accel="50000" decel="50000" fill="hold" nodeType="withEffect">
                                      <p:stCondLst>
                                        <p:cond delay="500"/>
                                      </p:stCondLst>
                                      <p:childTnLst>
                                        <p:animMotion origin="layout" path="M -0.15 -0.42778 C -0.14237 -0.41173 -0.13542 -0.39475 -0.12709 -0.37963 C -0.11684 -0.36111 -0.10521 -0.34815 -0.09375 -0.33333 C -0.08473 -0.3216 -0.07709 -0.3071 -0.06875 -0.29444 C -0.05799 -0.27839 -0.05417 -0.2537 -0.0448 -0.23704 C -0.04254 -0.22531 -0.03924 -0.2179 -0.03438 -0.20926 C -0.029 -0.1858 -0.01684 -0.16852 -0.00938 -0.1463 C -0.00348 -0.12901 0.00347 -0.1108 0.01041 -0.09444 C 0.01302 -0.07623 0.01354 -0.07593 0.01145 -0.05 C 0.01093 -0.04414 0.00729 -0.03333 0.00625 -0.02778 C 0.00503 -0.0216 0.00451 -0.01543 0.00312 -0.00926 C 0.00086 0.00031 0.00104 -0.00679 4.44444E-6 -3.7037E-7 " pathEditMode="relative" rAng="0" ptsTypes="AAAAAAAAAAAA">
                                          <p:cBhvr>
                                            <p:cTn id="44" dur="1500" fill="hold"/>
                                            <p:tgtEl>
                                              <p:spTgt spid="11"/>
                                            </p:tgtEl>
                                            <p:attrNameLst>
                                              <p:attrName>ppt_x</p:attrName>
                                              <p:attrName>ppt_y</p:attrName>
                                            </p:attrNameLst>
                                          </p:cBhvr>
                                          <p:rCtr x="8125" y="21389"/>
                                        </p:animMotion>
                                      </p:childTnLst>
                                    </p:cTn>
                                  </p:par>
                                  <p:par>
                                    <p:cTn id="45" presetID="0" presetClass="path" presetSubtype="0" accel="50000" decel="50000" fill="hold" nodeType="withEffect">
                                      <p:stCondLst>
                                        <p:cond delay="500"/>
                                      </p:stCondLst>
                                      <p:childTnLst>
                                        <p:animMotion origin="layout" path="M 0.11042 -0.7926 C 0.11476 -0.775 0.11702 -0.75618 0.12188 -0.73889 C 0.13038 -0.70864 0.13837 -0.67809 0.14479 -0.6463 C 0.1474 -0.63364 0.14809 -0.62192 0.15104 -0.60926 C 0.15642 -0.56204 0.14879 -0.61914 0.15833 -0.57439 C 0.1592 -0.57006 0.15868 -0.56574 0.15938 -0.56111 C 0.16007 -0.55587 0.16163 -0.55124 0.1625 -0.5463 C 0.16337 -0.54198 0.16389 -0.53766 0.16458 -0.53334 C 0.16719 -0.51513 0.16875 -0.49661 0.17292 -0.47963 C 0.17552 -0.45278 0.17188 -0.48642 0.17708 -0.45556 C 0.17899 -0.44445 0.17986 -0.43334 0.18229 -0.42223 C 0.18368 -0.40402 0.18438 -0.39414 0.1875 -0.37809 C 0.18958 -0.2963 0.1974 -0.18148 0.15208 -0.12778 C 0.14948 -0.12099 0.14705 -0.11729 0.14271 -0.11482 C 0.13958 -0.10926 0.1375 -0.10618 0.13333 -0.10371 C 0.12431 -0.09167 0.13438 -0.1034 0.12396 -0.0963 C 0.12101 -0.09445 0.11858 -0.09074 0.11563 -0.08889 C 0.11458 -0.08827 0.11354 -0.08766 0.1125 -0.08704 C 0.10399 -0.07192 0.11493 -0.08951 0.10521 -0.07963 C 0.10399 -0.0784 0.1033 -0.07531 0.10208 -0.07408 C 0.10017 -0.07223 0.09583 -0.07037 0.09583 -0.07006 C 0.09063 -0.06358 0.08577 -0.06204 0.08021 -0.05556 C 0.06267 -0.03488 0.04219 -0.02377 0.02188 -0.01482 C 0.01493 -0.00648 0.00868 -0.00648 -1.11111E-6 2.83951E-6 " pathEditMode="relative" rAng="0" ptsTypes="AAAAAAAAAAAAAAAAAAAAAAAA">
                                          <p:cBhvr>
                                            <p:cTn id="46" dur="1500" fill="hold"/>
                                            <p:tgtEl>
                                              <p:spTgt spid="3"/>
                                            </p:tgtEl>
                                            <p:attrNameLst>
                                              <p:attrName>ppt_x</p:attrName>
                                              <p:attrName>ppt_y</p:attrName>
                                            </p:attrNameLst>
                                          </p:cBhvr>
                                          <p:rCtr x="-1580" y="39630"/>
                                        </p:animMotion>
                                      </p:childTnLst>
                                    </p:cTn>
                                  </p:par>
                                  <p:par>
                                    <p:cTn id="47" presetID="0" presetClass="path" presetSubtype="0" accel="50000" decel="50000" fill="hold" nodeType="withEffect">
                                      <p:stCondLst>
                                        <p:cond delay="500"/>
                                      </p:stCondLst>
                                      <p:childTnLst>
                                        <p:animMotion origin="layout" path="M 0.1625 -0.61852 C 0.1684 -0.59784 0.16979 -0.57593 0.17292 -0.5537 C 0.17778 -0.51914 0.17465 -0.55617 0.17917 -0.51667 C 0.18611 -0.45648 0.17917 -0.4929 0.18854 -0.45 C 0.18993 -0.42161 0.19635 -0.3963 0.19896 -0.36852 C 0.20295 -0.32593 0.20538 -0.28241 0.20729 -0.23889 C 0.20868 -0.20525 0.20903 -0.20833 0.21042 -0.18364 C 0.21111 -0.1713 0.2125 -0.14661 0.2125 -0.14661 C 0.21163 -0.08457 0.21667 0.02315 0.20104 0.09259 C 0.19948 0.10988 0.19705 0.12809 0.19167 0.14259 C 0.18958 0.1571 0.18524 0.17315 0.17813 0.18148 C 0.1724 0.21142 0.15399 0.21389 0.13958 0.22376 C 0.12326 0.22284 0.10486 0.23272 0.09063 0.21852 C 0.07969 0.20741 0.0941 0.21697 0.08438 0.21111 C 0.08177 0.20772 0.07847 0.20556 0.07604 0.20185 C 0.0691 0.19167 0.06806 0.17778 0.05938 0.16852 C 0.05434 0.1571 0.04948 0.14537 0.04375 0.13518 C 0.04132 0.12191 0.03576 0.11265 0.03125 0.10185 C 0.02882 0.09599 0.02726 0.0892 0.025 0.08333 C 0.0217 0.07438 0.01892 0.06204 0.01667 0.05185 C 0.0158 0.04815 0.0158 0.04414 0.01458 0.04074 C 0.01198 0.03364 0.01042 0.02593 0.00833 0.01852 C 0.0066 0.01204 0.0033 0.0071 -2.77778E-7 4.93827E-7 " pathEditMode="relative" rAng="0" ptsTypes="AAAAAAAAAAAAAAAAAAAAAAA">
                                          <p:cBhvr>
                                            <p:cTn id="48" dur="1500" fill="hold"/>
                                            <p:tgtEl>
                                              <p:spTgt spid="4"/>
                                            </p:tgtEl>
                                            <p:attrNameLst>
                                              <p:attrName>ppt_x</p:attrName>
                                              <p:attrName>ppt_y</p:attrName>
                                            </p:attrNameLst>
                                          </p:cBhvr>
                                          <p:rCtr x="-5625" y="42222"/>
                                        </p:animMotion>
                                      </p:childTnLst>
                                    </p:cTn>
                                  </p:par>
                                  <p:par>
                                    <p:cTn id="49" presetID="0" presetClass="path" presetSubtype="0" accel="50000" decel="50000" fill="hold" nodeType="withEffect">
                                      <p:stCondLst>
                                        <p:cond delay="500"/>
                                      </p:stCondLst>
                                      <p:childTnLst>
                                        <p:animMotion origin="layout" path="M -0.63438 -0.88333 C -0.62378 -0.87716 -0.6158 -0.86234 -0.60521 -0.85555 C -0.60191 -0.85339 -0.59826 -0.8537 -0.59479 -0.85185 C -0.58698 -0.84784 -0.57986 -0.84475 -0.57188 -0.84259 C -0.56146 -0.83642 -0.55174 -0.83487 -0.54063 -0.83333 C -0.5191 -0.82685 -0.49757 -0.82129 -0.47604 -0.81635 C -0.46545 -0.81111 -0.46076 -0.80833 -0.44896 -0.8074 C -0.43872 -0.80123 -0.42986 -0.80123 -0.41875 -0.8 C -0.41024 -0.79691 -0.40243 -0.79259 -0.39375 -0.79074 C -0.37396 -0.77561 -0.35191 -0.7787 -0.33125 -0.77037 C -0.32813 -0.76913 -0.325 -0.76759 -0.32188 -0.76666 C -0.31563 -0.76512 -0.30313 -0.76296 -0.30313 -0.76234 C -0.27622 -0.75031 -0.2901 -0.75463 -0.26146 -0.74969 C -0.24583 -0.74691 -0.23021 -0.7395 -0.21458 -0.73518 C -0.19253 -0.72901 -0.17014 -0.72407 -0.14809 -0.71852 C -0.12743 -0.70494 -0.10903 -0.69815 -0.0875 -0.69259 C -0.07691 -0.68549 -0.06753 -0.68487 -0.05642 -0.68333 C -0.0434 -0.67747 -0.0309 -0.67561 -0.01771 -0.67407 C -0.00694 -0.66574 0.00503 -0.6608 0.01667 -0.6574 C 0.02257 -0.65216 0.0283 -0.65092 0.03437 -0.64629 C 0.04132 -0.64105 0.04792 -0.63395 0.05521 -0.62994 C 0.06528 -0.61605 0.07674 -0.60494 0.08646 -0.59074 C 0.08906 -0.58673 0.09097 -0.58148 0.09375 -0.57808 C 0.1 -0.56944 0.10729 -0.5608 0.1125 -0.55 C 0.1158 -0.5429 0.12153 -0.53055 0.125 -0.52222 C 0.1467 -0.46605 0.13455 -0.48858 0.14583 -0.46852 C 0.14965 -0.45247 0.15451 -0.43734 0.15937 -0.42222 C 0.16354 -0.40864 0.16597 -0.39321 0.16962 -0.37963 C 0.17483 -0.36173 0.17326 -0.34135 0.17899 -0.32407 C 0.1809 -0.30864 0.18142 -0.29259 0.18437 -0.27777 C 0.18576 -0.25648 0.18854 -0.25277 0.18958 -0.22963 C 0.18924 -0.16296 0.20851 0.01358 0.15 0.05371 C 0.13785 0.06204 0.14028 0.05926 0.125 0.06111 C 0.03108 0.05895 0.06545 0.07223 0.02187 0.0463 C 0.01736 0.04044 0.01181 0.03581 0.00833 0.02778 C 0.00451 0.01883 0.0026 0.01142 2.77778E-7 -3.08642E-6 " pathEditMode="relative" rAng="0" ptsTypes="AAAAAAAAAAAAAAAAAAAAAAAAAAAAAAAAAAAA">
                                          <p:cBhvr>
                                            <p:cTn id="50" dur="1500" fill="hold"/>
                                            <p:tgtEl>
                                              <p:spTgt spid="14"/>
                                            </p:tgtEl>
                                            <p:attrNameLst>
                                              <p:attrName>ppt_x</p:attrName>
                                              <p:attrName>ppt_y</p:attrName>
                                            </p:attrNameLst>
                                          </p:cBhvr>
                                          <p:rCtr x="41319" y="4728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500"/>
                                            <p:tgtEl>
                                              <p:spTgt spid="2"/>
                                            </p:tgtEl>
                                          </p:cBhvr>
                                        </p:animEffect>
                                      </p:childTnLst>
                                    </p:cTn>
                                  </p:par>
                                  <p:par>
                                    <p:cTn id="12" presetID="10" presetClass="entr" presetSubtype="0" fill="hold" nodeType="withEffect">
                                      <p:stCondLst>
                                        <p:cond delay="50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500"/>
                                            <p:tgtEl>
                                              <p:spTgt spid="8"/>
                                            </p:tgtEl>
                                          </p:cBhvr>
                                        </p:animEffect>
                                      </p:childTnLst>
                                    </p:cTn>
                                  </p:par>
                                  <p:par>
                                    <p:cTn id="15" presetID="10" presetClass="entr" presetSubtype="0" fill="hold" nodeType="withEffect">
                                      <p:stCondLst>
                                        <p:cond delay="5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500"/>
                                            <p:tgtEl>
                                              <p:spTgt spid="3"/>
                                            </p:tgtEl>
                                          </p:cBhvr>
                                        </p:animEffect>
                                      </p:childTnLst>
                                    </p:cTn>
                                  </p:par>
                                  <p:par>
                                    <p:cTn id="18" presetID="10" presetClass="entr" presetSubtype="0" fill="hold" nodeType="withEffect">
                                      <p:stCondLst>
                                        <p:cond delay="50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1500"/>
                                            <p:tgtEl>
                                              <p:spTgt spid="11"/>
                                            </p:tgtEl>
                                          </p:cBhvr>
                                        </p:animEffect>
                                      </p:childTnLst>
                                    </p:cTn>
                                  </p:par>
                                  <p:par>
                                    <p:cTn id="21" presetID="10" presetClass="entr" presetSubtype="0" fill="hold" nodeType="withEffect">
                                      <p:stCondLst>
                                        <p:cond delay="5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500"/>
                                            <p:tgtEl>
                                              <p:spTgt spid="4"/>
                                            </p:tgtEl>
                                          </p:cBhvr>
                                        </p:animEffect>
                                      </p:childTnLst>
                                    </p:cTn>
                                  </p:par>
                                  <p:par>
                                    <p:cTn id="24" presetID="10" presetClass="entr" presetSubtype="0" fill="hold" nodeType="with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1500"/>
                                            <p:tgtEl>
                                              <p:spTgt spid="14"/>
                                            </p:tgtEl>
                                          </p:cBhvr>
                                        </p:animEffect>
                                      </p:childTnLst>
                                    </p:cTn>
                                  </p:par>
                                  <p:par>
                                    <p:cTn id="27" presetID="8" presetClass="emph" presetSubtype="0" decel="58000" fill="hold" nodeType="withEffect">
                                      <p:stCondLst>
                                        <p:cond delay="500"/>
                                      </p:stCondLst>
                                      <p:childTnLst>
                                        <p:animRot by="-21600000">
                                          <p:cBhvr>
                                            <p:cTn id="28" dur="1500" fill="hold"/>
                                            <p:tgtEl>
                                              <p:spTgt spid="2"/>
                                            </p:tgtEl>
                                            <p:attrNameLst>
                                              <p:attrName>r</p:attrName>
                                            </p:attrNameLst>
                                          </p:cBhvr>
                                        </p:animRot>
                                      </p:childTnLst>
                                    </p:cTn>
                                  </p:par>
                                  <p:par>
                                    <p:cTn id="29" presetID="8" presetClass="emph" presetSubtype="0" decel="58000" fill="hold" nodeType="withEffect">
                                      <p:stCondLst>
                                        <p:cond delay="500"/>
                                      </p:stCondLst>
                                      <p:childTnLst>
                                        <p:animRot by="21600000">
                                          <p:cBhvr>
                                            <p:cTn id="30" dur="1500" fill="hold"/>
                                            <p:tgtEl>
                                              <p:spTgt spid="8"/>
                                            </p:tgtEl>
                                            <p:attrNameLst>
                                              <p:attrName>r</p:attrName>
                                            </p:attrNameLst>
                                          </p:cBhvr>
                                        </p:animRot>
                                      </p:childTnLst>
                                    </p:cTn>
                                  </p:par>
                                  <p:par>
                                    <p:cTn id="31" presetID="8" presetClass="emph" presetSubtype="0" decel="58000" fill="hold" nodeType="withEffect">
                                      <p:stCondLst>
                                        <p:cond delay="500"/>
                                      </p:stCondLst>
                                      <p:childTnLst>
                                        <p:animRot by="-21600000">
                                          <p:cBhvr>
                                            <p:cTn id="32" dur="1500" fill="hold"/>
                                            <p:tgtEl>
                                              <p:spTgt spid="3"/>
                                            </p:tgtEl>
                                            <p:attrNameLst>
                                              <p:attrName>r</p:attrName>
                                            </p:attrNameLst>
                                          </p:cBhvr>
                                        </p:animRot>
                                      </p:childTnLst>
                                    </p:cTn>
                                  </p:par>
                                  <p:par>
                                    <p:cTn id="33" presetID="8" presetClass="emph" presetSubtype="0" decel="58000" fill="hold" nodeType="withEffect">
                                      <p:stCondLst>
                                        <p:cond delay="500"/>
                                      </p:stCondLst>
                                      <p:childTnLst>
                                        <p:animRot by="21600000">
                                          <p:cBhvr>
                                            <p:cTn id="34" dur="1500" fill="hold"/>
                                            <p:tgtEl>
                                              <p:spTgt spid="11"/>
                                            </p:tgtEl>
                                            <p:attrNameLst>
                                              <p:attrName>r</p:attrName>
                                            </p:attrNameLst>
                                          </p:cBhvr>
                                        </p:animRot>
                                      </p:childTnLst>
                                    </p:cTn>
                                  </p:par>
                                  <p:par>
                                    <p:cTn id="35" presetID="8" presetClass="emph" presetSubtype="0" decel="58000" fill="hold" nodeType="withEffect">
                                      <p:stCondLst>
                                        <p:cond delay="500"/>
                                      </p:stCondLst>
                                      <p:childTnLst>
                                        <p:animRot by="-21600000">
                                          <p:cBhvr>
                                            <p:cTn id="36" dur="1500" fill="hold"/>
                                            <p:tgtEl>
                                              <p:spTgt spid="4"/>
                                            </p:tgtEl>
                                            <p:attrNameLst>
                                              <p:attrName>r</p:attrName>
                                            </p:attrNameLst>
                                          </p:cBhvr>
                                        </p:animRot>
                                      </p:childTnLst>
                                    </p:cTn>
                                  </p:par>
                                  <p:par>
                                    <p:cTn id="37" presetID="8" presetClass="emph" presetSubtype="0" decel="58000" fill="hold" nodeType="withEffect">
                                      <p:stCondLst>
                                        <p:cond delay="500"/>
                                      </p:stCondLst>
                                      <p:childTnLst>
                                        <p:animRot by="21600000">
                                          <p:cBhvr>
                                            <p:cTn id="38" dur="1500" fill="hold"/>
                                            <p:tgtEl>
                                              <p:spTgt spid="14"/>
                                            </p:tgtEl>
                                            <p:attrNameLst>
                                              <p:attrName>r</p:attrName>
                                            </p:attrNameLst>
                                          </p:cBhvr>
                                        </p:animRot>
                                      </p:childTnLst>
                                    </p:cTn>
                                  </p:par>
                                  <p:par>
                                    <p:cTn id="39" presetID="0" presetClass="path" presetSubtype="0" accel="50000" decel="50000" fill="hold" nodeType="withEffect">
                                      <p:stCondLst>
                                        <p:cond delay="50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40" dur="1500" fill="hold"/>
                                            <p:tgtEl>
                                              <p:spTgt spid="2"/>
                                            </p:tgtEl>
                                            <p:attrNameLst>
                                              <p:attrName>ppt_x</p:attrName>
                                              <p:attrName>ppt_y</p:attrName>
                                            </p:attrNameLst>
                                          </p:cBhvr>
                                        </p:animMotion>
                                      </p:childTnLst>
                                    </p:cTn>
                                  </p:par>
                                  <p:par>
                                    <p:cTn id="41" presetID="0" presetClass="path" presetSubtype="0" accel="50000" decel="50000" fill="hold" nodeType="withEffect">
                                      <p:stCondLst>
                                        <p:cond delay="500"/>
                                      </p:stCondLst>
                                      <p:childTnLst>
                                        <p:animMotion origin="layout" path="M -0.4625 0.3926 C -0.46701 0.35988 -0.4625 0.32038 -0.44896 0.2963 C -0.44722 0.28457 -0.4401 0.27593 -0.43542 0.26667 C -0.42569 0.24754 -0.40885 0.22655 -0.39479 0.22038 C -0.39028 0.21389 -0.38663 0.20896 -0.38125 0.20556 C -0.37656 0.20247 -0.37674 0.20525 -0.37292 0.20186 C -0.36997 0.19939 -0.36771 0.19445 -0.36458 0.1926 C -0.35295 0.18581 -0.34028 0.18488 -0.32812 0.18334 C -0.31493 0.17562 -0.30139 0.17501 -0.2875 0.17223 C -0.26198 0.1571 -0.22361 0.17254 -0.19479 0.17778 C -0.0875 0.1747 -0.15573 0.18056 -0.12083 0.17038 C -0.11701 0.16513 -0.11406 0.16389 -0.10937 0.16112 C -0.10052 0.14939 -0.09219 0.13797 -0.08437 0.12408 C -0.07917 0.11482 -0.06771 0.09136 -0.06042 0.08704 C -0.05625 0.07963 -0.05469 0.07038 -0.05208 0.06112 C -0.04618 0.04013 -0.05191 0.06142 -0.04583 0.0463 C -0.04288 0.03889 -0.04531 0.03859 -0.04062 0.03519 C -0.03542 0.03118 -0.02934 0.02717 -0.02396 0.02408 C -0.02153 0.02254 -0.02014 0.01822 -0.01771 0.01667 C -0.01562 0.01544 -0.01146 0.01297 -0.01146 0.01297 C -0.00816 0.0071 -0.00434 0.00587 -3.61111E-6 8.51852E-6 " pathEditMode="relative" ptsTypes="ffffffffffffffffffffA">
                                          <p:cBhvr>
                                            <p:cTn id="42" dur="1500" fill="hold"/>
                                            <p:tgtEl>
                                              <p:spTgt spid="8"/>
                                            </p:tgtEl>
                                            <p:attrNameLst>
                                              <p:attrName>ppt_x</p:attrName>
                                              <p:attrName>ppt_y</p:attrName>
                                            </p:attrNameLst>
                                          </p:cBhvr>
                                        </p:animMotion>
                                      </p:childTnLst>
                                    </p:cTn>
                                  </p:par>
                                  <p:par>
                                    <p:cTn id="43" presetID="0" presetClass="path" presetSubtype="0" accel="50000" decel="50000" fill="hold" nodeType="withEffect">
                                      <p:stCondLst>
                                        <p:cond delay="500"/>
                                      </p:stCondLst>
                                      <p:childTnLst>
                                        <p:animMotion origin="layout" path="M -0.15 -0.42778 C -0.14236 -0.41173 -0.13542 -0.39475 -0.12708 -0.37963 C -0.11684 -0.36111 -0.10521 -0.34815 -0.09375 -0.33333 C -0.08472 -0.3216 -0.07708 -0.3071 -0.06875 -0.29444 C -0.05799 -0.27839 -0.05417 -0.2537 -0.04479 -0.23704 C -0.04254 -0.22531 -0.03924 -0.2179 -0.03438 -0.20926 C -0.02899 -0.1858 -0.01684 -0.16852 -0.00938 -0.1463 C -0.00347 -0.12901 0.00347 -0.1108 0.01042 -0.09444 C 0.01302 -0.07623 0.01354 -0.07593 0.01146 -0.05 C 0.01094 -0.04414 0.00729 -0.03333 0.00625 -0.02778 C 0.00503 -0.0216 0.00451 -0.01543 0.00312 -0.00926 C 0.00087 0.00031 0.00104 -0.00679 1.94444E-6 1.85185E-6 " pathEditMode="relative" ptsTypes="fffffffffffA">
                                          <p:cBhvr>
                                            <p:cTn id="44" dur="1500" fill="hold"/>
                                            <p:tgtEl>
                                              <p:spTgt spid="11"/>
                                            </p:tgtEl>
                                            <p:attrNameLst>
                                              <p:attrName>ppt_x</p:attrName>
                                              <p:attrName>ppt_y</p:attrName>
                                            </p:attrNameLst>
                                          </p:cBhvr>
                                        </p:animMotion>
                                      </p:childTnLst>
                                    </p:cTn>
                                  </p:par>
                                  <p:par>
                                    <p:cTn id="45" presetID="0" presetClass="path" presetSubtype="0" accel="50000" decel="50000" fill="hold" nodeType="withEffect">
                                      <p:stCondLst>
                                        <p:cond delay="500"/>
                                      </p:stCondLst>
                                      <p:childTnLst>
                                        <p:animMotion origin="layout" path="M 0.11042 -0.7926 C 0.11476 -0.775 0.11701 -0.75618 0.12187 -0.73889 C 0.13038 -0.70865 0.13837 -0.67809 0.14479 -0.6463 C 0.14739 -0.63365 0.14809 -0.62192 0.15104 -0.60926 C 0.15642 -0.56204 0.14878 -0.61914 0.15833 -0.57439 C 0.1592 -0.57007 0.15868 -0.56575 0.15937 -0.56112 C 0.16007 -0.55587 0.16163 -0.55124 0.1625 -0.5463 C 0.16337 -0.54198 0.16389 -0.53766 0.16458 -0.53334 C 0.16719 -0.51513 0.16875 -0.49661 0.17292 -0.47963 C 0.17552 -0.45278 0.17187 -0.48642 0.17708 -0.45556 C 0.17899 -0.44445 0.17986 -0.43334 0.18229 -0.42223 C 0.18368 -0.40402 0.18437 -0.39414 0.1875 -0.37809 C 0.18958 -0.2963 0.19739 -0.18149 0.15208 -0.12778 C 0.14948 -0.12099 0.14705 -0.11729 0.14271 -0.11482 C 0.13958 -0.10926 0.1375 -0.10618 0.13333 -0.10371 C 0.1243 -0.09167 0.13437 -0.1034 0.12396 -0.0963 C 0.12101 -0.09445 0.11857 -0.09075 0.11562 -0.08889 C 0.11458 -0.08828 0.11354 -0.08766 0.1125 -0.08704 C 0.10399 -0.07192 0.11493 -0.08951 0.10521 -0.07963 C 0.10399 -0.0784 0.1033 -0.07531 0.10208 -0.07408 C 0.10017 -0.07223 0.09583 -0.07038 0.09583 -0.07038 C 0.09062 -0.06359 0.08576 -0.06204 0.08021 -0.05556 C 0.06267 -0.03488 0.04219 -0.02377 0.02187 -0.01482 C 0.01493 -0.00649 0.00868 -0.00649 2.77778E-7 3.45679E-6 " pathEditMode="relative" ptsTypes="fffffffffffffffffffffffA">
                                          <p:cBhvr>
                                            <p:cTn id="46" dur="1500" fill="hold"/>
                                            <p:tgtEl>
                                              <p:spTgt spid="3"/>
                                            </p:tgtEl>
                                            <p:attrNameLst>
                                              <p:attrName>ppt_x</p:attrName>
                                              <p:attrName>ppt_y</p:attrName>
                                            </p:attrNameLst>
                                          </p:cBhvr>
                                        </p:animMotion>
                                      </p:childTnLst>
                                    </p:cTn>
                                  </p:par>
                                  <p:par>
                                    <p:cTn id="47" presetID="0" presetClass="path" presetSubtype="0" accel="50000" decel="50000" fill="hold" nodeType="withEffect">
                                      <p:stCondLst>
                                        <p:cond delay="500"/>
                                      </p:stCondLst>
                                      <p:childTnLst>
                                        <p:animMotion origin="layout" path="M 0.16251 -0.61852 C 0.16841 -0.59784 0.1698 -0.57593 0.17293 -0.55371 C 0.17779 -0.51914 0.17466 -0.55617 0.17918 -0.51667 C 0.18612 -0.45648 0.17918 -0.4929 0.18855 -0.45 C 0.18994 -0.42161 0.19636 -0.3963 0.19897 -0.36852 C 0.20296 -0.32593 0.20539 -0.28241 0.2073 -0.23889 C 0.20869 -0.20525 0.20904 -0.20834 0.21043 -0.18364 C 0.21112 -0.1713 0.21251 -0.14661 0.21251 -0.14661 C 0.21164 -0.08426 0.21668 0.02315 0.20105 0.09259 C 0.19949 0.10987 0.19706 0.12808 0.19168 0.14259 C 0.18959 0.1571 0.18525 0.17315 0.17813 0.18148 C 0.1724 0.21142 0.154 0.21389 0.13959 0.22376 C 0.12327 0.22284 0.10487 0.23302 0.09063 0.21852 C 0.0797 0.20741 0.09411 0.21697 0.08438 0.21111 C 0.08178 0.20771 0.07848 0.20555 0.07605 0.20185 C 0.06911 0.19166 0.06806 0.17778 0.05938 0.16852 C 0.05435 0.1571 0.04949 0.14537 0.04376 0.13518 C 0.04133 0.12191 0.03577 0.11265 0.03126 0.10185 C 0.02883 0.09599 0.02727 0.0892 0.02501 0.08333 C 0.02171 0.07438 0.01893 0.06204 0.01668 0.05185 C 0.01581 0.04815 0.01581 0.04413 0.01459 0.04074 C 0.01199 0.03364 0.01043 0.02592 0.00834 0.01852 C 0.00661 0.01204 0.00331 0.00741 5.27778E-6 -3.7037E-7 " pathEditMode="relative" ptsTypes="ffffffffffffffffffffffA">
                                          <p:cBhvr>
                                            <p:cTn id="48" dur="1500" fill="hold"/>
                                            <p:tgtEl>
                                              <p:spTgt spid="4"/>
                                            </p:tgtEl>
                                            <p:attrNameLst>
                                              <p:attrName>ppt_x</p:attrName>
                                              <p:attrName>ppt_y</p:attrName>
                                            </p:attrNameLst>
                                          </p:cBhvr>
                                        </p:animMotion>
                                      </p:childTnLst>
                                    </p:cTn>
                                  </p:par>
                                  <p:par>
                                    <p:cTn id="49" presetID="0" presetClass="path" presetSubtype="0" accel="50000" decel="50000" fill="hold" nodeType="withEffect">
                                      <p:stCondLst>
                                        <p:cond delay="500"/>
                                      </p:stCondLst>
                                      <p:childTnLst>
                                        <p:animMotion origin="layout" path="M -0.63438 -0.88333 C -0.62379 -0.87715 -0.6158 -0.86234 -0.60521 -0.85555 C -0.60191 -0.85339 -0.59827 -0.8537 -0.59479 -0.85185 C -0.58698 -0.84783 -0.57986 -0.84475 -0.57188 -0.84259 C -0.56146 -0.83641 -0.55174 -0.83487 -0.54063 -0.83333 C -0.5191 -0.82685 -0.49757 -0.82129 -0.47604 -0.81666 C -0.46545 -0.81141 -0.46077 -0.80864 -0.44896 -0.8074 C -0.43872 -0.80123 -0.42986 -0.80123 -0.41875 -0.79999 C -0.41024 -0.79691 -0.40243 -0.79259 -0.39375 -0.79073 C -0.37396 -0.77561 -0.35191 -0.7787 -0.33125 -0.77036 C -0.32813 -0.76913 -0.325 -0.76759 -0.32188 -0.76666 C -0.31563 -0.76512 -0.30313 -0.76296 -0.30313 -0.76296 C -0.27622 -0.7503 -0.29011 -0.75493 -0.26146 -0.74999 C -0.24583 -0.74722 -0.23021 -0.7395 -0.21458 -0.73518 C -0.19236 -0.72901 -0.17014 -0.72407 -0.14792 -0.71851 C -0.12743 -0.70493 -0.10903 -0.69814 -0.0875 -0.69259 C -0.07691 -0.68549 -0.06754 -0.68487 -0.05625 -0.68333 C -0.04323 -0.67746 -0.0309 -0.67561 -0.01771 -0.67407 C -0.00695 -0.66573 0.00503 -0.6608 0.01667 -0.6574 C 0.02257 -0.65215 0.0283 -0.65092 0.03437 -0.64629 C 0.04132 -0.64073 0.04792 -0.63394 0.05521 -0.62962 C 0.06528 -0.61604 0.07673 -0.60493 0.08646 -0.59073 C 0.08906 -0.58672 0.09097 -0.58148 0.09375 -0.57777 C 0.1 -0.56944 0.10746 -0.5608 0.1125 -0.54999 C 0.1158 -0.5429 0.1217 -0.53055 0.125 -0.52222 C 0.1467 -0.46604 0.13455 -0.48857 0.14583 -0.46851 C 0.14965 -0.45246 0.15469 -0.43734 0.15937 -0.42222 C 0.16354 -0.40864 0.16597 -0.3932 0.16979 -0.37962 C 0.17482 -0.36172 0.17326 -0.34135 0.17917 -0.32407 C 0.1809 -0.30864 0.1816 -0.29259 0.18437 -0.27777 C 0.18576 -0.25648 0.18854 -0.25277 0.18958 -0.22962 C 0.18923 -0.16296 0.20851 0.01359 0.15 0.05371 C 0.13802 0.06204 0.14028 0.05927 0.125 0.06112 C 0.03107 0.05896 0.06545 0.07223 0.02187 0.0463 C 0.01736 0.04044 0.0118 0.03581 0.00833 0.02778 C 0.00451 0.01883 0.0026 0.01143 -2.5E-6 7.77778E-6 " pathEditMode="relative" ptsTypes="fffffffffffffffffffffffffffffffffffA">
                                          <p:cBhvr>
                                            <p:cTn id="50" dur="1500" fill="hold"/>
                                            <p:tgtEl>
                                              <p:spTgt spid="1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9" y="0"/>
            <a:ext cx="9148879" cy="5143500"/>
          </a:xfrm>
          <a:prstGeom prst="rect">
            <a:avLst/>
          </a:prstGeom>
        </p:spPr>
      </p:pic>
      <p:pic>
        <p:nvPicPr>
          <p:cNvPr id="37" name="图片 3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59" y="1133040"/>
            <a:ext cx="9179475" cy="2166949"/>
          </a:xfrm>
          <a:prstGeom prst="rect">
            <a:avLst/>
          </a:prstGeom>
        </p:spPr>
      </p:pic>
      <p:sp>
        <p:nvSpPr>
          <p:cNvPr id="10" name="圆角矩形 9"/>
          <p:cNvSpPr/>
          <p:nvPr/>
        </p:nvSpPr>
        <p:spPr>
          <a:xfrm>
            <a:off x="862589" y="3361543"/>
            <a:ext cx="581400" cy="58181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4400">
                <a:solidFill>
                  <a:prstClr val="white"/>
                </a:solidFill>
                <a:latin typeface="Calibri"/>
                <a:ea typeface="宋体" panose="02010600030101010101" pitchFamily="2" charset="-122"/>
              </a:rPr>
              <a:t>1</a:t>
            </a:r>
            <a:endParaRPr lang="zh-CN" altLang="en-US" sz="4400">
              <a:solidFill>
                <a:prstClr val="white"/>
              </a:solidFill>
              <a:latin typeface="Calibri"/>
              <a:ea typeface="宋体" panose="02010600030101010101" pitchFamily="2" charset="-122"/>
            </a:endParaRPr>
          </a:p>
        </p:txBody>
      </p:sp>
      <p:sp>
        <p:nvSpPr>
          <p:cNvPr id="2" name="文本框 1"/>
          <p:cNvSpPr txBox="1"/>
          <p:nvPr/>
        </p:nvSpPr>
        <p:spPr>
          <a:xfrm>
            <a:off x="1444035" y="3333730"/>
            <a:ext cx="2492990" cy="369332"/>
          </a:xfrm>
          <a:prstGeom prst="rect">
            <a:avLst/>
          </a:prstGeom>
          <a:noFill/>
        </p:spPr>
        <p:txBody>
          <a:bodyPr wrap="none" rtlCol="0">
            <a:spAutoFit/>
          </a:bodyPr>
          <a:lstStyle/>
          <a:p>
            <a:r>
              <a:rPr lang="zh-CN" altLang="en-US" b="1" dirty="0" smtClean="0">
                <a:solidFill>
                  <a:srgbClr val="C3260C"/>
                </a:solidFill>
                <a:latin typeface="微软雅黑" panose="020B0503020204020204" pitchFamily="34" charset="-122"/>
                <a:ea typeface="微软雅黑" panose="020B0503020204020204" pitchFamily="34" charset="-122"/>
              </a:rPr>
              <a:t>单击此处添加文字标题</a:t>
            </a:r>
            <a:endParaRPr lang="zh-CN" altLang="en-US" b="1" dirty="0">
              <a:solidFill>
                <a:srgbClr val="C3260C"/>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1547560" y="3709432"/>
            <a:ext cx="2285940" cy="0"/>
          </a:xfrm>
          <a:prstGeom prst="line">
            <a:avLst/>
          </a:prstGeom>
          <a:ln>
            <a:solidFill>
              <a:srgbClr val="C3260C"/>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1447882" y="3730875"/>
            <a:ext cx="1242648" cy="246221"/>
          </a:xfrm>
          <a:prstGeom prst="rect">
            <a:avLst/>
          </a:prstGeom>
          <a:noFill/>
        </p:spPr>
        <p:txBody>
          <a:bodyPr wrap="none" rtlCol="0">
            <a:spAutoFit/>
          </a:bodyPr>
          <a:lstStyle/>
          <a:p>
            <a:pPr marL="285750" indent="-285750">
              <a:buFont typeface="Wingdings" panose="05000000000000000000" pitchFamily="2" charset="2"/>
              <a:buChar char="Ø"/>
            </a:pPr>
            <a:r>
              <a:rPr lang="zh-CN" altLang="en-US" sz="10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000" dirty="0">
              <a:solidFill>
                <a:srgbClr val="C3260C"/>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2690530" y="3730875"/>
            <a:ext cx="1242648" cy="246221"/>
          </a:xfrm>
          <a:prstGeom prst="rect">
            <a:avLst/>
          </a:prstGeom>
          <a:noFill/>
        </p:spPr>
        <p:txBody>
          <a:bodyPr wrap="none" rtlCol="0">
            <a:spAutoFit/>
          </a:bodyPr>
          <a:lstStyle/>
          <a:p>
            <a:pPr marL="285750" indent="-285750">
              <a:buFont typeface="Wingdings" panose="05000000000000000000" pitchFamily="2" charset="2"/>
              <a:buChar char="Ø"/>
            </a:pPr>
            <a:r>
              <a:rPr lang="zh-CN" altLang="en-US" sz="10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000" dirty="0">
              <a:solidFill>
                <a:srgbClr val="C3260C"/>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862589" y="4247948"/>
            <a:ext cx="581400" cy="58181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4400" dirty="0" smtClean="0">
                <a:solidFill>
                  <a:prstClr val="white"/>
                </a:solidFill>
                <a:latin typeface="Calibri"/>
                <a:ea typeface="宋体" panose="02010600030101010101" pitchFamily="2" charset="-122"/>
              </a:rPr>
              <a:t>2</a:t>
            </a:r>
            <a:endParaRPr lang="zh-CN" altLang="en-US" sz="4400" dirty="0">
              <a:solidFill>
                <a:prstClr val="white"/>
              </a:solidFill>
              <a:latin typeface="Calibri"/>
              <a:ea typeface="宋体" panose="02010600030101010101" pitchFamily="2" charset="-122"/>
            </a:endParaRPr>
          </a:p>
        </p:txBody>
      </p:sp>
      <p:sp>
        <p:nvSpPr>
          <p:cNvPr id="22" name="文本框 21"/>
          <p:cNvSpPr txBox="1"/>
          <p:nvPr/>
        </p:nvSpPr>
        <p:spPr>
          <a:xfrm>
            <a:off x="1444035" y="4220135"/>
            <a:ext cx="2492990" cy="369332"/>
          </a:xfrm>
          <a:prstGeom prst="rect">
            <a:avLst/>
          </a:prstGeom>
          <a:noFill/>
        </p:spPr>
        <p:txBody>
          <a:bodyPr wrap="none" rtlCol="0">
            <a:spAutoFit/>
          </a:bodyPr>
          <a:lstStyle/>
          <a:p>
            <a:r>
              <a:rPr lang="zh-CN" altLang="en-US" b="1" dirty="0" smtClean="0">
                <a:solidFill>
                  <a:srgbClr val="C3260C"/>
                </a:solidFill>
                <a:latin typeface="微软雅黑" panose="020B0503020204020204" pitchFamily="34" charset="-122"/>
                <a:ea typeface="微软雅黑" panose="020B0503020204020204" pitchFamily="34" charset="-122"/>
              </a:rPr>
              <a:t>单击此处添加文字标题</a:t>
            </a:r>
            <a:endParaRPr lang="zh-CN" altLang="en-US" b="1" dirty="0">
              <a:solidFill>
                <a:srgbClr val="C3260C"/>
              </a:solidFill>
              <a:latin typeface="微软雅黑" panose="020B0503020204020204" pitchFamily="34" charset="-122"/>
              <a:ea typeface="微软雅黑" panose="020B0503020204020204" pitchFamily="34" charset="-122"/>
            </a:endParaRPr>
          </a:p>
        </p:txBody>
      </p:sp>
      <p:cxnSp>
        <p:nvCxnSpPr>
          <p:cNvPr id="23" name="直接连接符 22"/>
          <p:cNvCxnSpPr/>
          <p:nvPr/>
        </p:nvCxnSpPr>
        <p:spPr>
          <a:xfrm>
            <a:off x="1547560" y="4595837"/>
            <a:ext cx="2285940" cy="0"/>
          </a:xfrm>
          <a:prstGeom prst="line">
            <a:avLst/>
          </a:prstGeom>
          <a:ln>
            <a:solidFill>
              <a:srgbClr val="C3260C"/>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447882" y="4617280"/>
            <a:ext cx="1242648" cy="246221"/>
          </a:xfrm>
          <a:prstGeom prst="rect">
            <a:avLst/>
          </a:prstGeom>
          <a:noFill/>
        </p:spPr>
        <p:txBody>
          <a:bodyPr wrap="none" rtlCol="0">
            <a:spAutoFit/>
          </a:bodyPr>
          <a:lstStyle/>
          <a:p>
            <a:pPr marL="285750" indent="-285750">
              <a:buFont typeface="Wingdings" panose="05000000000000000000" pitchFamily="2" charset="2"/>
              <a:buChar char="Ø"/>
            </a:pPr>
            <a:r>
              <a:rPr lang="zh-CN" altLang="en-US" sz="10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000" dirty="0">
              <a:solidFill>
                <a:srgbClr val="C3260C"/>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2690530" y="4617280"/>
            <a:ext cx="1242648" cy="246221"/>
          </a:xfrm>
          <a:prstGeom prst="rect">
            <a:avLst/>
          </a:prstGeom>
          <a:noFill/>
        </p:spPr>
        <p:txBody>
          <a:bodyPr wrap="none" rtlCol="0">
            <a:spAutoFit/>
          </a:bodyPr>
          <a:lstStyle/>
          <a:p>
            <a:pPr marL="285750" indent="-285750">
              <a:buFont typeface="Wingdings" panose="05000000000000000000" pitchFamily="2" charset="2"/>
              <a:buChar char="Ø"/>
            </a:pPr>
            <a:r>
              <a:rPr lang="zh-CN" altLang="en-US" sz="10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000" dirty="0">
              <a:solidFill>
                <a:srgbClr val="C3260C"/>
              </a:solidFill>
              <a:latin typeface="微软雅黑" panose="020B0503020204020204" pitchFamily="34" charset="-122"/>
              <a:ea typeface="微软雅黑" panose="020B0503020204020204" pitchFamily="34" charset="-122"/>
            </a:endParaRPr>
          </a:p>
        </p:txBody>
      </p:sp>
      <p:sp>
        <p:nvSpPr>
          <p:cNvPr id="26" name="圆角矩形 25"/>
          <p:cNvSpPr/>
          <p:nvPr/>
        </p:nvSpPr>
        <p:spPr>
          <a:xfrm>
            <a:off x="4596291" y="3361543"/>
            <a:ext cx="581400" cy="58181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4400" dirty="0" smtClean="0">
                <a:solidFill>
                  <a:prstClr val="white"/>
                </a:solidFill>
                <a:latin typeface="Calibri"/>
                <a:ea typeface="宋体" panose="02010600030101010101" pitchFamily="2" charset="-122"/>
              </a:rPr>
              <a:t>3</a:t>
            </a:r>
            <a:endParaRPr lang="zh-CN" altLang="en-US" sz="4400" dirty="0">
              <a:solidFill>
                <a:prstClr val="white"/>
              </a:solidFill>
              <a:latin typeface="Calibri"/>
              <a:ea typeface="宋体" panose="02010600030101010101" pitchFamily="2" charset="-122"/>
            </a:endParaRPr>
          </a:p>
        </p:txBody>
      </p:sp>
      <p:sp>
        <p:nvSpPr>
          <p:cNvPr id="27" name="文本框 26"/>
          <p:cNvSpPr txBox="1"/>
          <p:nvPr/>
        </p:nvSpPr>
        <p:spPr>
          <a:xfrm>
            <a:off x="5177737" y="3333730"/>
            <a:ext cx="2492990" cy="369332"/>
          </a:xfrm>
          <a:prstGeom prst="rect">
            <a:avLst/>
          </a:prstGeom>
          <a:noFill/>
        </p:spPr>
        <p:txBody>
          <a:bodyPr wrap="none" rtlCol="0">
            <a:spAutoFit/>
          </a:bodyPr>
          <a:lstStyle/>
          <a:p>
            <a:r>
              <a:rPr lang="zh-CN" altLang="en-US" b="1" dirty="0" smtClean="0">
                <a:solidFill>
                  <a:srgbClr val="C3260C"/>
                </a:solidFill>
                <a:latin typeface="微软雅黑" panose="020B0503020204020204" pitchFamily="34" charset="-122"/>
                <a:ea typeface="微软雅黑" panose="020B0503020204020204" pitchFamily="34" charset="-122"/>
              </a:rPr>
              <a:t>单击此处添加文字标题</a:t>
            </a:r>
            <a:endParaRPr lang="zh-CN" altLang="en-US" b="1" dirty="0">
              <a:solidFill>
                <a:srgbClr val="C3260C"/>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5281262" y="3709432"/>
            <a:ext cx="2285940" cy="0"/>
          </a:xfrm>
          <a:prstGeom prst="line">
            <a:avLst/>
          </a:prstGeom>
          <a:ln>
            <a:solidFill>
              <a:srgbClr val="C3260C"/>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5181584" y="3730875"/>
            <a:ext cx="1242648" cy="246221"/>
          </a:xfrm>
          <a:prstGeom prst="rect">
            <a:avLst/>
          </a:prstGeom>
          <a:noFill/>
        </p:spPr>
        <p:txBody>
          <a:bodyPr wrap="none" rtlCol="0">
            <a:spAutoFit/>
          </a:bodyPr>
          <a:lstStyle/>
          <a:p>
            <a:pPr marL="285750" indent="-285750">
              <a:buFont typeface="Wingdings" panose="05000000000000000000" pitchFamily="2" charset="2"/>
              <a:buChar char="Ø"/>
            </a:pPr>
            <a:r>
              <a:rPr lang="zh-CN" altLang="en-US" sz="10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000" dirty="0">
              <a:solidFill>
                <a:srgbClr val="C3260C"/>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424232" y="3730875"/>
            <a:ext cx="1242648" cy="246221"/>
          </a:xfrm>
          <a:prstGeom prst="rect">
            <a:avLst/>
          </a:prstGeom>
          <a:noFill/>
        </p:spPr>
        <p:txBody>
          <a:bodyPr wrap="none" rtlCol="0">
            <a:spAutoFit/>
          </a:bodyPr>
          <a:lstStyle/>
          <a:p>
            <a:pPr marL="285750" indent="-285750">
              <a:buFont typeface="Wingdings" panose="05000000000000000000" pitchFamily="2" charset="2"/>
              <a:buChar char="Ø"/>
            </a:pPr>
            <a:r>
              <a:rPr lang="zh-CN" altLang="en-US" sz="10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000" dirty="0">
              <a:solidFill>
                <a:srgbClr val="C3260C"/>
              </a:solidFill>
              <a:latin typeface="微软雅黑" panose="020B0503020204020204" pitchFamily="34" charset="-122"/>
              <a:ea typeface="微软雅黑" panose="020B0503020204020204" pitchFamily="34" charset="-122"/>
            </a:endParaRPr>
          </a:p>
        </p:txBody>
      </p:sp>
      <p:sp>
        <p:nvSpPr>
          <p:cNvPr id="31" name="圆角矩形 30"/>
          <p:cNvSpPr/>
          <p:nvPr/>
        </p:nvSpPr>
        <p:spPr>
          <a:xfrm>
            <a:off x="4596291" y="4247948"/>
            <a:ext cx="581400" cy="581812"/>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4400" dirty="0" smtClean="0">
                <a:solidFill>
                  <a:prstClr val="white"/>
                </a:solidFill>
                <a:latin typeface="Calibri"/>
                <a:ea typeface="宋体" panose="02010600030101010101" pitchFamily="2" charset="-122"/>
              </a:rPr>
              <a:t>4</a:t>
            </a:r>
            <a:endParaRPr lang="zh-CN" altLang="en-US" sz="4400" dirty="0">
              <a:solidFill>
                <a:prstClr val="white"/>
              </a:solidFill>
              <a:latin typeface="Calibri"/>
              <a:ea typeface="宋体" panose="02010600030101010101" pitchFamily="2" charset="-122"/>
            </a:endParaRPr>
          </a:p>
        </p:txBody>
      </p:sp>
      <p:sp>
        <p:nvSpPr>
          <p:cNvPr id="32" name="文本框 31"/>
          <p:cNvSpPr txBox="1"/>
          <p:nvPr/>
        </p:nvSpPr>
        <p:spPr>
          <a:xfrm>
            <a:off x="5177737" y="4220135"/>
            <a:ext cx="2492990" cy="369332"/>
          </a:xfrm>
          <a:prstGeom prst="rect">
            <a:avLst/>
          </a:prstGeom>
          <a:noFill/>
        </p:spPr>
        <p:txBody>
          <a:bodyPr wrap="none" rtlCol="0">
            <a:spAutoFit/>
          </a:bodyPr>
          <a:lstStyle/>
          <a:p>
            <a:r>
              <a:rPr lang="zh-CN" altLang="en-US" b="1" dirty="0" smtClean="0">
                <a:solidFill>
                  <a:srgbClr val="C3260C"/>
                </a:solidFill>
                <a:latin typeface="微软雅黑" panose="020B0503020204020204" pitchFamily="34" charset="-122"/>
                <a:ea typeface="微软雅黑" panose="020B0503020204020204" pitchFamily="34" charset="-122"/>
              </a:rPr>
              <a:t>单击此处添加文字标题</a:t>
            </a:r>
            <a:endParaRPr lang="zh-CN" altLang="en-US" b="1" dirty="0">
              <a:solidFill>
                <a:srgbClr val="C3260C"/>
              </a:solidFill>
              <a:latin typeface="微软雅黑" panose="020B0503020204020204" pitchFamily="34" charset="-122"/>
              <a:ea typeface="微软雅黑" panose="020B0503020204020204" pitchFamily="34" charset="-122"/>
            </a:endParaRPr>
          </a:p>
        </p:txBody>
      </p:sp>
      <p:cxnSp>
        <p:nvCxnSpPr>
          <p:cNvPr id="33" name="直接连接符 32"/>
          <p:cNvCxnSpPr/>
          <p:nvPr/>
        </p:nvCxnSpPr>
        <p:spPr>
          <a:xfrm>
            <a:off x="5281262" y="4595837"/>
            <a:ext cx="2285940" cy="0"/>
          </a:xfrm>
          <a:prstGeom prst="line">
            <a:avLst/>
          </a:prstGeom>
          <a:ln>
            <a:solidFill>
              <a:srgbClr val="C3260C"/>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5181584" y="4617280"/>
            <a:ext cx="1242648" cy="246221"/>
          </a:xfrm>
          <a:prstGeom prst="rect">
            <a:avLst/>
          </a:prstGeom>
          <a:noFill/>
        </p:spPr>
        <p:txBody>
          <a:bodyPr wrap="none" rtlCol="0">
            <a:spAutoFit/>
          </a:bodyPr>
          <a:lstStyle/>
          <a:p>
            <a:pPr marL="285750" indent="-285750">
              <a:buFont typeface="Wingdings" panose="05000000000000000000" pitchFamily="2" charset="2"/>
              <a:buChar char="Ø"/>
            </a:pPr>
            <a:r>
              <a:rPr lang="zh-CN" altLang="en-US" sz="10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000" dirty="0">
              <a:solidFill>
                <a:srgbClr val="C3260C"/>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6424232" y="4617280"/>
            <a:ext cx="1242648" cy="246221"/>
          </a:xfrm>
          <a:prstGeom prst="rect">
            <a:avLst/>
          </a:prstGeom>
          <a:noFill/>
        </p:spPr>
        <p:txBody>
          <a:bodyPr wrap="none" rtlCol="0">
            <a:spAutoFit/>
          </a:bodyPr>
          <a:lstStyle/>
          <a:p>
            <a:pPr marL="285750" indent="-285750">
              <a:buFont typeface="Wingdings" panose="05000000000000000000" pitchFamily="2" charset="2"/>
              <a:buChar char="Ø"/>
            </a:pPr>
            <a:r>
              <a:rPr lang="zh-CN" altLang="en-US" sz="10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000" dirty="0">
              <a:solidFill>
                <a:srgbClr val="C3260C"/>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52290516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left)">
                                      <p:cBhvr>
                                        <p:cTn id="14" dur="750"/>
                                        <p:tgtEl>
                                          <p:spTgt spid="2"/>
                                        </p:tgtEl>
                                      </p:cBhvr>
                                    </p:animEffect>
                                  </p:childTnLst>
                                </p:cTn>
                              </p:par>
                            </p:childTnLst>
                          </p:cTn>
                        </p:par>
                        <p:par>
                          <p:cTn id="15" fill="hold">
                            <p:stCondLst>
                              <p:cond delay="1250"/>
                            </p:stCondLst>
                            <p:childTnLst>
                              <p:par>
                                <p:cTn id="16" presetID="16" presetClass="entr" presetSubtype="21"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arn(inVertical)">
                                      <p:cBhvr>
                                        <p:cTn id="18" dur="500"/>
                                        <p:tgtEl>
                                          <p:spTgt spid="4"/>
                                        </p:tgtEl>
                                      </p:cBhvr>
                                    </p:animEffect>
                                  </p:childTnLst>
                                </p:cTn>
                              </p:par>
                            </p:childTnLst>
                          </p:cTn>
                        </p:par>
                        <p:par>
                          <p:cTn id="19" fill="hold">
                            <p:stCondLst>
                              <p:cond delay="1750"/>
                            </p:stCondLst>
                            <p:childTnLst>
                              <p:par>
                                <p:cTn id="20" presetID="42"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anim calcmode="lin" valueType="num">
                                      <p:cBhvr>
                                        <p:cTn id="23" dur="500" fill="hold"/>
                                        <p:tgtEl>
                                          <p:spTgt spid="16"/>
                                        </p:tgtEl>
                                        <p:attrNameLst>
                                          <p:attrName>ppt_x</p:attrName>
                                        </p:attrNameLst>
                                      </p:cBhvr>
                                      <p:tavLst>
                                        <p:tav tm="0">
                                          <p:val>
                                            <p:strVal val="#ppt_x"/>
                                          </p:val>
                                        </p:tav>
                                        <p:tav tm="100000">
                                          <p:val>
                                            <p:strVal val="#ppt_x"/>
                                          </p:val>
                                        </p:tav>
                                      </p:tavLst>
                                    </p:anim>
                                    <p:anim calcmode="lin" valueType="num">
                                      <p:cBhvr>
                                        <p:cTn id="24" dur="5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anim calcmode="lin" valueType="num">
                                      <p:cBhvr>
                                        <p:cTn id="28" dur="500" fill="hold"/>
                                        <p:tgtEl>
                                          <p:spTgt spid="17"/>
                                        </p:tgtEl>
                                        <p:attrNameLst>
                                          <p:attrName>ppt_x</p:attrName>
                                        </p:attrNameLst>
                                      </p:cBhvr>
                                      <p:tavLst>
                                        <p:tav tm="0">
                                          <p:val>
                                            <p:strVal val="#ppt_x"/>
                                          </p:val>
                                        </p:tav>
                                        <p:tav tm="100000">
                                          <p:val>
                                            <p:strVal val="#ppt_x"/>
                                          </p:val>
                                        </p:tav>
                                      </p:tavLst>
                                    </p:anim>
                                    <p:anim calcmode="lin" valueType="num">
                                      <p:cBhvr>
                                        <p:cTn id="29" dur="500" fill="hold"/>
                                        <p:tgtEl>
                                          <p:spTgt spid="17"/>
                                        </p:tgtEl>
                                        <p:attrNameLst>
                                          <p:attrName>ppt_y</p:attrName>
                                        </p:attrNameLst>
                                      </p:cBhvr>
                                      <p:tavLst>
                                        <p:tav tm="0">
                                          <p:val>
                                            <p:strVal val="#ppt_y+.1"/>
                                          </p:val>
                                        </p:tav>
                                        <p:tav tm="100000">
                                          <p:val>
                                            <p:strVal val="#ppt_y"/>
                                          </p:val>
                                        </p:tav>
                                      </p:tavLst>
                                    </p:anim>
                                  </p:childTnLst>
                                </p:cTn>
                              </p:par>
                              <p:par>
                                <p:cTn id="30" presetID="49" presetClass="entr" presetSubtype="0" decel="10000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ppt_w</p:attrName>
                                        </p:attrNameLst>
                                      </p:cBhvr>
                                      <p:tavLst>
                                        <p:tav tm="0">
                                          <p:val>
                                            <p:fltVal val="0"/>
                                          </p:val>
                                        </p:tav>
                                        <p:tav tm="100000">
                                          <p:val>
                                            <p:strVal val="#ppt_w"/>
                                          </p:val>
                                        </p:tav>
                                      </p:tavLst>
                                    </p:anim>
                                    <p:anim calcmode="lin" valueType="num">
                                      <p:cBhvr>
                                        <p:cTn id="33" dur="500" fill="hold"/>
                                        <p:tgtEl>
                                          <p:spTgt spid="18"/>
                                        </p:tgtEl>
                                        <p:attrNameLst>
                                          <p:attrName>ppt_h</p:attrName>
                                        </p:attrNameLst>
                                      </p:cBhvr>
                                      <p:tavLst>
                                        <p:tav tm="0">
                                          <p:val>
                                            <p:fltVal val="0"/>
                                          </p:val>
                                        </p:tav>
                                        <p:tav tm="100000">
                                          <p:val>
                                            <p:strVal val="#ppt_h"/>
                                          </p:val>
                                        </p:tav>
                                      </p:tavLst>
                                    </p:anim>
                                    <p:anim calcmode="lin" valueType="num">
                                      <p:cBhvr>
                                        <p:cTn id="34" dur="500" fill="hold"/>
                                        <p:tgtEl>
                                          <p:spTgt spid="18"/>
                                        </p:tgtEl>
                                        <p:attrNameLst>
                                          <p:attrName>style.rotation</p:attrName>
                                        </p:attrNameLst>
                                      </p:cBhvr>
                                      <p:tavLst>
                                        <p:tav tm="0">
                                          <p:val>
                                            <p:fltVal val="360"/>
                                          </p:val>
                                        </p:tav>
                                        <p:tav tm="100000">
                                          <p:val>
                                            <p:fltVal val="0"/>
                                          </p:val>
                                        </p:tav>
                                      </p:tavLst>
                                    </p:anim>
                                    <p:animEffect transition="in" filter="fade">
                                      <p:cBhvr>
                                        <p:cTn id="35" dur="500"/>
                                        <p:tgtEl>
                                          <p:spTgt spid="18"/>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750"/>
                                        <p:tgtEl>
                                          <p:spTgt spid="22"/>
                                        </p:tgtEl>
                                      </p:cBhvr>
                                    </p:animEffect>
                                  </p:childTnLst>
                                </p:cTn>
                              </p:par>
                            </p:childTnLst>
                          </p:cTn>
                        </p:par>
                        <p:par>
                          <p:cTn id="40" fill="hold">
                            <p:stCondLst>
                              <p:cond delay="3250"/>
                            </p:stCondLst>
                            <p:childTnLst>
                              <p:par>
                                <p:cTn id="41" presetID="16" presetClass="entr" presetSubtype="21"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barn(inVertical)">
                                      <p:cBhvr>
                                        <p:cTn id="43" dur="500"/>
                                        <p:tgtEl>
                                          <p:spTgt spid="23"/>
                                        </p:tgtEl>
                                      </p:cBhvr>
                                    </p:animEffect>
                                  </p:childTnLst>
                                </p:cTn>
                              </p:par>
                            </p:childTnLst>
                          </p:cTn>
                        </p:par>
                        <p:par>
                          <p:cTn id="44" fill="hold">
                            <p:stCondLst>
                              <p:cond delay="3750"/>
                            </p:stCondLst>
                            <p:childTnLst>
                              <p:par>
                                <p:cTn id="45" presetID="42"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anim calcmode="lin" valueType="num">
                                      <p:cBhvr>
                                        <p:cTn id="48" dur="500" fill="hold"/>
                                        <p:tgtEl>
                                          <p:spTgt spid="24"/>
                                        </p:tgtEl>
                                        <p:attrNameLst>
                                          <p:attrName>ppt_x</p:attrName>
                                        </p:attrNameLst>
                                      </p:cBhvr>
                                      <p:tavLst>
                                        <p:tav tm="0">
                                          <p:val>
                                            <p:strVal val="#ppt_x"/>
                                          </p:val>
                                        </p:tav>
                                        <p:tav tm="100000">
                                          <p:val>
                                            <p:strVal val="#ppt_x"/>
                                          </p:val>
                                        </p:tav>
                                      </p:tavLst>
                                    </p:anim>
                                    <p:anim calcmode="lin" valueType="num">
                                      <p:cBhvr>
                                        <p:cTn id="49" dur="500" fill="hold"/>
                                        <p:tgtEl>
                                          <p:spTgt spid="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anim calcmode="lin" valueType="num">
                                      <p:cBhvr>
                                        <p:cTn id="53" dur="500" fill="hold"/>
                                        <p:tgtEl>
                                          <p:spTgt spid="25"/>
                                        </p:tgtEl>
                                        <p:attrNameLst>
                                          <p:attrName>ppt_x</p:attrName>
                                        </p:attrNameLst>
                                      </p:cBhvr>
                                      <p:tavLst>
                                        <p:tav tm="0">
                                          <p:val>
                                            <p:strVal val="#ppt_x"/>
                                          </p:val>
                                        </p:tav>
                                        <p:tav tm="100000">
                                          <p:val>
                                            <p:strVal val="#ppt_x"/>
                                          </p:val>
                                        </p:tav>
                                      </p:tavLst>
                                    </p:anim>
                                    <p:anim calcmode="lin" valueType="num">
                                      <p:cBhvr>
                                        <p:cTn id="54" dur="500" fill="hold"/>
                                        <p:tgtEl>
                                          <p:spTgt spid="25"/>
                                        </p:tgtEl>
                                        <p:attrNameLst>
                                          <p:attrName>ppt_y</p:attrName>
                                        </p:attrNameLst>
                                      </p:cBhvr>
                                      <p:tavLst>
                                        <p:tav tm="0">
                                          <p:val>
                                            <p:strVal val="#ppt_y+.1"/>
                                          </p:val>
                                        </p:tav>
                                        <p:tav tm="100000">
                                          <p:val>
                                            <p:strVal val="#ppt_y"/>
                                          </p:val>
                                        </p:tav>
                                      </p:tavLst>
                                    </p:anim>
                                  </p:childTnLst>
                                </p:cTn>
                              </p:par>
                              <p:par>
                                <p:cTn id="55" presetID="49" presetClass="entr" presetSubtype="0" decel="100000"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 calcmode="lin" valueType="num">
                                      <p:cBhvr>
                                        <p:cTn id="59" dur="500" fill="hold"/>
                                        <p:tgtEl>
                                          <p:spTgt spid="26"/>
                                        </p:tgtEl>
                                        <p:attrNameLst>
                                          <p:attrName>style.rotation</p:attrName>
                                        </p:attrNameLst>
                                      </p:cBhvr>
                                      <p:tavLst>
                                        <p:tav tm="0">
                                          <p:val>
                                            <p:fltVal val="360"/>
                                          </p:val>
                                        </p:tav>
                                        <p:tav tm="100000">
                                          <p:val>
                                            <p:fltVal val="0"/>
                                          </p:val>
                                        </p:tav>
                                      </p:tavLst>
                                    </p:anim>
                                    <p:animEffect transition="in" filter="fade">
                                      <p:cBhvr>
                                        <p:cTn id="60" dur="500"/>
                                        <p:tgtEl>
                                          <p:spTgt spid="26"/>
                                        </p:tgtEl>
                                      </p:cBhvr>
                                    </p:animEffect>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wipe(left)">
                                      <p:cBhvr>
                                        <p:cTn id="64" dur="750"/>
                                        <p:tgtEl>
                                          <p:spTgt spid="27"/>
                                        </p:tgtEl>
                                      </p:cBhvr>
                                    </p:animEffect>
                                  </p:childTnLst>
                                </p:cTn>
                              </p:par>
                            </p:childTnLst>
                          </p:cTn>
                        </p:par>
                        <p:par>
                          <p:cTn id="65" fill="hold">
                            <p:stCondLst>
                              <p:cond delay="5250"/>
                            </p:stCondLst>
                            <p:childTnLst>
                              <p:par>
                                <p:cTn id="66" presetID="16" presetClass="entr" presetSubtype="21"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barn(inVertical)">
                                      <p:cBhvr>
                                        <p:cTn id="68" dur="500"/>
                                        <p:tgtEl>
                                          <p:spTgt spid="28"/>
                                        </p:tgtEl>
                                      </p:cBhvr>
                                    </p:animEffect>
                                  </p:childTnLst>
                                </p:cTn>
                              </p:par>
                            </p:childTnLst>
                          </p:cTn>
                        </p:par>
                        <p:par>
                          <p:cTn id="69" fill="hold">
                            <p:stCondLst>
                              <p:cond delay="5750"/>
                            </p:stCondLst>
                            <p:childTnLst>
                              <p:par>
                                <p:cTn id="70" presetID="42" presetClass="entr" presetSubtype="0"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Effect transition="in" filter="fade">
                                      <p:cBhvr>
                                        <p:cTn id="72" dur="500"/>
                                        <p:tgtEl>
                                          <p:spTgt spid="29"/>
                                        </p:tgtEl>
                                      </p:cBhvr>
                                    </p:animEffect>
                                    <p:anim calcmode="lin" valueType="num">
                                      <p:cBhvr>
                                        <p:cTn id="73" dur="500" fill="hold"/>
                                        <p:tgtEl>
                                          <p:spTgt spid="29"/>
                                        </p:tgtEl>
                                        <p:attrNameLst>
                                          <p:attrName>ppt_x</p:attrName>
                                        </p:attrNameLst>
                                      </p:cBhvr>
                                      <p:tavLst>
                                        <p:tav tm="0">
                                          <p:val>
                                            <p:strVal val="#ppt_x"/>
                                          </p:val>
                                        </p:tav>
                                        <p:tav tm="100000">
                                          <p:val>
                                            <p:strVal val="#ppt_x"/>
                                          </p:val>
                                        </p:tav>
                                      </p:tavLst>
                                    </p:anim>
                                    <p:anim calcmode="lin" valueType="num">
                                      <p:cBhvr>
                                        <p:cTn id="74" dur="500" fill="hold"/>
                                        <p:tgtEl>
                                          <p:spTgt spid="2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5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500"/>
                                        <p:tgtEl>
                                          <p:spTgt spid="30"/>
                                        </p:tgtEl>
                                      </p:cBhvr>
                                    </p:animEffect>
                                    <p:anim calcmode="lin" valueType="num">
                                      <p:cBhvr>
                                        <p:cTn id="78" dur="500" fill="hold"/>
                                        <p:tgtEl>
                                          <p:spTgt spid="30"/>
                                        </p:tgtEl>
                                        <p:attrNameLst>
                                          <p:attrName>ppt_x</p:attrName>
                                        </p:attrNameLst>
                                      </p:cBhvr>
                                      <p:tavLst>
                                        <p:tav tm="0">
                                          <p:val>
                                            <p:strVal val="#ppt_x"/>
                                          </p:val>
                                        </p:tav>
                                        <p:tav tm="100000">
                                          <p:val>
                                            <p:strVal val="#ppt_x"/>
                                          </p:val>
                                        </p:tav>
                                      </p:tavLst>
                                    </p:anim>
                                    <p:anim calcmode="lin" valueType="num">
                                      <p:cBhvr>
                                        <p:cTn id="79" dur="500" fill="hold"/>
                                        <p:tgtEl>
                                          <p:spTgt spid="30"/>
                                        </p:tgtEl>
                                        <p:attrNameLst>
                                          <p:attrName>ppt_y</p:attrName>
                                        </p:attrNameLst>
                                      </p:cBhvr>
                                      <p:tavLst>
                                        <p:tav tm="0">
                                          <p:val>
                                            <p:strVal val="#ppt_y+.1"/>
                                          </p:val>
                                        </p:tav>
                                        <p:tav tm="100000">
                                          <p:val>
                                            <p:strVal val="#ppt_y"/>
                                          </p:val>
                                        </p:tav>
                                      </p:tavLst>
                                    </p:anim>
                                  </p:childTnLst>
                                </p:cTn>
                              </p:par>
                              <p:par>
                                <p:cTn id="80" presetID="49" presetClass="entr" presetSubtype="0" decel="100000" fill="hold" grpId="0" nodeType="withEffect">
                                  <p:stCondLst>
                                    <p:cond delay="0"/>
                                  </p:stCondLst>
                                  <p:childTnLst>
                                    <p:set>
                                      <p:cBhvr>
                                        <p:cTn id="81" dur="1" fill="hold">
                                          <p:stCondLst>
                                            <p:cond delay="0"/>
                                          </p:stCondLst>
                                        </p:cTn>
                                        <p:tgtEl>
                                          <p:spTgt spid="31"/>
                                        </p:tgtEl>
                                        <p:attrNameLst>
                                          <p:attrName>style.visibility</p:attrName>
                                        </p:attrNameLst>
                                      </p:cBhvr>
                                      <p:to>
                                        <p:strVal val="visible"/>
                                      </p:to>
                                    </p:set>
                                    <p:anim calcmode="lin" valueType="num">
                                      <p:cBhvr>
                                        <p:cTn id="82" dur="500" fill="hold"/>
                                        <p:tgtEl>
                                          <p:spTgt spid="31"/>
                                        </p:tgtEl>
                                        <p:attrNameLst>
                                          <p:attrName>ppt_w</p:attrName>
                                        </p:attrNameLst>
                                      </p:cBhvr>
                                      <p:tavLst>
                                        <p:tav tm="0">
                                          <p:val>
                                            <p:fltVal val="0"/>
                                          </p:val>
                                        </p:tav>
                                        <p:tav tm="100000">
                                          <p:val>
                                            <p:strVal val="#ppt_w"/>
                                          </p:val>
                                        </p:tav>
                                      </p:tavLst>
                                    </p:anim>
                                    <p:anim calcmode="lin" valueType="num">
                                      <p:cBhvr>
                                        <p:cTn id="83" dur="500" fill="hold"/>
                                        <p:tgtEl>
                                          <p:spTgt spid="31"/>
                                        </p:tgtEl>
                                        <p:attrNameLst>
                                          <p:attrName>ppt_h</p:attrName>
                                        </p:attrNameLst>
                                      </p:cBhvr>
                                      <p:tavLst>
                                        <p:tav tm="0">
                                          <p:val>
                                            <p:fltVal val="0"/>
                                          </p:val>
                                        </p:tav>
                                        <p:tav tm="100000">
                                          <p:val>
                                            <p:strVal val="#ppt_h"/>
                                          </p:val>
                                        </p:tav>
                                      </p:tavLst>
                                    </p:anim>
                                    <p:anim calcmode="lin" valueType="num">
                                      <p:cBhvr>
                                        <p:cTn id="84" dur="500" fill="hold"/>
                                        <p:tgtEl>
                                          <p:spTgt spid="31"/>
                                        </p:tgtEl>
                                        <p:attrNameLst>
                                          <p:attrName>style.rotation</p:attrName>
                                        </p:attrNameLst>
                                      </p:cBhvr>
                                      <p:tavLst>
                                        <p:tav tm="0">
                                          <p:val>
                                            <p:fltVal val="360"/>
                                          </p:val>
                                        </p:tav>
                                        <p:tav tm="100000">
                                          <p:val>
                                            <p:fltVal val="0"/>
                                          </p:val>
                                        </p:tav>
                                      </p:tavLst>
                                    </p:anim>
                                    <p:animEffect transition="in" filter="fade">
                                      <p:cBhvr>
                                        <p:cTn id="85" dur="500"/>
                                        <p:tgtEl>
                                          <p:spTgt spid="31"/>
                                        </p:tgtEl>
                                      </p:cBhvr>
                                    </p:animEffect>
                                  </p:childTnLst>
                                </p:cTn>
                              </p:par>
                            </p:childTnLst>
                          </p:cTn>
                        </p:par>
                        <p:par>
                          <p:cTn id="86" fill="hold">
                            <p:stCondLst>
                              <p:cond delay="6500"/>
                            </p:stCondLst>
                            <p:childTnLst>
                              <p:par>
                                <p:cTn id="87" presetID="22" presetClass="entr" presetSubtype="8" fill="hold" grpId="0" nodeType="afterEffect">
                                  <p:stCondLst>
                                    <p:cond delay="0"/>
                                  </p:stCondLst>
                                  <p:childTnLst>
                                    <p:set>
                                      <p:cBhvr>
                                        <p:cTn id="88" dur="1" fill="hold">
                                          <p:stCondLst>
                                            <p:cond delay="0"/>
                                          </p:stCondLst>
                                        </p:cTn>
                                        <p:tgtEl>
                                          <p:spTgt spid="32"/>
                                        </p:tgtEl>
                                        <p:attrNameLst>
                                          <p:attrName>style.visibility</p:attrName>
                                        </p:attrNameLst>
                                      </p:cBhvr>
                                      <p:to>
                                        <p:strVal val="visible"/>
                                      </p:to>
                                    </p:set>
                                    <p:animEffect transition="in" filter="wipe(left)">
                                      <p:cBhvr>
                                        <p:cTn id="89" dur="750"/>
                                        <p:tgtEl>
                                          <p:spTgt spid="32"/>
                                        </p:tgtEl>
                                      </p:cBhvr>
                                    </p:animEffect>
                                  </p:childTnLst>
                                </p:cTn>
                              </p:par>
                            </p:childTnLst>
                          </p:cTn>
                        </p:par>
                        <p:par>
                          <p:cTn id="90" fill="hold">
                            <p:stCondLst>
                              <p:cond delay="7250"/>
                            </p:stCondLst>
                            <p:childTnLst>
                              <p:par>
                                <p:cTn id="91" presetID="16" presetClass="entr" presetSubtype="21" fill="hold" nodeType="after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barn(inVertical)">
                                      <p:cBhvr>
                                        <p:cTn id="93" dur="500"/>
                                        <p:tgtEl>
                                          <p:spTgt spid="33"/>
                                        </p:tgtEl>
                                      </p:cBhvr>
                                    </p:animEffect>
                                  </p:childTnLst>
                                </p:cTn>
                              </p:par>
                            </p:childTnLst>
                          </p:cTn>
                        </p:par>
                        <p:par>
                          <p:cTn id="94" fill="hold">
                            <p:stCondLst>
                              <p:cond delay="7750"/>
                            </p:stCondLst>
                            <p:childTnLst>
                              <p:par>
                                <p:cTn id="95" presetID="42" presetClass="entr" presetSubtype="0" fill="hold" grpId="0" nodeType="after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
                                        <p:tgtEl>
                                          <p:spTgt spid="34"/>
                                        </p:tgtEl>
                                      </p:cBhvr>
                                    </p:animEffect>
                                    <p:anim calcmode="lin" valueType="num">
                                      <p:cBhvr>
                                        <p:cTn id="98" dur="500" fill="hold"/>
                                        <p:tgtEl>
                                          <p:spTgt spid="34"/>
                                        </p:tgtEl>
                                        <p:attrNameLst>
                                          <p:attrName>ppt_x</p:attrName>
                                        </p:attrNameLst>
                                      </p:cBhvr>
                                      <p:tavLst>
                                        <p:tav tm="0">
                                          <p:val>
                                            <p:strVal val="#ppt_x"/>
                                          </p:val>
                                        </p:tav>
                                        <p:tav tm="100000">
                                          <p:val>
                                            <p:strVal val="#ppt_x"/>
                                          </p:val>
                                        </p:tav>
                                      </p:tavLst>
                                    </p:anim>
                                    <p:anim calcmode="lin" valueType="num">
                                      <p:cBhvr>
                                        <p:cTn id="99" dur="500" fill="hold"/>
                                        <p:tgtEl>
                                          <p:spTgt spid="34"/>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250"/>
                                  </p:stCondLst>
                                  <p:childTnLst>
                                    <p:set>
                                      <p:cBhvr>
                                        <p:cTn id="101" dur="1" fill="hold">
                                          <p:stCondLst>
                                            <p:cond delay="0"/>
                                          </p:stCondLst>
                                        </p:cTn>
                                        <p:tgtEl>
                                          <p:spTgt spid="35"/>
                                        </p:tgtEl>
                                        <p:attrNameLst>
                                          <p:attrName>style.visibility</p:attrName>
                                        </p:attrNameLst>
                                      </p:cBhvr>
                                      <p:to>
                                        <p:strVal val="visible"/>
                                      </p:to>
                                    </p:set>
                                    <p:animEffect transition="in" filter="fade">
                                      <p:cBhvr>
                                        <p:cTn id="102" dur="500"/>
                                        <p:tgtEl>
                                          <p:spTgt spid="35"/>
                                        </p:tgtEl>
                                      </p:cBhvr>
                                    </p:animEffect>
                                    <p:anim calcmode="lin" valueType="num">
                                      <p:cBhvr>
                                        <p:cTn id="103" dur="500" fill="hold"/>
                                        <p:tgtEl>
                                          <p:spTgt spid="35"/>
                                        </p:tgtEl>
                                        <p:attrNameLst>
                                          <p:attrName>ppt_x</p:attrName>
                                        </p:attrNameLst>
                                      </p:cBhvr>
                                      <p:tavLst>
                                        <p:tav tm="0">
                                          <p:val>
                                            <p:strVal val="#ppt_x"/>
                                          </p:val>
                                        </p:tav>
                                        <p:tav tm="100000">
                                          <p:val>
                                            <p:strVal val="#ppt_x"/>
                                          </p:val>
                                        </p:tav>
                                      </p:tavLst>
                                    </p:anim>
                                    <p:anim calcmode="lin" valueType="num">
                                      <p:cBhvr>
                                        <p:cTn id="104" dur="5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P spid="16" grpId="0"/>
      <p:bldP spid="17" grpId="0"/>
      <p:bldP spid="18" grpId="0" animBg="1"/>
      <p:bldP spid="22" grpId="0"/>
      <p:bldP spid="24" grpId="0"/>
      <p:bldP spid="25" grpId="0"/>
      <p:bldP spid="26" grpId="0" animBg="1"/>
      <p:bldP spid="27" grpId="0"/>
      <p:bldP spid="29" grpId="0"/>
      <p:bldP spid="30" grpId="0"/>
      <p:bldP spid="31" grpId="0" animBg="1"/>
      <p:bldP spid="32" grpId="0"/>
      <p:bldP spid="34" grpId="0"/>
      <p:bldP spid="3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等腰三角形 21"/>
          <p:cNvSpPr/>
          <p:nvPr/>
        </p:nvSpPr>
        <p:spPr bwMode="auto">
          <a:xfrm rot="16200000" flipH="1">
            <a:off x="4542801" y="1783080"/>
            <a:ext cx="1788429" cy="1835376"/>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headEnd/>
            <a:tailEnd/>
          </a:ln>
        </p:spPr>
        <p:txBody>
          <a:bodyPr vert="eaVert" lIns="56640" tIns="28320" rIns="56640" bIns="28320" anchor="ctr"/>
          <a:lstStyle/>
          <a:p>
            <a:pPr defTabSz="685800" fontAlgn="auto">
              <a:spcBef>
                <a:spcPts val="0"/>
              </a:spcBef>
              <a:spcAft>
                <a:spcPts val="0"/>
              </a:spcAft>
              <a:defRPr/>
            </a:pPr>
            <a:endParaRPr lang="zh-CN" altLang="en-US" sz="900" kern="0">
              <a:solidFill>
                <a:sysClr val="window" lastClr="FFFFFF"/>
              </a:solidFill>
              <a:latin typeface="微软雅黑" pitchFamily="34" charset="-122"/>
              <a:ea typeface="微软雅黑" pitchFamily="34" charset="-122"/>
            </a:endParaRPr>
          </a:p>
        </p:txBody>
      </p:sp>
      <p:sp>
        <p:nvSpPr>
          <p:cNvPr id="17" name="等腰三角形 21"/>
          <p:cNvSpPr/>
          <p:nvPr/>
        </p:nvSpPr>
        <p:spPr bwMode="auto">
          <a:xfrm rot="5400000">
            <a:off x="2765587" y="1783080"/>
            <a:ext cx="1788429" cy="1835376"/>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rgbClr val="E8E8E6"/>
          </a:solidFill>
          <a:ln w="9525" cap="rnd">
            <a:solidFill>
              <a:srgbClr val="E6E6E6"/>
            </a:solidFill>
            <a:prstDash val="solid"/>
            <a:round/>
            <a:headEnd/>
            <a:tailEnd/>
          </a:ln>
        </p:spPr>
        <p:txBody>
          <a:bodyPr vert="eaVert" lIns="56640" tIns="28320" rIns="56640" bIns="28320" anchor="ctr"/>
          <a:lstStyle/>
          <a:p>
            <a:pPr defTabSz="685800" fontAlgn="auto">
              <a:spcBef>
                <a:spcPts val="0"/>
              </a:spcBef>
              <a:spcAft>
                <a:spcPts val="0"/>
              </a:spcAft>
              <a:defRPr/>
            </a:pPr>
            <a:endParaRPr lang="zh-CN" altLang="en-US" sz="900" kern="0">
              <a:solidFill>
                <a:sysClr val="window" lastClr="FFFFFF"/>
              </a:solidFill>
              <a:latin typeface="微软雅黑" pitchFamily="34" charset="-122"/>
              <a:ea typeface="微软雅黑" pitchFamily="34" charset="-122"/>
            </a:endParaRPr>
          </a:p>
        </p:txBody>
      </p:sp>
      <p:sp>
        <p:nvSpPr>
          <p:cNvPr id="18" name="椭圆 17"/>
          <p:cNvSpPr/>
          <p:nvPr/>
        </p:nvSpPr>
        <p:spPr bwMode="auto">
          <a:xfrm>
            <a:off x="2743248" y="1657374"/>
            <a:ext cx="2262529" cy="2255347"/>
          </a:xfrm>
          <a:prstGeom prst="ellipse">
            <a:avLst/>
          </a:prstGeom>
          <a:noFill/>
          <a:ln w="25400" cap="flat" cmpd="sng" algn="ctr">
            <a:solidFill>
              <a:schemeClr val="accent6">
                <a:lumMod val="75000"/>
              </a:schemeClr>
            </a:solidFill>
            <a:prstDash val="solid"/>
          </a:ln>
          <a:effectLst/>
        </p:spPr>
        <p:txBody>
          <a:bodyPr lIns="56640" tIns="28320" rIns="56640" bIns="28320" anchor="ctr"/>
          <a:lstStyle/>
          <a:p>
            <a:pPr algn="ctr" defTabSz="685800" fontAlgn="auto">
              <a:spcBef>
                <a:spcPts val="0"/>
              </a:spcBef>
              <a:spcAft>
                <a:spcPts val="0"/>
              </a:spcAft>
              <a:defRPr/>
            </a:pPr>
            <a:endParaRPr lang="zh-CN" altLang="en-US" sz="1350" kern="0" dirty="0">
              <a:solidFill>
                <a:sysClr val="window" lastClr="FFFFFF"/>
              </a:solidFill>
              <a:latin typeface="Calibri"/>
              <a:ea typeface="微软雅黑" pitchFamily="34" charset="-122"/>
            </a:endParaRPr>
          </a:p>
        </p:txBody>
      </p:sp>
      <p:sp>
        <p:nvSpPr>
          <p:cNvPr id="19" name="椭圆 18"/>
          <p:cNvSpPr/>
          <p:nvPr/>
        </p:nvSpPr>
        <p:spPr bwMode="auto">
          <a:xfrm>
            <a:off x="4097023" y="1657374"/>
            <a:ext cx="2263514" cy="2255347"/>
          </a:xfrm>
          <a:prstGeom prst="ellipse">
            <a:avLst/>
          </a:prstGeom>
          <a:noFill/>
          <a:ln w="25400" cap="flat" cmpd="sng" algn="ctr">
            <a:solidFill>
              <a:schemeClr val="accent6">
                <a:lumMod val="75000"/>
              </a:schemeClr>
            </a:solidFill>
            <a:prstDash val="solid"/>
          </a:ln>
          <a:effectLst/>
        </p:spPr>
        <p:txBody>
          <a:bodyPr lIns="56640" tIns="28320" rIns="56640" bIns="28320" anchor="ctr"/>
          <a:lstStyle/>
          <a:p>
            <a:pPr algn="ctr" defTabSz="685800" fontAlgn="auto">
              <a:spcBef>
                <a:spcPts val="0"/>
              </a:spcBef>
              <a:spcAft>
                <a:spcPts val="0"/>
              </a:spcAft>
              <a:defRPr/>
            </a:pPr>
            <a:endParaRPr lang="zh-CN" altLang="en-US" sz="1350" kern="0" dirty="0">
              <a:solidFill>
                <a:sysClr val="window" lastClr="FFFFFF"/>
              </a:solidFill>
              <a:latin typeface="Calibri"/>
              <a:ea typeface="微软雅黑" pitchFamily="34" charset="-122"/>
            </a:endParaRPr>
          </a:p>
        </p:txBody>
      </p:sp>
      <p:cxnSp>
        <p:nvCxnSpPr>
          <p:cNvPr id="20" name="直接连接符 19"/>
          <p:cNvCxnSpPr>
            <a:cxnSpLocks noChangeShapeType="1"/>
          </p:cNvCxnSpPr>
          <p:nvPr/>
        </p:nvCxnSpPr>
        <p:spPr bwMode="auto">
          <a:xfrm>
            <a:off x="3364508" y="2207961"/>
            <a:ext cx="354443" cy="165863"/>
          </a:xfrm>
          <a:prstGeom prst="line">
            <a:avLst/>
          </a:prstGeom>
          <a:noFill/>
          <a:ln w="28575" algn="ctr">
            <a:solidFill>
              <a:schemeClr val="accent6">
                <a:lumMod val="75000"/>
              </a:schemeClr>
            </a:solidFill>
            <a:round/>
            <a:headEnd type="none" w="med" len="med"/>
            <a:tailEnd type="arrow" w="med" len="med"/>
          </a:ln>
        </p:spPr>
      </p:cxnSp>
      <p:cxnSp>
        <p:nvCxnSpPr>
          <p:cNvPr id="21" name="直接连接符 20"/>
          <p:cNvCxnSpPr>
            <a:cxnSpLocks noChangeShapeType="1"/>
          </p:cNvCxnSpPr>
          <p:nvPr/>
        </p:nvCxnSpPr>
        <p:spPr bwMode="auto">
          <a:xfrm>
            <a:off x="3175471" y="2717327"/>
            <a:ext cx="366258" cy="0"/>
          </a:xfrm>
          <a:prstGeom prst="line">
            <a:avLst/>
          </a:prstGeom>
          <a:noFill/>
          <a:ln w="28575" algn="ctr">
            <a:solidFill>
              <a:schemeClr val="accent6">
                <a:lumMod val="75000"/>
              </a:schemeClr>
            </a:solidFill>
            <a:round/>
            <a:headEnd type="none" w="med" len="med"/>
            <a:tailEnd type="arrow" w="med" len="med"/>
          </a:ln>
        </p:spPr>
      </p:cxnSp>
      <p:cxnSp>
        <p:nvCxnSpPr>
          <p:cNvPr id="22" name="直接连接符 21"/>
          <p:cNvCxnSpPr>
            <a:cxnSpLocks noChangeShapeType="1"/>
          </p:cNvCxnSpPr>
          <p:nvPr/>
        </p:nvCxnSpPr>
        <p:spPr bwMode="auto">
          <a:xfrm flipV="1">
            <a:off x="3364507" y="3047090"/>
            <a:ext cx="366258" cy="193344"/>
          </a:xfrm>
          <a:prstGeom prst="line">
            <a:avLst/>
          </a:prstGeom>
          <a:noFill/>
          <a:ln w="28575" algn="ctr">
            <a:solidFill>
              <a:schemeClr val="accent6">
                <a:lumMod val="75000"/>
              </a:schemeClr>
            </a:solidFill>
            <a:round/>
            <a:headEnd type="none" w="med" len="med"/>
            <a:tailEnd type="arrow" w="med" len="med"/>
          </a:ln>
        </p:spPr>
      </p:cxnSp>
      <p:cxnSp>
        <p:nvCxnSpPr>
          <p:cNvPr id="23" name="直接连接符 22"/>
          <p:cNvCxnSpPr>
            <a:cxnSpLocks noChangeShapeType="1"/>
          </p:cNvCxnSpPr>
          <p:nvPr/>
        </p:nvCxnSpPr>
        <p:spPr bwMode="auto">
          <a:xfrm flipH="1" flipV="1">
            <a:off x="5431108" y="3039239"/>
            <a:ext cx="366258" cy="193344"/>
          </a:xfrm>
          <a:prstGeom prst="line">
            <a:avLst/>
          </a:prstGeom>
          <a:noFill/>
          <a:ln w="28575" algn="ctr">
            <a:solidFill>
              <a:schemeClr val="accent6">
                <a:lumMod val="75000"/>
              </a:schemeClr>
            </a:solidFill>
            <a:round/>
            <a:headEnd type="none" w="med" len="med"/>
            <a:tailEnd type="arrow" w="med" len="med"/>
          </a:ln>
        </p:spPr>
      </p:cxnSp>
      <p:cxnSp>
        <p:nvCxnSpPr>
          <p:cNvPr id="24" name="直接连接符 23"/>
          <p:cNvCxnSpPr>
            <a:cxnSpLocks noChangeShapeType="1"/>
          </p:cNvCxnSpPr>
          <p:nvPr/>
        </p:nvCxnSpPr>
        <p:spPr bwMode="auto">
          <a:xfrm flipH="1">
            <a:off x="5614237" y="2715365"/>
            <a:ext cx="366258" cy="0"/>
          </a:xfrm>
          <a:prstGeom prst="line">
            <a:avLst/>
          </a:prstGeom>
          <a:noFill/>
          <a:ln w="28575" algn="ctr">
            <a:solidFill>
              <a:schemeClr val="accent6">
                <a:lumMod val="75000"/>
              </a:schemeClr>
            </a:solidFill>
            <a:round/>
            <a:headEnd type="none" w="med" len="med"/>
            <a:tailEnd type="arrow" w="med" len="med"/>
          </a:ln>
        </p:spPr>
      </p:cxnSp>
      <p:cxnSp>
        <p:nvCxnSpPr>
          <p:cNvPr id="25" name="直接连接符 24"/>
          <p:cNvCxnSpPr>
            <a:cxnSpLocks noChangeShapeType="1"/>
          </p:cNvCxnSpPr>
          <p:nvPr/>
        </p:nvCxnSpPr>
        <p:spPr bwMode="auto">
          <a:xfrm flipH="1">
            <a:off x="5442923" y="2207961"/>
            <a:ext cx="354443" cy="165863"/>
          </a:xfrm>
          <a:prstGeom prst="line">
            <a:avLst/>
          </a:prstGeom>
          <a:noFill/>
          <a:ln w="28575" algn="ctr">
            <a:solidFill>
              <a:schemeClr val="accent6">
                <a:lumMod val="75000"/>
              </a:schemeClr>
            </a:solidFill>
            <a:round/>
            <a:headEnd type="none" w="med" len="med"/>
            <a:tailEnd type="arrow" w="med" len="med"/>
          </a:ln>
        </p:spPr>
      </p:cxnSp>
      <p:grpSp>
        <p:nvGrpSpPr>
          <p:cNvPr id="26" name="组合 25"/>
          <p:cNvGrpSpPr/>
          <p:nvPr/>
        </p:nvGrpSpPr>
        <p:grpSpPr>
          <a:xfrm>
            <a:off x="3900111" y="2070559"/>
            <a:ext cx="1305532" cy="1301388"/>
            <a:chOff x="5014912" y="2584450"/>
            <a:chExt cx="2105025" cy="2105025"/>
          </a:xfrm>
        </p:grpSpPr>
        <p:sp>
          <p:nvSpPr>
            <p:cNvPr id="27" name="Oval 19"/>
            <p:cNvSpPr>
              <a:spLocks noChangeArrowheads="1"/>
            </p:cNvSpPr>
            <p:nvPr/>
          </p:nvSpPr>
          <p:spPr bwMode="auto">
            <a:xfrm>
              <a:off x="5014912" y="2584450"/>
              <a:ext cx="2105025" cy="2105025"/>
            </a:xfrm>
            <a:prstGeom prst="ellipse">
              <a:avLst/>
            </a:prstGeom>
            <a:solidFill>
              <a:schemeClr val="accent6">
                <a:lumMod val="75000"/>
              </a:schemeClr>
            </a:solidFill>
            <a:ln w="3175" cap="flat" cmpd="sng" algn="ctr">
              <a:noFill/>
              <a:prstDash val="solid"/>
            </a:ln>
            <a:effectLst/>
          </p:spPr>
          <p:txBody>
            <a:bodyPr anchor="ctr"/>
            <a:lstStyle/>
            <a:p>
              <a:pPr algn="ctr" defTabSz="685800" fontAlgn="auto">
                <a:lnSpc>
                  <a:spcPct val="120000"/>
                </a:lnSpc>
                <a:spcBef>
                  <a:spcPts val="0"/>
                </a:spcBef>
                <a:spcAft>
                  <a:spcPts val="0"/>
                </a:spcAft>
                <a:defRPr/>
              </a:pPr>
              <a:endParaRPr lang="zh-CN" altLang="en-US" sz="675" kern="0" dirty="0">
                <a:solidFill>
                  <a:srgbClr val="4D4D4D"/>
                </a:solidFill>
                <a:latin typeface="微软雅黑" pitchFamily="34" charset="-122"/>
                <a:ea typeface="微软雅黑" pitchFamily="34" charset="-122"/>
              </a:endParaRPr>
            </a:p>
          </p:txBody>
        </p:sp>
        <p:sp>
          <p:nvSpPr>
            <p:cNvPr id="28"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defTabSz="685800" fontAlgn="auto">
                <a:spcBef>
                  <a:spcPts val="0"/>
                </a:spcBef>
                <a:spcAft>
                  <a:spcPts val="0"/>
                </a:spcAft>
                <a:defRPr/>
              </a:pPr>
              <a:r>
                <a:rPr lang="zh-CN" altLang="en-US" sz="1350" kern="0" dirty="0" smtClean="0">
                  <a:solidFill>
                    <a:srgbClr val="4D4D4D"/>
                  </a:solidFill>
                  <a:latin typeface="Impact" pitchFamily="34" charset="0"/>
                  <a:ea typeface="微软雅黑" pitchFamily="34" charset="-122"/>
                </a:rPr>
                <a:t>添加文字</a:t>
              </a:r>
              <a:endParaRPr lang="zh-CN" altLang="en-US" sz="1350" kern="0" dirty="0">
                <a:solidFill>
                  <a:srgbClr val="4D4D4D"/>
                </a:solidFill>
                <a:latin typeface="Impact" pitchFamily="34" charset="0"/>
                <a:ea typeface="微软雅黑" pitchFamily="34" charset="-122"/>
              </a:endParaRPr>
            </a:p>
          </p:txBody>
        </p:sp>
      </p:grpSp>
      <p:sp>
        <p:nvSpPr>
          <p:cNvPr id="29" name="Oval 19"/>
          <p:cNvSpPr>
            <a:spLocks noChangeArrowheads="1"/>
          </p:cNvSpPr>
          <p:nvPr/>
        </p:nvSpPr>
        <p:spPr bwMode="auto">
          <a:xfrm>
            <a:off x="2754078" y="1710372"/>
            <a:ext cx="615353" cy="613399"/>
          </a:xfrm>
          <a:prstGeom prst="ellipse">
            <a:avLst/>
          </a:prstGeom>
          <a:solidFill>
            <a:schemeClr val="accent6">
              <a:lumMod val="75000"/>
            </a:schemeClr>
          </a:solidFill>
          <a:ln w="9525">
            <a:noFill/>
            <a:round/>
            <a:headEnd/>
            <a:tailEnd/>
          </a:ln>
          <a:effectLst/>
        </p:spPr>
        <p:txBody>
          <a:bodyPr lIns="56640" tIns="28320" rIns="56640" bIns="28320" anchor="ctr"/>
          <a:lstStyle/>
          <a:p>
            <a:pPr algn="ctr" defTabSz="685800" fontAlgn="auto">
              <a:lnSpc>
                <a:spcPct val="120000"/>
              </a:lnSpc>
              <a:spcBef>
                <a:spcPts val="0"/>
              </a:spcBef>
              <a:spcAft>
                <a:spcPts val="0"/>
              </a:spcAft>
              <a:defRPr/>
            </a:pPr>
            <a:r>
              <a:rPr lang="zh-CN" altLang="en-US" sz="1200" kern="0" dirty="0">
                <a:solidFill>
                  <a:sysClr val="window" lastClr="FFFFFF"/>
                </a:solidFill>
                <a:ea typeface="微软雅黑" pitchFamily="34" charset="-122"/>
              </a:rPr>
              <a:t>添加文本</a:t>
            </a:r>
          </a:p>
        </p:txBody>
      </p:sp>
      <p:sp>
        <p:nvSpPr>
          <p:cNvPr id="30" name="Oval 19"/>
          <p:cNvSpPr>
            <a:spLocks noChangeArrowheads="1"/>
          </p:cNvSpPr>
          <p:nvPr/>
        </p:nvSpPr>
        <p:spPr bwMode="auto">
          <a:xfrm>
            <a:off x="5765859" y="1720186"/>
            <a:ext cx="615353" cy="614381"/>
          </a:xfrm>
          <a:prstGeom prst="ellipse">
            <a:avLst/>
          </a:prstGeom>
          <a:solidFill>
            <a:schemeClr val="accent6">
              <a:lumMod val="75000"/>
            </a:schemeClr>
          </a:solidFill>
          <a:ln w="9525">
            <a:noFill/>
            <a:round/>
            <a:headEnd/>
            <a:tailEnd/>
          </a:ln>
          <a:effectLst/>
        </p:spPr>
        <p:txBody>
          <a:bodyPr lIns="56640" tIns="28320" rIns="56640" bIns="28320" anchor="ctr"/>
          <a:lstStyle/>
          <a:p>
            <a:pPr algn="ctr" defTabSz="685800" fontAlgn="auto">
              <a:lnSpc>
                <a:spcPct val="120000"/>
              </a:lnSpc>
              <a:spcBef>
                <a:spcPts val="0"/>
              </a:spcBef>
              <a:spcAft>
                <a:spcPts val="0"/>
              </a:spcAft>
              <a:defRPr/>
            </a:pPr>
            <a:r>
              <a:rPr lang="zh-CN" altLang="en-US" sz="1200" kern="0" dirty="0">
                <a:solidFill>
                  <a:prstClr val="white"/>
                </a:solidFill>
                <a:ea typeface="微软雅黑" pitchFamily="34" charset="-122"/>
              </a:rPr>
              <a:t>添加文本</a:t>
            </a:r>
          </a:p>
        </p:txBody>
      </p:sp>
      <p:sp>
        <p:nvSpPr>
          <p:cNvPr id="31" name="Oval 19"/>
          <p:cNvSpPr>
            <a:spLocks noChangeArrowheads="1"/>
          </p:cNvSpPr>
          <p:nvPr/>
        </p:nvSpPr>
        <p:spPr bwMode="auto">
          <a:xfrm>
            <a:off x="6045477" y="2432710"/>
            <a:ext cx="616337" cy="614381"/>
          </a:xfrm>
          <a:prstGeom prst="ellipse">
            <a:avLst/>
          </a:prstGeom>
          <a:solidFill>
            <a:schemeClr val="accent6">
              <a:lumMod val="75000"/>
            </a:schemeClr>
          </a:solidFill>
          <a:ln w="9525">
            <a:noFill/>
            <a:round/>
            <a:headEnd/>
            <a:tailEnd/>
          </a:ln>
          <a:effectLst/>
        </p:spPr>
        <p:txBody>
          <a:bodyPr lIns="56640" tIns="28320" rIns="56640" bIns="28320" anchor="ctr"/>
          <a:lstStyle/>
          <a:p>
            <a:pPr algn="ctr" defTabSz="685800" fontAlgn="auto">
              <a:lnSpc>
                <a:spcPct val="120000"/>
              </a:lnSpc>
              <a:spcBef>
                <a:spcPts val="0"/>
              </a:spcBef>
              <a:spcAft>
                <a:spcPts val="0"/>
              </a:spcAft>
              <a:defRPr/>
            </a:pPr>
            <a:r>
              <a:rPr lang="zh-CN" altLang="en-US" sz="1200" kern="0" dirty="0">
                <a:solidFill>
                  <a:prstClr val="white"/>
                </a:solidFill>
                <a:ea typeface="微软雅黑" pitchFamily="34" charset="-122"/>
              </a:rPr>
              <a:t>添加文本</a:t>
            </a:r>
          </a:p>
        </p:txBody>
      </p:sp>
      <p:sp>
        <p:nvSpPr>
          <p:cNvPr id="32" name="Oval 19"/>
          <p:cNvSpPr>
            <a:spLocks noChangeArrowheads="1"/>
          </p:cNvSpPr>
          <p:nvPr/>
        </p:nvSpPr>
        <p:spPr bwMode="auto">
          <a:xfrm>
            <a:off x="5796381" y="3137383"/>
            <a:ext cx="616337" cy="614381"/>
          </a:xfrm>
          <a:prstGeom prst="ellipse">
            <a:avLst/>
          </a:prstGeom>
          <a:solidFill>
            <a:schemeClr val="accent6">
              <a:lumMod val="75000"/>
            </a:schemeClr>
          </a:solidFill>
          <a:ln w="9525">
            <a:noFill/>
            <a:round/>
            <a:headEnd/>
            <a:tailEnd/>
          </a:ln>
          <a:effectLst/>
        </p:spPr>
        <p:txBody>
          <a:bodyPr lIns="56640" tIns="28320" rIns="56640" bIns="28320" anchor="ctr"/>
          <a:lstStyle/>
          <a:p>
            <a:pPr algn="ctr" defTabSz="685800" fontAlgn="auto">
              <a:lnSpc>
                <a:spcPct val="120000"/>
              </a:lnSpc>
              <a:spcBef>
                <a:spcPts val="0"/>
              </a:spcBef>
              <a:spcAft>
                <a:spcPts val="0"/>
              </a:spcAft>
              <a:defRPr/>
            </a:pPr>
            <a:r>
              <a:rPr lang="zh-CN" altLang="en-US" sz="1200" kern="0" dirty="0">
                <a:solidFill>
                  <a:prstClr val="white"/>
                </a:solidFill>
                <a:ea typeface="微软雅黑" pitchFamily="34" charset="-122"/>
              </a:rPr>
              <a:t>添加文本</a:t>
            </a:r>
          </a:p>
        </p:txBody>
      </p:sp>
      <p:sp>
        <p:nvSpPr>
          <p:cNvPr id="33" name="Oval 19"/>
          <p:cNvSpPr>
            <a:spLocks noChangeArrowheads="1"/>
          </p:cNvSpPr>
          <p:nvPr/>
        </p:nvSpPr>
        <p:spPr bwMode="auto">
          <a:xfrm>
            <a:off x="2478400" y="2409156"/>
            <a:ext cx="616337" cy="614381"/>
          </a:xfrm>
          <a:prstGeom prst="ellipse">
            <a:avLst/>
          </a:prstGeom>
          <a:solidFill>
            <a:schemeClr val="accent6">
              <a:lumMod val="75000"/>
            </a:schemeClr>
          </a:solidFill>
          <a:ln w="9525">
            <a:noFill/>
            <a:round/>
            <a:headEnd/>
            <a:tailEnd/>
          </a:ln>
          <a:effectLst/>
        </p:spPr>
        <p:txBody>
          <a:bodyPr lIns="56640" tIns="28320" rIns="56640" bIns="28320" anchor="ctr"/>
          <a:lstStyle/>
          <a:p>
            <a:pPr algn="ctr" defTabSz="685800" fontAlgn="auto">
              <a:lnSpc>
                <a:spcPct val="120000"/>
              </a:lnSpc>
              <a:spcBef>
                <a:spcPts val="0"/>
              </a:spcBef>
              <a:spcAft>
                <a:spcPts val="0"/>
              </a:spcAft>
              <a:defRPr/>
            </a:pPr>
            <a:r>
              <a:rPr lang="zh-CN" altLang="en-US" sz="1200" kern="0" dirty="0">
                <a:solidFill>
                  <a:sysClr val="window" lastClr="FFFFFF"/>
                </a:solidFill>
                <a:ea typeface="微软雅黑" pitchFamily="34" charset="-122"/>
              </a:rPr>
              <a:t>添加文本</a:t>
            </a:r>
          </a:p>
        </p:txBody>
      </p:sp>
      <p:sp>
        <p:nvSpPr>
          <p:cNvPr id="34" name="Oval 19"/>
          <p:cNvSpPr>
            <a:spLocks noChangeArrowheads="1"/>
          </p:cNvSpPr>
          <p:nvPr/>
        </p:nvSpPr>
        <p:spPr bwMode="auto">
          <a:xfrm>
            <a:off x="2730449" y="3133457"/>
            <a:ext cx="616337" cy="614381"/>
          </a:xfrm>
          <a:prstGeom prst="ellipse">
            <a:avLst/>
          </a:prstGeom>
          <a:solidFill>
            <a:schemeClr val="accent6">
              <a:lumMod val="75000"/>
            </a:schemeClr>
          </a:solidFill>
          <a:ln w="9525">
            <a:noFill/>
            <a:round/>
            <a:headEnd/>
            <a:tailEnd/>
          </a:ln>
          <a:effectLst/>
        </p:spPr>
        <p:txBody>
          <a:bodyPr lIns="56640" tIns="28320" rIns="56640" bIns="28320" anchor="ctr"/>
          <a:lstStyle/>
          <a:p>
            <a:pPr algn="ctr" defTabSz="685800" fontAlgn="auto">
              <a:lnSpc>
                <a:spcPct val="120000"/>
              </a:lnSpc>
              <a:spcBef>
                <a:spcPts val="0"/>
              </a:spcBef>
              <a:spcAft>
                <a:spcPts val="0"/>
              </a:spcAft>
              <a:defRPr/>
            </a:pPr>
            <a:r>
              <a:rPr lang="zh-CN" altLang="en-US" sz="1200" kern="0" dirty="0">
                <a:solidFill>
                  <a:sysClr val="window" lastClr="FFFFFF"/>
                </a:solidFill>
                <a:ea typeface="微软雅黑" pitchFamily="34" charset="-122"/>
              </a:rPr>
              <a:t>添加文本</a:t>
            </a:r>
          </a:p>
        </p:txBody>
      </p:sp>
      <p:sp>
        <p:nvSpPr>
          <p:cNvPr id="35" name="TextBox 34"/>
          <p:cNvSpPr txBox="1"/>
          <p:nvPr/>
        </p:nvSpPr>
        <p:spPr>
          <a:xfrm>
            <a:off x="1265325" y="1728980"/>
            <a:ext cx="1330576" cy="417292"/>
          </a:xfrm>
          <a:prstGeom prst="rect">
            <a:avLst/>
          </a:prstGeom>
          <a:noFill/>
        </p:spPr>
        <p:txBody>
          <a:bodyPr wrap="square" lIns="56640" tIns="28320" rIns="56640" bIns="28320"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您的内容打在这里，或者通过复制您的文本后。</a:t>
            </a:r>
          </a:p>
        </p:txBody>
      </p:sp>
      <p:sp>
        <p:nvSpPr>
          <p:cNvPr id="36" name="TextBox 35"/>
          <p:cNvSpPr txBox="1"/>
          <p:nvPr/>
        </p:nvSpPr>
        <p:spPr>
          <a:xfrm>
            <a:off x="6517782" y="1728980"/>
            <a:ext cx="1330576" cy="417292"/>
          </a:xfrm>
          <a:prstGeom prst="rect">
            <a:avLst/>
          </a:prstGeom>
          <a:noFill/>
        </p:spPr>
        <p:txBody>
          <a:bodyPr wrap="square" lIns="56640" tIns="28320" rIns="56640" bIns="28320"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a:t>
            </a:r>
            <a:r>
              <a:rPr lang="zh-CN" altLang="en-US" sz="900">
                <a:solidFill>
                  <a:sysClr val="windowText" lastClr="000000"/>
                </a:solidFill>
                <a:latin typeface="微软雅黑" pitchFamily="34" charset="-122"/>
                <a:ea typeface="微软雅黑" pitchFamily="34" charset="-122"/>
              </a:rPr>
              <a:t>文本后。</a:t>
            </a:r>
          </a:p>
        </p:txBody>
      </p:sp>
      <p:sp>
        <p:nvSpPr>
          <p:cNvPr id="37" name="TextBox 36"/>
          <p:cNvSpPr txBox="1"/>
          <p:nvPr/>
        </p:nvSpPr>
        <p:spPr>
          <a:xfrm>
            <a:off x="997370" y="2538207"/>
            <a:ext cx="1330576" cy="417292"/>
          </a:xfrm>
          <a:prstGeom prst="rect">
            <a:avLst/>
          </a:prstGeom>
          <a:noFill/>
        </p:spPr>
        <p:txBody>
          <a:bodyPr wrap="square" lIns="56640" tIns="28320" rIns="56640" bIns="28320"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您的内容打在这里，或者通过复制您的文本后。</a:t>
            </a:r>
          </a:p>
        </p:txBody>
      </p:sp>
      <p:sp>
        <p:nvSpPr>
          <p:cNvPr id="38" name="TextBox 37"/>
          <p:cNvSpPr txBox="1"/>
          <p:nvPr/>
        </p:nvSpPr>
        <p:spPr>
          <a:xfrm>
            <a:off x="6807668" y="2538207"/>
            <a:ext cx="1330576" cy="417292"/>
          </a:xfrm>
          <a:prstGeom prst="rect">
            <a:avLst/>
          </a:prstGeom>
          <a:noFill/>
        </p:spPr>
        <p:txBody>
          <a:bodyPr wrap="square" lIns="56640" tIns="28320" rIns="56640" bIns="28320"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a:t>
            </a:r>
            <a:r>
              <a:rPr lang="zh-CN" altLang="en-US" sz="900">
                <a:solidFill>
                  <a:sysClr val="windowText" lastClr="000000"/>
                </a:solidFill>
                <a:latin typeface="微软雅黑" pitchFamily="34" charset="-122"/>
                <a:ea typeface="微软雅黑" pitchFamily="34" charset="-122"/>
              </a:rPr>
              <a:t>文本后。</a:t>
            </a:r>
          </a:p>
        </p:txBody>
      </p:sp>
      <p:sp>
        <p:nvSpPr>
          <p:cNvPr id="39" name="TextBox 38"/>
          <p:cNvSpPr txBox="1"/>
          <p:nvPr/>
        </p:nvSpPr>
        <p:spPr>
          <a:xfrm>
            <a:off x="6533786" y="3242880"/>
            <a:ext cx="1330576" cy="417292"/>
          </a:xfrm>
          <a:prstGeom prst="rect">
            <a:avLst/>
          </a:prstGeom>
          <a:noFill/>
        </p:spPr>
        <p:txBody>
          <a:bodyPr wrap="square" lIns="56640" tIns="28320" rIns="56640" bIns="28320"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a:t>
            </a:r>
            <a:r>
              <a:rPr lang="zh-CN" altLang="en-US" sz="900">
                <a:solidFill>
                  <a:sysClr val="windowText" lastClr="000000"/>
                </a:solidFill>
                <a:latin typeface="微软雅黑" pitchFamily="34" charset="-122"/>
                <a:ea typeface="微软雅黑" pitchFamily="34" charset="-122"/>
              </a:rPr>
              <a:t>文本后。</a:t>
            </a:r>
          </a:p>
        </p:txBody>
      </p:sp>
      <p:sp>
        <p:nvSpPr>
          <p:cNvPr id="40" name="TextBox 39"/>
          <p:cNvSpPr txBox="1"/>
          <p:nvPr/>
        </p:nvSpPr>
        <p:spPr>
          <a:xfrm>
            <a:off x="1247070" y="3242880"/>
            <a:ext cx="1330576" cy="417292"/>
          </a:xfrm>
          <a:prstGeom prst="rect">
            <a:avLst/>
          </a:prstGeom>
          <a:noFill/>
        </p:spPr>
        <p:txBody>
          <a:bodyPr wrap="square" lIns="56640" tIns="28320" rIns="56640" bIns="28320"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a:t>
            </a:r>
            <a:r>
              <a:rPr lang="zh-CN" altLang="en-US" sz="900">
                <a:solidFill>
                  <a:sysClr val="windowText" lastClr="000000"/>
                </a:solidFill>
                <a:latin typeface="微软雅黑" pitchFamily="34" charset="-122"/>
                <a:ea typeface="微软雅黑" pitchFamily="34" charset="-122"/>
              </a:rPr>
              <a:t>文本后。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9863657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 calcmode="lin" valueType="num">
                                      <p:cBhvr>
                                        <p:cTn id="9" dur="500" fill="hold"/>
                                        <p:tgtEl>
                                          <p:spTgt spid="26"/>
                                        </p:tgtEl>
                                        <p:attrNameLst>
                                          <p:attrName>style.rotation</p:attrName>
                                        </p:attrNameLst>
                                      </p:cBhvr>
                                      <p:tavLst>
                                        <p:tav tm="0">
                                          <p:val>
                                            <p:fltVal val="360"/>
                                          </p:val>
                                        </p:tav>
                                        <p:tav tm="100000">
                                          <p:val>
                                            <p:fltVal val="0"/>
                                          </p:val>
                                        </p:tav>
                                      </p:tavLst>
                                    </p:anim>
                                    <p:animEffect transition="in" filter="fade">
                                      <p:cBhvr>
                                        <p:cTn id="10" dur="500"/>
                                        <p:tgtEl>
                                          <p:spTgt spid="2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wipe(left)">
                                      <p:cBhvr>
                                        <p:cTn id="14" dur="500"/>
                                        <p:tgtEl>
                                          <p:spTgt spid="19"/>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right)">
                                      <p:cBhvr>
                                        <p:cTn id="17" dur="500"/>
                                        <p:tgtEl>
                                          <p:spTgt spid="18"/>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right)">
                                      <p:cBhvr>
                                        <p:cTn id="20" dur="500"/>
                                        <p:tgtEl>
                                          <p:spTgt spid="16"/>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right)">
                                      <p:cBhvr>
                                        <p:cTn id="23" dur="500"/>
                                        <p:tgtEl>
                                          <p:spTgt spid="17"/>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Scale>
                                      <p:cBhvr>
                                        <p:cTn id="27"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9"/>
                                        </p:tgtEl>
                                        <p:attrNameLst>
                                          <p:attrName>ppt_x</p:attrName>
                                          <p:attrName>ppt_y</p:attrName>
                                        </p:attrNameLst>
                                      </p:cBhvr>
                                    </p:animMotion>
                                    <p:animEffect transition="in" filter="fade">
                                      <p:cBhvr>
                                        <p:cTn id="29" dur="1000"/>
                                        <p:tgtEl>
                                          <p:spTgt spid="29"/>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0"/>
                                        </p:tgtEl>
                                        <p:attrNameLst>
                                          <p:attrName>style.visibility</p:attrName>
                                        </p:attrNameLst>
                                      </p:cBhvr>
                                      <p:to>
                                        <p:strVal val="visible"/>
                                      </p:to>
                                    </p:set>
                                    <p:animScale>
                                      <p:cBhvr>
                                        <p:cTn id="32"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0"/>
                                        </p:tgtEl>
                                        <p:attrNameLst>
                                          <p:attrName>ppt_x</p:attrName>
                                          <p:attrName>ppt_y</p:attrName>
                                        </p:attrNameLst>
                                      </p:cBhvr>
                                    </p:animMotion>
                                    <p:animEffect transition="in" filter="fade">
                                      <p:cBhvr>
                                        <p:cTn id="34" dur="1000"/>
                                        <p:tgtEl>
                                          <p:spTgt spid="30"/>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33"/>
                                        </p:tgtEl>
                                        <p:attrNameLst>
                                          <p:attrName>style.visibility</p:attrName>
                                        </p:attrNameLst>
                                      </p:cBhvr>
                                      <p:to>
                                        <p:strVal val="visible"/>
                                      </p:to>
                                    </p:set>
                                    <p:animScale>
                                      <p:cBhvr>
                                        <p:cTn id="3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33"/>
                                        </p:tgtEl>
                                        <p:attrNameLst>
                                          <p:attrName>ppt_x</p:attrName>
                                          <p:attrName>ppt_y</p:attrName>
                                        </p:attrNameLst>
                                      </p:cBhvr>
                                    </p:animMotion>
                                    <p:animEffect transition="in" filter="fade">
                                      <p:cBhvr>
                                        <p:cTn id="39" dur="1000"/>
                                        <p:tgtEl>
                                          <p:spTgt spid="33"/>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31"/>
                                        </p:tgtEl>
                                        <p:attrNameLst>
                                          <p:attrName>style.visibility</p:attrName>
                                        </p:attrNameLst>
                                      </p:cBhvr>
                                      <p:to>
                                        <p:strVal val="visible"/>
                                      </p:to>
                                    </p:set>
                                    <p:animScale>
                                      <p:cBhvr>
                                        <p:cTn id="4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31"/>
                                        </p:tgtEl>
                                        <p:attrNameLst>
                                          <p:attrName>ppt_x</p:attrName>
                                          <p:attrName>ppt_y</p:attrName>
                                        </p:attrNameLst>
                                      </p:cBhvr>
                                    </p:animMotion>
                                    <p:animEffect transition="in" filter="fade">
                                      <p:cBhvr>
                                        <p:cTn id="44" dur="1000"/>
                                        <p:tgtEl>
                                          <p:spTgt spid="31"/>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34"/>
                                        </p:tgtEl>
                                        <p:attrNameLst>
                                          <p:attrName>style.visibility</p:attrName>
                                        </p:attrNameLst>
                                      </p:cBhvr>
                                      <p:to>
                                        <p:strVal val="visible"/>
                                      </p:to>
                                    </p:set>
                                    <p:animScale>
                                      <p:cBhvr>
                                        <p:cTn id="47"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34"/>
                                        </p:tgtEl>
                                        <p:attrNameLst>
                                          <p:attrName>ppt_x</p:attrName>
                                          <p:attrName>ppt_y</p:attrName>
                                        </p:attrNameLst>
                                      </p:cBhvr>
                                    </p:animMotion>
                                    <p:animEffect transition="in" filter="fade">
                                      <p:cBhvr>
                                        <p:cTn id="49" dur="1000"/>
                                        <p:tgtEl>
                                          <p:spTgt spid="34"/>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32"/>
                                        </p:tgtEl>
                                        <p:attrNameLst>
                                          <p:attrName>style.visibility</p:attrName>
                                        </p:attrNameLst>
                                      </p:cBhvr>
                                      <p:to>
                                        <p:strVal val="visible"/>
                                      </p:to>
                                    </p:set>
                                    <p:animScale>
                                      <p:cBhvr>
                                        <p:cTn id="52"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2"/>
                                        </p:tgtEl>
                                        <p:attrNameLst>
                                          <p:attrName>ppt_x</p:attrName>
                                          <p:attrName>ppt_y</p:attrName>
                                        </p:attrNameLst>
                                      </p:cBhvr>
                                    </p:animMotion>
                                    <p:animEffect transition="in" filter="fade">
                                      <p:cBhvr>
                                        <p:cTn id="54" dur="1000"/>
                                        <p:tgtEl>
                                          <p:spTgt spid="32"/>
                                        </p:tgtEl>
                                      </p:cBhvr>
                                    </p:animEffect>
                                  </p:childTnLst>
                                </p:cTn>
                              </p:par>
                            </p:childTnLst>
                          </p:cTn>
                        </p:par>
                        <p:par>
                          <p:cTn id="55" fill="hold">
                            <p:stCondLst>
                              <p:cond delay="3000"/>
                            </p:stCondLst>
                            <p:childTnLst>
                              <p:par>
                                <p:cTn id="56" presetID="12" presetClass="entr" presetSubtype="8"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p:tgtEl>
                                          <p:spTgt spid="20"/>
                                        </p:tgtEl>
                                        <p:attrNameLst>
                                          <p:attrName>ppt_x</p:attrName>
                                        </p:attrNameLst>
                                      </p:cBhvr>
                                      <p:tavLst>
                                        <p:tav tm="0">
                                          <p:val>
                                            <p:strVal val="#ppt_x-#ppt_w*1.125000"/>
                                          </p:val>
                                        </p:tav>
                                        <p:tav tm="100000">
                                          <p:val>
                                            <p:strVal val="#ppt_x"/>
                                          </p:val>
                                        </p:tav>
                                      </p:tavLst>
                                    </p:anim>
                                    <p:animEffect transition="in" filter="wipe(right)">
                                      <p:cBhvr>
                                        <p:cTn id="59" dur="500"/>
                                        <p:tgtEl>
                                          <p:spTgt spid="20"/>
                                        </p:tgtEl>
                                      </p:cBhvr>
                                    </p:animEffect>
                                  </p:childTnLst>
                                </p:cTn>
                              </p:par>
                              <p:par>
                                <p:cTn id="60" presetID="12" presetClass="entr" presetSubtype="8"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p:tgtEl>
                                          <p:spTgt spid="21"/>
                                        </p:tgtEl>
                                        <p:attrNameLst>
                                          <p:attrName>ppt_x</p:attrName>
                                        </p:attrNameLst>
                                      </p:cBhvr>
                                      <p:tavLst>
                                        <p:tav tm="0">
                                          <p:val>
                                            <p:strVal val="#ppt_x-#ppt_w*1.125000"/>
                                          </p:val>
                                        </p:tav>
                                        <p:tav tm="100000">
                                          <p:val>
                                            <p:strVal val="#ppt_x"/>
                                          </p:val>
                                        </p:tav>
                                      </p:tavLst>
                                    </p:anim>
                                    <p:animEffect transition="in" filter="wipe(right)">
                                      <p:cBhvr>
                                        <p:cTn id="63" dur="500"/>
                                        <p:tgtEl>
                                          <p:spTgt spid="21"/>
                                        </p:tgtEl>
                                      </p:cBhvr>
                                    </p:animEffect>
                                  </p:childTnLst>
                                </p:cTn>
                              </p:par>
                              <p:par>
                                <p:cTn id="64" presetID="12" presetClass="entr" presetSubtype="8" fill="hold" nodeType="with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p:tgtEl>
                                          <p:spTgt spid="22"/>
                                        </p:tgtEl>
                                        <p:attrNameLst>
                                          <p:attrName>ppt_x</p:attrName>
                                        </p:attrNameLst>
                                      </p:cBhvr>
                                      <p:tavLst>
                                        <p:tav tm="0">
                                          <p:val>
                                            <p:strVal val="#ppt_x-#ppt_w*1.125000"/>
                                          </p:val>
                                        </p:tav>
                                        <p:tav tm="100000">
                                          <p:val>
                                            <p:strVal val="#ppt_x"/>
                                          </p:val>
                                        </p:tav>
                                      </p:tavLst>
                                    </p:anim>
                                    <p:animEffect transition="in" filter="wipe(right)">
                                      <p:cBhvr>
                                        <p:cTn id="67" dur="500"/>
                                        <p:tgtEl>
                                          <p:spTgt spid="22"/>
                                        </p:tgtEl>
                                      </p:cBhvr>
                                    </p:animEffect>
                                  </p:childTnLst>
                                </p:cTn>
                              </p:par>
                              <p:par>
                                <p:cTn id="68" presetID="12" presetClass="entr" presetSubtype="2" fill="hold" nodeType="withEffect">
                                  <p:stCondLst>
                                    <p:cond delay="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p:tgtEl>
                                          <p:spTgt spid="25"/>
                                        </p:tgtEl>
                                        <p:attrNameLst>
                                          <p:attrName>ppt_x</p:attrName>
                                        </p:attrNameLst>
                                      </p:cBhvr>
                                      <p:tavLst>
                                        <p:tav tm="0">
                                          <p:val>
                                            <p:strVal val="#ppt_x+#ppt_w*1.125000"/>
                                          </p:val>
                                        </p:tav>
                                        <p:tav tm="100000">
                                          <p:val>
                                            <p:strVal val="#ppt_x"/>
                                          </p:val>
                                        </p:tav>
                                      </p:tavLst>
                                    </p:anim>
                                    <p:animEffect transition="in" filter="wipe(left)">
                                      <p:cBhvr>
                                        <p:cTn id="71" dur="500"/>
                                        <p:tgtEl>
                                          <p:spTgt spid="25"/>
                                        </p:tgtEl>
                                      </p:cBhvr>
                                    </p:animEffect>
                                  </p:childTnLst>
                                </p:cTn>
                              </p:par>
                              <p:par>
                                <p:cTn id="72" presetID="12" presetClass="entr" presetSubtype="2" fill="hold"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p:tgtEl>
                                          <p:spTgt spid="24"/>
                                        </p:tgtEl>
                                        <p:attrNameLst>
                                          <p:attrName>ppt_x</p:attrName>
                                        </p:attrNameLst>
                                      </p:cBhvr>
                                      <p:tavLst>
                                        <p:tav tm="0">
                                          <p:val>
                                            <p:strVal val="#ppt_x+#ppt_w*1.125000"/>
                                          </p:val>
                                        </p:tav>
                                        <p:tav tm="100000">
                                          <p:val>
                                            <p:strVal val="#ppt_x"/>
                                          </p:val>
                                        </p:tav>
                                      </p:tavLst>
                                    </p:anim>
                                    <p:animEffect transition="in" filter="wipe(left)">
                                      <p:cBhvr>
                                        <p:cTn id="75" dur="500"/>
                                        <p:tgtEl>
                                          <p:spTgt spid="24"/>
                                        </p:tgtEl>
                                      </p:cBhvr>
                                    </p:animEffect>
                                  </p:childTnLst>
                                </p:cTn>
                              </p:par>
                              <p:par>
                                <p:cTn id="76" presetID="12" presetClass="entr" presetSubtype="2" fill="hold" nodeType="with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p:tgtEl>
                                          <p:spTgt spid="23"/>
                                        </p:tgtEl>
                                        <p:attrNameLst>
                                          <p:attrName>ppt_x</p:attrName>
                                        </p:attrNameLst>
                                      </p:cBhvr>
                                      <p:tavLst>
                                        <p:tav tm="0">
                                          <p:val>
                                            <p:strVal val="#ppt_x+#ppt_w*1.125000"/>
                                          </p:val>
                                        </p:tav>
                                        <p:tav tm="100000">
                                          <p:val>
                                            <p:strVal val="#ppt_x"/>
                                          </p:val>
                                        </p:tav>
                                      </p:tavLst>
                                    </p:anim>
                                    <p:animEffect transition="in" filter="wipe(left)">
                                      <p:cBhvr>
                                        <p:cTn id="79" dur="500"/>
                                        <p:tgtEl>
                                          <p:spTgt spid="23"/>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wipe(left)">
                                      <p:cBhvr>
                                        <p:cTn id="83" dur="500"/>
                                        <p:tgtEl>
                                          <p:spTgt spid="35"/>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wipe(left)">
                                      <p:cBhvr>
                                        <p:cTn id="89" dur="500"/>
                                        <p:tgtEl>
                                          <p:spTgt spid="37"/>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wipe(left)">
                                      <p:cBhvr>
                                        <p:cTn id="92" dur="500"/>
                                        <p:tgtEl>
                                          <p:spTgt spid="38"/>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Effect transition="in" filter="wipe(left)">
                                      <p:cBhvr>
                                        <p:cTn id="95" dur="500"/>
                                        <p:tgtEl>
                                          <p:spTgt spid="3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ipe(left)">
                                      <p:cBhvr>
                                        <p:cTn id="9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9" grpId="0" animBg="1"/>
      <p:bldP spid="30" grpId="0" animBg="1"/>
      <p:bldP spid="31" grpId="0" animBg="1"/>
      <p:bldP spid="32" grpId="0" animBg="1"/>
      <p:bldP spid="33" grpId="0" animBg="1"/>
      <p:bldP spid="34" grpId="0" animBg="1"/>
      <p:bldP spid="35" grpId="0"/>
      <p:bldP spid="36" grpId="0"/>
      <p:bldP spid="37" grpId="0"/>
      <p:bldP spid="38" grpId="0"/>
      <p:bldP spid="39" grpId="0"/>
      <p:bldP spid="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9" y="0"/>
            <a:ext cx="9148879" cy="5143500"/>
          </a:xfrm>
          <a:prstGeom prst="rect">
            <a:avLst/>
          </a:prstGeom>
        </p:spPr>
      </p:pic>
      <p:pic>
        <p:nvPicPr>
          <p:cNvPr id="37" name="图片 3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59" y="1133040"/>
            <a:ext cx="9179475" cy="2166949"/>
          </a:xfrm>
          <a:prstGeom prst="rect">
            <a:avLst/>
          </a:prstGeom>
        </p:spPr>
      </p:pic>
      <p:sp>
        <p:nvSpPr>
          <p:cNvPr id="10" name="圆角矩形 9"/>
          <p:cNvSpPr/>
          <p:nvPr/>
        </p:nvSpPr>
        <p:spPr>
          <a:xfrm>
            <a:off x="733673" y="2722984"/>
            <a:ext cx="813887" cy="81446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4400" dirty="0" smtClean="0">
                <a:solidFill>
                  <a:prstClr val="white"/>
                </a:solidFill>
                <a:latin typeface="Calibri"/>
                <a:ea typeface="宋体" panose="02010600030101010101" pitchFamily="2" charset="-122"/>
              </a:rPr>
              <a:t>4</a:t>
            </a:r>
            <a:endParaRPr lang="zh-CN" altLang="en-US" sz="4400" dirty="0">
              <a:solidFill>
                <a:prstClr val="white"/>
              </a:solidFill>
              <a:latin typeface="Calibri"/>
              <a:ea typeface="宋体" panose="02010600030101010101" pitchFamily="2" charset="-122"/>
            </a:endParaRPr>
          </a:p>
        </p:txBody>
      </p:sp>
      <p:sp>
        <p:nvSpPr>
          <p:cNvPr id="2" name="文本框 1"/>
          <p:cNvSpPr txBox="1"/>
          <p:nvPr/>
        </p:nvSpPr>
        <p:spPr>
          <a:xfrm>
            <a:off x="2514654" y="3781582"/>
            <a:ext cx="3775394" cy="523220"/>
          </a:xfrm>
          <a:prstGeom prst="rect">
            <a:avLst/>
          </a:prstGeom>
          <a:noFill/>
        </p:spPr>
        <p:txBody>
          <a:bodyPr wrap="none" rtlCol="0">
            <a:spAutoFit/>
          </a:bodyPr>
          <a:lstStyle/>
          <a:p>
            <a:r>
              <a:rPr lang="zh-CN" altLang="en-US" sz="2800" b="1" dirty="0" smtClean="0">
                <a:solidFill>
                  <a:srgbClr val="C3260C"/>
                </a:solidFill>
                <a:latin typeface="微软雅黑" panose="020B0503020204020204" pitchFamily="34" charset="-122"/>
                <a:ea typeface="微软雅黑" panose="020B0503020204020204" pitchFamily="34" charset="-122"/>
              </a:rPr>
              <a:t>单击此处添加文字标题</a:t>
            </a:r>
            <a:endParaRPr lang="zh-CN" altLang="en-US" sz="2800" b="1" dirty="0">
              <a:solidFill>
                <a:srgbClr val="C3260C"/>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2615182" y="4289824"/>
            <a:ext cx="3574339" cy="0"/>
          </a:xfrm>
          <a:prstGeom prst="line">
            <a:avLst/>
          </a:prstGeom>
          <a:ln>
            <a:solidFill>
              <a:srgbClr val="C3260C"/>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2615182" y="4323353"/>
            <a:ext cx="1704313" cy="338553"/>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600" dirty="0">
              <a:solidFill>
                <a:srgbClr val="C3260C"/>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4402352" y="4323353"/>
            <a:ext cx="1704313" cy="338553"/>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600" dirty="0">
              <a:solidFill>
                <a:srgbClr val="C3260C"/>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704175" y="2653162"/>
            <a:ext cx="1620958" cy="954107"/>
          </a:xfrm>
          <a:prstGeom prst="rect">
            <a:avLst/>
          </a:prstGeom>
          <a:noFill/>
        </p:spPr>
        <p:txBody>
          <a:bodyPr wrap="none" rtlCol="0">
            <a:spAutoFit/>
          </a:bodyPr>
          <a:lstStyle/>
          <a:p>
            <a:pPr algn="ctr"/>
            <a:r>
              <a:rPr lang="zh-CN" altLang="en-US" sz="2800" b="1" dirty="0" smtClean="0">
                <a:solidFill>
                  <a:srgbClr val="C3260C"/>
                </a:solidFill>
                <a:latin typeface="微软雅黑" panose="020B0503020204020204" pitchFamily="34" charset="-122"/>
                <a:ea typeface="微软雅黑" panose="020B0503020204020204" pitchFamily="34" charset="-122"/>
              </a:rPr>
              <a:t>第四部分</a:t>
            </a:r>
            <a:endParaRPr lang="en-US" altLang="zh-CN" sz="2800" b="1" dirty="0" smtClean="0">
              <a:solidFill>
                <a:srgbClr val="C3260C"/>
              </a:solidFill>
              <a:latin typeface="微软雅黑" panose="020B0503020204020204" pitchFamily="34" charset="-122"/>
              <a:ea typeface="微软雅黑" panose="020B0503020204020204" pitchFamily="34" charset="-122"/>
            </a:endParaRPr>
          </a:p>
          <a:p>
            <a:pPr algn="ctr"/>
            <a:r>
              <a:rPr lang="en-US" altLang="zh-CN" sz="2800" b="1" dirty="0" smtClean="0">
                <a:solidFill>
                  <a:srgbClr val="C3260C"/>
                </a:solidFill>
                <a:latin typeface="微软雅黑" panose="020B0503020204020204" pitchFamily="34" charset="-122"/>
                <a:ea typeface="微软雅黑" panose="020B0503020204020204" pitchFamily="34" charset="-122"/>
              </a:rPr>
              <a:t>PART1</a:t>
            </a:r>
            <a:endParaRPr lang="zh-CN" altLang="en-US" sz="2800" b="1" dirty="0">
              <a:solidFill>
                <a:srgbClr val="C3260C"/>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57872843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iterate type="lt">
                                    <p:tmPct val="14000"/>
                                  </p:iterate>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childTnLst>
                          </p:cTn>
                        </p:par>
                        <p:par>
                          <p:cTn id="15" fill="hold">
                            <p:stCondLst>
                              <p:cond delay="1560"/>
                            </p:stCondLst>
                            <p:childTnLst>
                              <p:par>
                                <p:cTn id="16" presetID="10" presetClass="entr" presetSubtype="0" fill="hold" grpId="0" nodeType="afterEffect">
                                  <p:stCondLst>
                                    <p:cond delay="0"/>
                                  </p:stCondLst>
                                  <p:iterate type="lt">
                                    <p:tmPct val="14000"/>
                                  </p:iterate>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2690"/>
                            </p:stCondLst>
                            <p:childTnLst>
                              <p:par>
                                <p:cTn id="20" presetID="16" presetClass="entr" presetSubtype="21"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par>
                          <p:cTn id="23" fill="hold">
                            <p:stCondLst>
                              <p:cond delay="3190"/>
                            </p:stCondLst>
                            <p:childTnLst>
                              <p:par>
                                <p:cTn id="24" presetID="42"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anim calcmode="lin" valueType="num">
                                      <p:cBhvr>
                                        <p:cTn id="27" dur="500" fill="hold"/>
                                        <p:tgtEl>
                                          <p:spTgt spid="16"/>
                                        </p:tgtEl>
                                        <p:attrNameLst>
                                          <p:attrName>ppt_x</p:attrName>
                                        </p:attrNameLst>
                                      </p:cBhvr>
                                      <p:tavLst>
                                        <p:tav tm="0">
                                          <p:val>
                                            <p:strVal val="#ppt_x"/>
                                          </p:val>
                                        </p:tav>
                                        <p:tav tm="100000">
                                          <p:val>
                                            <p:strVal val="#ppt_x"/>
                                          </p:val>
                                        </p:tav>
                                      </p:tavLst>
                                    </p:anim>
                                    <p:anim calcmode="lin" valueType="num">
                                      <p:cBhvr>
                                        <p:cTn id="28" dur="500" fill="hold"/>
                                        <p:tgtEl>
                                          <p:spTgt spid="1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P spid="16" grpId="0"/>
      <p:bldP spid="1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922309" y="2200243"/>
            <a:ext cx="147788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922309" y="3148815"/>
            <a:ext cx="147788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844829" y="1298706"/>
            <a:ext cx="1671488" cy="1032696"/>
            <a:chOff x="8835092" y="1945063"/>
            <a:chExt cx="2483676" cy="1542616"/>
          </a:xfrm>
        </p:grpSpPr>
        <p:sp>
          <p:nvSpPr>
            <p:cNvPr id="5" name="文本框 11"/>
            <p:cNvSpPr txBox="1"/>
            <p:nvPr/>
          </p:nvSpPr>
          <p:spPr>
            <a:xfrm>
              <a:off x="8835092" y="1945063"/>
              <a:ext cx="1248229"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6" name="文本框 12"/>
            <p:cNvSpPr txBox="1"/>
            <p:nvPr/>
          </p:nvSpPr>
          <p:spPr>
            <a:xfrm>
              <a:off x="8872836" y="2273942"/>
              <a:ext cx="2445932" cy="1213737"/>
            </a:xfrm>
            <a:prstGeom prst="rect">
              <a:avLst/>
            </a:prstGeom>
            <a:noFill/>
          </p:spPr>
          <p:txBody>
            <a:bodyPr wrap="square"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838298" y="2247919"/>
            <a:ext cx="1671488" cy="1049614"/>
            <a:chOff x="8835092" y="2033592"/>
            <a:chExt cx="2483676" cy="1567873"/>
          </a:xfrm>
        </p:grpSpPr>
        <p:sp>
          <p:nvSpPr>
            <p:cNvPr id="8" name="文本框 14"/>
            <p:cNvSpPr txBox="1"/>
            <p:nvPr/>
          </p:nvSpPr>
          <p:spPr>
            <a:xfrm>
              <a:off x="8835092" y="2033592"/>
              <a:ext cx="1248229" cy="413770"/>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9" name="文本框 15"/>
            <p:cNvSpPr txBox="1"/>
            <p:nvPr/>
          </p:nvSpPr>
          <p:spPr>
            <a:xfrm>
              <a:off x="8872836" y="2387739"/>
              <a:ext cx="2445932" cy="1213726"/>
            </a:xfrm>
            <a:prstGeom prst="rect">
              <a:avLst/>
            </a:prstGeom>
            <a:noFill/>
          </p:spPr>
          <p:txBody>
            <a:bodyPr wrap="square"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844829" y="3188641"/>
            <a:ext cx="1679954" cy="1041165"/>
            <a:chOff x="8835092" y="2046239"/>
            <a:chExt cx="2496257" cy="1555265"/>
          </a:xfrm>
        </p:grpSpPr>
        <p:sp>
          <p:nvSpPr>
            <p:cNvPr id="11" name="文本框 17"/>
            <p:cNvSpPr txBox="1"/>
            <p:nvPr/>
          </p:nvSpPr>
          <p:spPr>
            <a:xfrm>
              <a:off x="8835092" y="2046239"/>
              <a:ext cx="1248230"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12" name="文本框 18"/>
            <p:cNvSpPr txBox="1"/>
            <p:nvPr/>
          </p:nvSpPr>
          <p:spPr>
            <a:xfrm>
              <a:off x="8885417" y="2387768"/>
              <a:ext cx="2445932" cy="1213736"/>
            </a:xfrm>
            <a:prstGeom prst="rect">
              <a:avLst/>
            </a:prstGeom>
            <a:noFill/>
          </p:spPr>
          <p:txBody>
            <a:bodyPr wrap="square"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2720164" y="2734649"/>
            <a:ext cx="1569223" cy="1173269"/>
            <a:chOff x="3474720" y="4038600"/>
            <a:chExt cx="2331720" cy="1752600"/>
          </a:xfrm>
        </p:grpSpPr>
        <p:sp>
          <p:nvSpPr>
            <p:cNvPr id="14" name="文本框 19"/>
            <p:cNvSpPr txBox="1"/>
            <p:nvPr/>
          </p:nvSpPr>
          <p:spPr>
            <a:xfrm>
              <a:off x="3987799" y="4758225"/>
              <a:ext cx="1248229"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15" name="文本框 20"/>
            <p:cNvSpPr txBox="1"/>
            <p:nvPr/>
          </p:nvSpPr>
          <p:spPr>
            <a:xfrm>
              <a:off x="3987799" y="5299085"/>
              <a:ext cx="1248229"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16" name="文本框 21"/>
            <p:cNvSpPr txBox="1"/>
            <p:nvPr/>
          </p:nvSpPr>
          <p:spPr>
            <a:xfrm>
              <a:off x="3987799" y="4217365"/>
              <a:ext cx="1248229"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fontAlgn="auto">
                <a:spcBef>
                  <a:spcPts val="0"/>
                </a:spcBef>
                <a:spcAft>
                  <a:spcPts val="0"/>
                </a:spcAft>
              </a:pPr>
              <a:endParaRPr lang="zh-CN" altLang="en-US" sz="2100" b="1">
                <a:ln w="12700">
                  <a:solidFill>
                    <a:srgbClr val="212745">
                      <a:satMod val="155000"/>
                    </a:srgbClr>
                  </a:solidFill>
                  <a:prstDash val="solid"/>
                </a:ln>
                <a:solidFill>
                  <a:prstClr val="black"/>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4515026" y="2734649"/>
            <a:ext cx="1569223" cy="1173269"/>
            <a:chOff x="3474720" y="4038600"/>
            <a:chExt cx="2331720" cy="1752600"/>
          </a:xfrm>
        </p:grpSpPr>
        <p:sp>
          <p:nvSpPr>
            <p:cNvPr id="21" name="文本框 30"/>
            <p:cNvSpPr txBox="1"/>
            <p:nvPr/>
          </p:nvSpPr>
          <p:spPr>
            <a:xfrm>
              <a:off x="3987799" y="4758225"/>
              <a:ext cx="1248229"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22" name="文本框 31"/>
            <p:cNvSpPr txBox="1"/>
            <p:nvPr/>
          </p:nvSpPr>
          <p:spPr>
            <a:xfrm>
              <a:off x="3987799" y="5299085"/>
              <a:ext cx="1248229"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23" name="文本框 32"/>
            <p:cNvSpPr txBox="1"/>
            <p:nvPr/>
          </p:nvSpPr>
          <p:spPr>
            <a:xfrm>
              <a:off x="3987799" y="4217365"/>
              <a:ext cx="1248229"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fontAlgn="auto">
                <a:spcBef>
                  <a:spcPts val="0"/>
                </a:spcBef>
                <a:spcAft>
                  <a:spcPts val="0"/>
                </a:spcAft>
              </a:pPr>
              <a:endParaRPr lang="zh-CN" altLang="en-US" sz="2100">
                <a:solidFill>
                  <a:prstClr val="black"/>
                </a:solidFill>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322710" y="2734649"/>
            <a:ext cx="1569223" cy="1173269"/>
            <a:chOff x="3474720" y="4038600"/>
            <a:chExt cx="2331720" cy="1752600"/>
          </a:xfrm>
        </p:grpSpPr>
        <p:sp>
          <p:nvSpPr>
            <p:cNvPr id="28" name="文本框 37"/>
            <p:cNvSpPr txBox="1"/>
            <p:nvPr/>
          </p:nvSpPr>
          <p:spPr>
            <a:xfrm>
              <a:off x="3987799" y="4758225"/>
              <a:ext cx="1248229"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29" name="文本框 38"/>
            <p:cNvSpPr txBox="1"/>
            <p:nvPr/>
          </p:nvSpPr>
          <p:spPr>
            <a:xfrm>
              <a:off x="3987799" y="5299085"/>
              <a:ext cx="1248229"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30" name="文本框 39"/>
            <p:cNvSpPr txBox="1"/>
            <p:nvPr/>
          </p:nvSpPr>
          <p:spPr>
            <a:xfrm>
              <a:off x="3987799" y="4217365"/>
              <a:ext cx="1248229"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685800" fontAlgn="auto">
                <a:spcBef>
                  <a:spcPts val="0"/>
                </a:spcBef>
                <a:spcAft>
                  <a:spcPts val="0"/>
                </a:spcAft>
              </a:pPr>
              <a:endParaRPr lang="zh-CN" altLang="en-US" sz="2100">
                <a:solidFill>
                  <a:prstClr val="black"/>
                </a:solidFill>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720164" y="1449156"/>
            <a:ext cx="1569223" cy="1285494"/>
            <a:chOff x="3569970" y="1908810"/>
            <a:chExt cx="2331720" cy="1920240"/>
          </a:xfrm>
        </p:grpSpPr>
        <p:sp>
          <p:nvSpPr>
            <p:cNvPr id="35" name="矩形 34"/>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black"/>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accent6">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微软雅黑" pitchFamily="34" charset="-122"/>
                <a:ea typeface="微软雅黑" pitchFamily="34" charset="-122"/>
              </a:endParaRPr>
            </a:p>
          </p:txBody>
        </p:sp>
        <p:sp>
          <p:nvSpPr>
            <p:cNvPr id="37" name="文本框 47"/>
            <p:cNvSpPr txBox="1"/>
            <p:nvPr/>
          </p:nvSpPr>
          <p:spPr>
            <a:xfrm>
              <a:off x="4111715" y="3381327"/>
              <a:ext cx="1248229" cy="413774"/>
            </a:xfrm>
            <a:prstGeom prst="rect">
              <a:avLst/>
            </a:prstGeom>
            <a:noFill/>
          </p:spPr>
          <p:txBody>
            <a:bodyPr wrap="square" rtlCol="0">
              <a:spAutoFit/>
            </a:bodyPr>
            <a:lstStyle/>
            <a:p>
              <a:pPr algn="ct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grpSp>
      <p:grpSp>
        <p:nvGrpSpPr>
          <p:cNvPr id="38" name="组合 37"/>
          <p:cNvGrpSpPr/>
          <p:nvPr/>
        </p:nvGrpSpPr>
        <p:grpSpPr>
          <a:xfrm>
            <a:off x="4525282" y="1449156"/>
            <a:ext cx="1569223" cy="1285494"/>
            <a:chOff x="6252210" y="1908810"/>
            <a:chExt cx="2331720" cy="1920240"/>
          </a:xfrm>
        </p:grpSpPr>
        <p:sp>
          <p:nvSpPr>
            <p:cNvPr id="39" name="矩形 38"/>
            <p:cNvSpPr/>
            <p:nvPr/>
          </p:nvSpPr>
          <p:spPr>
            <a:xfrm>
              <a:off x="6252210" y="1908810"/>
              <a:ext cx="2331720" cy="192024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black"/>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微软雅黑" pitchFamily="34" charset="-122"/>
                <a:ea typeface="微软雅黑" pitchFamily="34" charset="-122"/>
              </a:endParaRPr>
            </a:p>
          </p:txBody>
        </p:sp>
        <p:sp>
          <p:nvSpPr>
            <p:cNvPr id="41" name="文本框 48"/>
            <p:cNvSpPr txBox="1"/>
            <p:nvPr/>
          </p:nvSpPr>
          <p:spPr>
            <a:xfrm>
              <a:off x="6793955" y="3381327"/>
              <a:ext cx="1248229" cy="413774"/>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pPr defTabSz="685800" fontAlgn="auto">
                <a:spcBef>
                  <a:spcPts val="0"/>
                </a:spcBef>
                <a:spcAft>
                  <a:spcPts val="0"/>
                </a:spcAft>
              </a:pPr>
              <a:r>
                <a:rPr lang="zh-CN" altLang="en-US" sz="1200" dirty="0">
                  <a:solidFill>
                    <a:prstClr val="white"/>
                  </a:solidFill>
                  <a:latin typeface="微软雅黑" pitchFamily="34" charset="-122"/>
                  <a:ea typeface="微软雅黑" pitchFamily="34" charset="-122"/>
                </a:rPr>
                <a:t>添加标题</a:t>
              </a:r>
            </a:p>
          </p:txBody>
        </p:sp>
      </p:grpSp>
      <p:grpSp>
        <p:nvGrpSpPr>
          <p:cNvPr id="42" name="组合 41"/>
          <p:cNvGrpSpPr/>
          <p:nvPr/>
        </p:nvGrpSpPr>
        <p:grpSpPr>
          <a:xfrm>
            <a:off x="6327838" y="1449156"/>
            <a:ext cx="1569223" cy="1285494"/>
            <a:chOff x="9025890" y="1908810"/>
            <a:chExt cx="2331720" cy="1920240"/>
          </a:xfrm>
        </p:grpSpPr>
        <p:sp>
          <p:nvSpPr>
            <p:cNvPr id="43" name="矩形 42"/>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black"/>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6">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微软雅黑" pitchFamily="34" charset="-122"/>
                <a:ea typeface="微软雅黑" pitchFamily="34" charset="-122"/>
              </a:endParaRPr>
            </a:p>
          </p:txBody>
        </p:sp>
        <p:sp>
          <p:nvSpPr>
            <p:cNvPr id="45" name="文本框 49"/>
            <p:cNvSpPr txBox="1"/>
            <p:nvPr/>
          </p:nvSpPr>
          <p:spPr>
            <a:xfrm>
              <a:off x="9567635" y="3381327"/>
              <a:ext cx="1248229" cy="413774"/>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pPr defTabSz="685800" fontAlgn="auto">
                <a:spcBef>
                  <a:spcPts val="0"/>
                </a:spcBef>
                <a:spcAft>
                  <a:spcPts val="0"/>
                </a:spcAft>
              </a:pPr>
              <a:r>
                <a:rPr lang="zh-CN" altLang="en-US" sz="1200" dirty="0">
                  <a:solidFill>
                    <a:prstClr val="black"/>
                  </a:solidFill>
                  <a:latin typeface="微软雅黑" pitchFamily="34" charset="-122"/>
                  <a:ea typeface="微软雅黑" pitchFamily="34" charset="-122"/>
                </a:rPr>
                <a:t>添加标题</a:t>
              </a:r>
            </a:p>
          </p:txBody>
        </p:sp>
      </p:grpSp>
      <p:sp>
        <p:nvSpPr>
          <p:cNvPr id="46" name="标题 4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3793522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1910582" y="1333738"/>
            <a:ext cx="5275763" cy="2537495"/>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14" name="椭圆 13"/>
          <p:cNvSpPr/>
          <p:nvPr/>
        </p:nvSpPr>
        <p:spPr>
          <a:xfrm>
            <a:off x="1371684" y="2090535"/>
            <a:ext cx="1027162" cy="1023902"/>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defTabSz="685800" fontAlgn="auto">
              <a:spcBef>
                <a:spcPts val="0"/>
              </a:spcBef>
              <a:spcAft>
                <a:spcPts val="0"/>
              </a:spcAft>
            </a:pPr>
            <a:r>
              <a:rPr lang="zh-CN" altLang="en-US" sz="1275">
                <a:solidFill>
                  <a:prstClr val="white"/>
                </a:solidFill>
                <a:latin typeface="微软雅黑" pitchFamily="34" charset="-122"/>
                <a:ea typeface="微软雅黑" pitchFamily="34" charset="-122"/>
              </a:rPr>
              <a:t>点击添加文本</a:t>
            </a:r>
          </a:p>
        </p:txBody>
      </p:sp>
      <p:sp>
        <p:nvSpPr>
          <p:cNvPr id="15" name="椭圆 14"/>
          <p:cNvSpPr/>
          <p:nvPr/>
        </p:nvSpPr>
        <p:spPr>
          <a:xfrm>
            <a:off x="6647446" y="2090535"/>
            <a:ext cx="1027162" cy="1023902"/>
          </a:xfrm>
          <a:prstGeom prst="ellipse">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defTabSz="685800" fontAlgn="auto">
              <a:spcBef>
                <a:spcPts val="0"/>
              </a:spcBef>
              <a:spcAft>
                <a:spcPts val="0"/>
              </a:spcAft>
            </a:pPr>
            <a:r>
              <a:rPr lang="zh-CN" altLang="en-US" sz="1275">
                <a:solidFill>
                  <a:prstClr val="white"/>
                </a:solidFill>
                <a:latin typeface="微软雅黑" pitchFamily="34" charset="-122"/>
                <a:ea typeface="微软雅黑" pitchFamily="34" charset="-122"/>
              </a:rPr>
              <a:t>点击添加文本</a:t>
            </a:r>
          </a:p>
        </p:txBody>
      </p:sp>
      <p:sp>
        <p:nvSpPr>
          <p:cNvPr id="16" name="矩形 15"/>
          <p:cNvSpPr/>
          <p:nvPr/>
        </p:nvSpPr>
        <p:spPr>
          <a:xfrm>
            <a:off x="4061713" y="2084791"/>
            <a:ext cx="1153132" cy="264942"/>
          </a:xfrm>
          <a:prstGeom prst="rect">
            <a:avLst/>
          </a:prstGeom>
        </p:spPr>
        <p:txBody>
          <a:bodyPr wrap="none" lIns="56640" tIns="28320" rIns="56640" bIns="28320">
            <a:spAutoFit/>
          </a:bodyPr>
          <a:lstStyle/>
          <a:p>
            <a:pPr defTabSz="685800" fontAlgn="auto">
              <a:spcBef>
                <a:spcPts val="0"/>
              </a:spcBef>
              <a:spcAft>
                <a:spcPts val="0"/>
              </a:spcAft>
            </a:pPr>
            <a:r>
              <a:rPr lang="zh-CN" altLang="en-US" sz="1350">
                <a:solidFill>
                  <a:srgbClr val="666666"/>
                </a:solidFill>
                <a:latin typeface="微软雅黑" panose="020B0503020204020204" pitchFamily="34" charset="-122"/>
                <a:ea typeface="微软雅黑" panose="020B0503020204020204" pitchFamily="34" charset="-122"/>
              </a:rPr>
              <a:t>点击添加标题</a:t>
            </a:r>
            <a:endParaRPr lang="zh-CN" altLang="en-US" sz="1350">
              <a:solidFill>
                <a:prstClr val="black"/>
              </a:solidFill>
              <a:latin typeface="Calibri"/>
            </a:endParaRPr>
          </a:p>
        </p:txBody>
      </p:sp>
      <p:sp>
        <p:nvSpPr>
          <p:cNvPr id="17" name="矩形 16"/>
          <p:cNvSpPr/>
          <p:nvPr/>
        </p:nvSpPr>
        <p:spPr>
          <a:xfrm>
            <a:off x="4061713" y="2891850"/>
            <a:ext cx="1153132" cy="264942"/>
          </a:xfrm>
          <a:prstGeom prst="rect">
            <a:avLst/>
          </a:prstGeom>
        </p:spPr>
        <p:txBody>
          <a:bodyPr wrap="none" lIns="56640" tIns="28320" rIns="56640" bIns="28320">
            <a:spAutoFit/>
          </a:bodyPr>
          <a:lstStyle/>
          <a:p>
            <a:pPr defTabSz="685800" fontAlgn="auto">
              <a:spcBef>
                <a:spcPts val="0"/>
              </a:spcBef>
              <a:spcAft>
                <a:spcPts val="0"/>
              </a:spcAft>
            </a:pPr>
            <a:r>
              <a:rPr lang="zh-CN" altLang="en-US" sz="1350">
                <a:solidFill>
                  <a:srgbClr val="666666"/>
                </a:solidFill>
                <a:latin typeface="微软雅黑" panose="020B0503020204020204" pitchFamily="34" charset="-122"/>
                <a:ea typeface="微软雅黑" panose="020B0503020204020204" pitchFamily="34" charset="-122"/>
              </a:rPr>
              <a:t>点击添加标题</a:t>
            </a:r>
            <a:endParaRPr lang="zh-CN" altLang="en-US" sz="1350">
              <a:solidFill>
                <a:prstClr val="black"/>
              </a:solidFill>
              <a:latin typeface="Calibri"/>
            </a:endParaRPr>
          </a:p>
        </p:txBody>
      </p:sp>
      <p:sp>
        <p:nvSpPr>
          <p:cNvPr id="23" name="上箭头 22"/>
          <p:cNvSpPr/>
          <p:nvPr/>
        </p:nvSpPr>
        <p:spPr>
          <a:xfrm>
            <a:off x="4079541" y="1575712"/>
            <a:ext cx="937844" cy="445175"/>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24" name="上箭头 23"/>
          <p:cNvSpPr/>
          <p:nvPr/>
        </p:nvSpPr>
        <p:spPr>
          <a:xfrm flipV="1">
            <a:off x="4079541" y="3203472"/>
            <a:ext cx="937844" cy="445175"/>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25" name="矩形 24"/>
          <p:cNvSpPr/>
          <p:nvPr/>
        </p:nvSpPr>
        <p:spPr>
          <a:xfrm>
            <a:off x="3119368" y="3737681"/>
            <a:ext cx="2813531" cy="267105"/>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defTabSz="685800" fontAlgn="auto">
              <a:spcBef>
                <a:spcPts val="0"/>
              </a:spcBef>
              <a:spcAft>
                <a:spcPts val="0"/>
              </a:spcAft>
            </a:pPr>
            <a:r>
              <a:rPr lang="zh-CN" altLang="en-US" sz="1350">
                <a:solidFill>
                  <a:prstClr val="white"/>
                </a:solidFill>
                <a:latin typeface="微软雅黑" pitchFamily="34" charset="-122"/>
                <a:ea typeface="微软雅黑" pitchFamily="34" charset="-122"/>
              </a:rPr>
              <a:t>点击添加文本</a:t>
            </a:r>
          </a:p>
        </p:txBody>
      </p:sp>
      <p:sp>
        <p:nvSpPr>
          <p:cNvPr id="26" name="矩形 25"/>
          <p:cNvSpPr/>
          <p:nvPr/>
        </p:nvSpPr>
        <p:spPr>
          <a:xfrm>
            <a:off x="3119368" y="1200186"/>
            <a:ext cx="2813531" cy="267105"/>
          </a:xfrm>
          <a:prstGeom prst="rect">
            <a:avLst/>
          </a:pr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defTabSz="685800" fontAlgn="auto">
              <a:spcBef>
                <a:spcPts val="0"/>
              </a:spcBef>
              <a:spcAft>
                <a:spcPts val="0"/>
              </a:spcAft>
            </a:pPr>
            <a:r>
              <a:rPr lang="zh-CN" altLang="en-US" sz="1350">
                <a:solidFill>
                  <a:prstClr val="white"/>
                </a:solidFill>
                <a:latin typeface="微软雅黑" pitchFamily="34" charset="-122"/>
                <a:ea typeface="微软雅黑" pitchFamily="34" charset="-122"/>
              </a:rPr>
              <a:t>点击添加文本</a:t>
            </a:r>
          </a:p>
        </p:txBody>
      </p:sp>
      <p:sp>
        <p:nvSpPr>
          <p:cNvPr id="27" name="五边形 2"/>
          <p:cNvSpPr/>
          <p:nvPr/>
        </p:nvSpPr>
        <p:spPr>
          <a:xfrm>
            <a:off x="2711854" y="2635874"/>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28" name="五边形 2"/>
          <p:cNvSpPr/>
          <p:nvPr/>
        </p:nvSpPr>
        <p:spPr>
          <a:xfrm flipH="1">
            <a:off x="2711854" y="2368769"/>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76717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3026182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Effect transition="in" filter="wipe(left)">
                                      <p:cBhvr>
                                        <p:cTn id="18" dur="500"/>
                                        <p:tgtEl>
                                          <p:spTgt spid="27"/>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right)">
                                      <p:cBhvr>
                                        <p:cTn id="21" dur="500"/>
                                        <p:tgtEl>
                                          <p:spTgt spid="28"/>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down)">
                                      <p:cBhvr>
                                        <p:cTn id="36" dur="500"/>
                                        <p:tgtEl>
                                          <p:spTgt spid="23"/>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up)">
                                      <p:cBhvr>
                                        <p:cTn id="39" dur="500"/>
                                        <p:tgtEl>
                                          <p:spTgt spid="24"/>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barn(outVertical)">
                                      <p:cBhvr>
                                        <p:cTn id="43" dur="500"/>
                                        <p:tgtEl>
                                          <p:spTgt spid="26"/>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barn(outVertical)">
                                      <p:cBhvr>
                                        <p:cTn id="46" dur="500"/>
                                        <p:tgtEl>
                                          <p:spTgt spid="25"/>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arn(outVertical)">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p:bldP spid="17" grpId="0"/>
      <p:bldP spid="23" grpId="0" animBg="1"/>
      <p:bldP spid="24" grpId="0" animBg="1"/>
      <p:bldP spid="25" grpId="0" animBg="1"/>
      <p:bldP spid="26" grpId="0" animBg="1"/>
      <p:bldP spid="27"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右箭头 38"/>
          <p:cNvSpPr>
            <a:spLocks noChangeArrowheads="1"/>
          </p:cNvSpPr>
          <p:nvPr/>
        </p:nvSpPr>
        <p:spPr bwMode="auto">
          <a:xfrm>
            <a:off x="3029951" y="1690017"/>
            <a:ext cx="3012564" cy="331474"/>
          </a:xfrm>
          <a:prstGeom prst="rightArrow">
            <a:avLst>
              <a:gd name="adj1" fmla="val 50000"/>
              <a:gd name="adj2" fmla="val 50092"/>
            </a:avLst>
          </a:prstGeom>
          <a:solidFill>
            <a:schemeClr val="accent6">
              <a:lumMod val="75000"/>
            </a:schemeClr>
          </a:solidFill>
          <a:ln>
            <a:noFill/>
          </a:ln>
          <a:effectLst>
            <a:outerShdw dist="38100" algn="l" rotWithShape="0">
              <a:srgbClr val="000000">
                <a:alpha val="39999"/>
              </a:srgbClr>
            </a:outerShdw>
          </a:effectLst>
          <a:extLst/>
        </p:spPr>
        <p:txBody>
          <a:bodyPr lIns="81212" tIns="40606" rIns="81212" bIns="40606" anchor="ctr"/>
          <a:lstStyle/>
          <a:p>
            <a:pPr defTabSz="685800" fontAlgn="auto">
              <a:lnSpc>
                <a:spcPct val="120000"/>
              </a:lnSpc>
              <a:spcBef>
                <a:spcPts val="0"/>
              </a:spcBef>
              <a:spcAft>
                <a:spcPts val="0"/>
              </a:spcAft>
              <a:defRPr/>
            </a:pPr>
            <a:endParaRPr lang="zh-CN" altLang="en-US" sz="1575" b="1" kern="0" dirty="0">
              <a:solidFill>
                <a:sysClr val="window" lastClr="FFFFFF"/>
              </a:solidFill>
              <a:latin typeface="微软雅黑" pitchFamily="34" charset="-122"/>
              <a:ea typeface="微软雅黑" pitchFamily="34" charset="-122"/>
            </a:endParaRPr>
          </a:p>
        </p:txBody>
      </p:sp>
      <p:sp>
        <p:nvSpPr>
          <p:cNvPr id="40" name="右箭头 39"/>
          <p:cNvSpPr>
            <a:spLocks noChangeArrowheads="1"/>
          </p:cNvSpPr>
          <p:nvPr/>
        </p:nvSpPr>
        <p:spPr bwMode="auto">
          <a:xfrm flipH="1">
            <a:off x="3141058" y="2187226"/>
            <a:ext cx="3119453" cy="330058"/>
          </a:xfrm>
          <a:prstGeom prst="rightArrow">
            <a:avLst>
              <a:gd name="adj1" fmla="val 50000"/>
              <a:gd name="adj2" fmla="val 50064"/>
            </a:avLst>
          </a:prstGeom>
          <a:solidFill>
            <a:schemeClr val="accent6">
              <a:lumMod val="75000"/>
            </a:schemeClr>
          </a:solidFill>
          <a:ln>
            <a:noFill/>
          </a:ln>
          <a:effectLst>
            <a:outerShdw dist="38100" algn="l" rotWithShape="0">
              <a:srgbClr val="000000">
                <a:alpha val="39999"/>
              </a:srgbClr>
            </a:outerShdw>
          </a:effectLst>
          <a:extLst/>
        </p:spPr>
        <p:txBody>
          <a:bodyPr lIns="81212" tIns="40606" rIns="81212" bIns="40606" anchor="ctr"/>
          <a:lstStyle/>
          <a:p>
            <a:pPr defTabSz="685800" fontAlgn="auto">
              <a:lnSpc>
                <a:spcPct val="120000"/>
              </a:lnSpc>
              <a:spcBef>
                <a:spcPts val="0"/>
              </a:spcBef>
              <a:spcAft>
                <a:spcPts val="0"/>
              </a:spcAft>
              <a:defRPr/>
            </a:pPr>
            <a:endParaRPr lang="zh-CN" altLang="en-US" sz="1575" b="1" kern="0" dirty="0">
              <a:solidFill>
                <a:sysClr val="window" lastClr="FFFFFF"/>
              </a:solidFill>
              <a:latin typeface="微软雅黑" pitchFamily="34" charset="-122"/>
              <a:ea typeface="微软雅黑" pitchFamily="34" charset="-122"/>
            </a:endParaRPr>
          </a:p>
        </p:txBody>
      </p:sp>
      <p:sp>
        <p:nvSpPr>
          <p:cNvPr id="41" name="椭圆 40"/>
          <p:cNvSpPr>
            <a:spLocks noChangeArrowheads="1"/>
          </p:cNvSpPr>
          <p:nvPr/>
        </p:nvSpPr>
        <p:spPr bwMode="auto">
          <a:xfrm>
            <a:off x="1553204" y="1276384"/>
            <a:ext cx="1587855" cy="1599289"/>
          </a:xfrm>
          <a:prstGeom prst="ellipse">
            <a:avLst/>
          </a:prstGeom>
          <a:solidFill>
            <a:schemeClr val="accent6">
              <a:lumMod val="75000"/>
            </a:schemeClr>
          </a:solidFill>
          <a:ln>
            <a:noFill/>
          </a:ln>
          <a:effectLst>
            <a:outerShdw dist="38100" algn="l" rotWithShape="0">
              <a:srgbClr val="000000">
                <a:alpha val="39999"/>
              </a:srgbClr>
            </a:outerShdw>
          </a:effectLst>
          <a:extLst/>
        </p:spPr>
        <p:txBody>
          <a:bodyPr lIns="81212" tIns="40606" rIns="81212" bIns="40606" anchor="ctr"/>
          <a:lstStyle/>
          <a:p>
            <a:pPr defTabSz="685800" fontAlgn="auto">
              <a:lnSpc>
                <a:spcPct val="120000"/>
              </a:lnSpc>
              <a:spcBef>
                <a:spcPts val="0"/>
              </a:spcBef>
              <a:spcAft>
                <a:spcPts val="0"/>
              </a:spcAft>
              <a:defRPr/>
            </a:pPr>
            <a:r>
              <a:rPr lang="zh-CN" altLang="en-US" sz="1575" kern="0" dirty="0">
                <a:solidFill>
                  <a:srgbClr val="FFFFFF"/>
                </a:solidFill>
                <a:latin typeface="微软雅黑" pitchFamily="34" charset="-122"/>
                <a:ea typeface="微软雅黑" pitchFamily="34" charset="-122"/>
              </a:rPr>
              <a:t> 添加标题</a:t>
            </a:r>
          </a:p>
        </p:txBody>
      </p:sp>
      <p:sp>
        <p:nvSpPr>
          <p:cNvPr id="42" name="椭圆 41"/>
          <p:cNvSpPr>
            <a:spLocks noChangeArrowheads="1"/>
          </p:cNvSpPr>
          <p:nvPr/>
        </p:nvSpPr>
        <p:spPr bwMode="auto">
          <a:xfrm>
            <a:off x="6095960" y="1276384"/>
            <a:ext cx="1589261" cy="1599289"/>
          </a:xfrm>
          <a:prstGeom prst="ellipse">
            <a:avLst/>
          </a:prstGeom>
          <a:solidFill>
            <a:schemeClr val="accent6">
              <a:lumMod val="75000"/>
            </a:schemeClr>
          </a:solidFill>
          <a:ln>
            <a:noFill/>
          </a:ln>
          <a:effectLst>
            <a:outerShdw dist="38100" algn="l" rotWithShape="0">
              <a:srgbClr val="000000">
                <a:alpha val="39999"/>
              </a:srgbClr>
            </a:outerShdw>
          </a:effectLst>
          <a:extLst/>
        </p:spPr>
        <p:txBody>
          <a:bodyPr lIns="81212" tIns="40606" rIns="81212" bIns="40606" anchor="ctr"/>
          <a:lstStyle/>
          <a:p>
            <a:pPr defTabSz="685800" fontAlgn="auto">
              <a:lnSpc>
                <a:spcPct val="120000"/>
              </a:lnSpc>
              <a:spcBef>
                <a:spcPts val="0"/>
              </a:spcBef>
              <a:spcAft>
                <a:spcPts val="0"/>
              </a:spcAft>
              <a:defRPr/>
            </a:pPr>
            <a:r>
              <a:rPr lang="zh-CN" altLang="en-US" sz="1575" kern="0" dirty="0">
                <a:solidFill>
                  <a:srgbClr val="FFFFFF"/>
                </a:solidFill>
                <a:latin typeface="微软雅黑" pitchFamily="34" charset="-122"/>
                <a:ea typeface="微软雅黑" pitchFamily="34" charset="-122"/>
              </a:rPr>
              <a:t>  添加标题</a:t>
            </a:r>
          </a:p>
        </p:txBody>
      </p:sp>
      <p:sp>
        <p:nvSpPr>
          <p:cNvPr id="43" name="矩形 42"/>
          <p:cNvSpPr/>
          <p:nvPr/>
        </p:nvSpPr>
        <p:spPr>
          <a:xfrm>
            <a:off x="3879433" y="1580942"/>
            <a:ext cx="1258751" cy="1046834"/>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81212" tIns="40606" rIns="81212" bIns="40606" anchor="ctr"/>
          <a:lstStyle/>
          <a:p>
            <a:pPr defTabSz="685800" fontAlgn="auto">
              <a:lnSpc>
                <a:spcPct val="120000"/>
              </a:lnSpc>
              <a:spcBef>
                <a:spcPts val="0"/>
              </a:spcBef>
              <a:spcAft>
                <a:spcPts val="0"/>
              </a:spcAft>
              <a:defRPr/>
            </a:pPr>
            <a:r>
              <a:rPr lang="zh-CN" altLang="en-US" sz="1500" kern="0" dirty="0">
                <a:solidFill>
                  <a:srgbClr val="414455"/>
                </a:solidFill>
                <a:latin typeface="微软雅黑" pitchFamily="34" charset="-122"/>
                <a:ea typeface="微软雅黑" pitchFamily="34" charset="-122"/>
              </a:rPr>
              <a:t>   添加标题</a:t>
            </a:r>
          </a:p>
        </p:txBody>
      </p:sp>
      <p:sp>
        <p:nvSpPr>
          <p:cNvPr id="49" name="下箭头 48"/>
          <p:cNvSpPr>
            <a:spLocks noChangeArrowheads="1"/>
          </p:cNvSpPr>
          <p:nvPr/>
        </p:nvSpPr>
        <p:spPr bwMode="auto">
          <a:xfrm>
            <a:off x="4174782" y="2908253"/>
            <a:ext cx="713059" cy="495794"/>
          </a:xfrm>
          <a:prstGeom prst="downArrow">
            <a:avLst>
              <a:gd name="adj1" fmla="val 50000"/>
              <a:gd name="adj2" fmla="val 50000"/>
            </a:avLst>
          </a:prstGeom>
          <a:solidFill>
            <a:schemeClr val="accent6">
              <a:lumMod val="75000"/>
            </a:schemeClr>
          </a:solidFill>
          <a:ln>
            <a:noFill/>
          </a:ln>
          <a:effectLst>
            <a:outerShdw dist="38100" algn="l" rotWithShape="0">
              <a:srgbClr val="000000">
                <a:alpha val="39999"/>
              </a:srgbClr>
            </a:outerShdw>
          </a:effectLst>
          <a:extLst/>
        </p:spPr>
        <p:txBody>
          <a:bodyPr lIns="81212" tIns="40606" rIns="81212" bIns="40606" anchor="ctr"/>
          <a:lstStyle/>
          <a:p>
            <a:pPr defTabSz="685800" fontAlgn="auto">
              <a:lnSpc>
                <a:spcPct val="120000"/>
              </a:lnSpc>
              <a:spcBef>
                <a:spcPts val="0"/>
              </a:spcBef>
              <a:spcAft>
                <a:spcPts val="0"/>
              </a:spcAft>
              <a:defRPr/>
            </a:pPr>
            <a:endParaRPr lang="zh-CN" altLang="en-US" sz="1575" b="1" kern="0" dirty="0">
              <a:solidFill>
                <a:sysClr val="window" lastClr="FFFFFF"/>
              </a:solidFill>
              <a:latin typeface="微软雅黑" pitchFamily="34" charset="-122"/>
              <a:ea typeface="微软雅黑" pitchFamily="34" charset="-122"/>
            </a:endParaRPr>
          </a:p>
        </p:txBody>
      </p:sp>
      <p:sp>
        <p:nvSpPr>
          <p:cNvPr id="50" name="TextBox 49"/>
          <p:cNvSpPr txBox="1"/>
          <p:nvPr/>
        </p:nvSpPr>
        <p:spPr bwMode="auto">
          <a:xfrm>
            <a:off x="1641922" y="3044242"/>
            <a:ext cx="1313602" cy="1132293"/>
          </a:xfrm>
          <a:prstGeom prst="rect">
            <a:avLst/>
          </a:prstGeom>
          <a:noFill/>
        </p:spPr>
        <p:txBody>
          <a:bodyPr lIns="81212" tIns="40606" rIns="81212" bIns="40606">
            <a:spAutoFit/>
          </a:bodyPr>
          <a:lstStyle/>
          <a:p>
            <a:pPr defTabSz="685800" fontAlgn="auto">
              <a:lnSpc>
                <a:spcPct val="130000"/>
              </a:lnSpc>
              <a:spcBef>
                <a:spcPts val="0"/>
              </a:spcBef>
              <a:spcAft>
                <a:spcPts val="0"/>
              </a:spcAft>
            </a:pPr>
            <a:r>
              <a:rPr lang="zh-CN" altLang="en-US" sz="10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51" name="TextBox 50"/>
          <p:cNvSpPr txBox="1"/>
          <p:nvPr/>
        </p:nvSpPr>
        <p:spPr bwMode="auto">
          <a:xfrm>
            <a:off x="6233902" y="3098071"/>
            <a:ext cx="1315009" cy="1132293"/>
          </a:xfrm>
          <a:prstGeom prst="rect">
            <a:avLst/>
          </a:prstGeom>
          <a:noFill/>
        </p:spPr>
        <p:txBody>
          <a:bodyPr lIns="81212" tIns="40606" rIns="81212" bIns="40606">
            <a:spAutoFit/>
          </a:bodyPr>
          <a:lstStyle/>
          <a:p>
            <a:pPr defTabSz="685800" fontAlgn="auto">
              <a:lnSpc>
                <a:spcPct val="130000"/>
              </a:lnSpc>
              <a:spcBef>
                <a:spcPts val="0"/>
              </a:spcBef>
              <a:spcAft>
                <a:spcPts val="0"/>
              </a:spcAft>
            </a:pPr>
            <a:r>
              <a:rPr lang="zh-CN" altLang="en-US" sz="10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p>
        </p:txBody>
      </p:sp>
      <p:sp>
        <p:nvSpPr>
          <p:cNvPr id="52" name="TextBox 19"/>
          <p:cNvSpPr txBox="1">
            <a:spLocks noChangeArrowheads="1"/>
          </p:cNvSpPr>
          <p:nvPr/>
        </p:nvSpPr>
        <p:spPr bwMode="auto">
          <a:xfrm>
            <a:off x="4097570" y="3565534"/>
            <a:ext cx="997156" cy="580603"/>
          </a:xfrm>
          <a:prstGeom prst="rect">
            <a:avLst/>
          </a:prstGeom>
          <a:noFill/>
          <a:ln>
            <a:noFill/>
          </a:ln>
          <a:extLst/>
        </p:spPr>
        <p:txBody>
          <a:bodyPr lIns="81212" tIns="40606" rIns="81212" bIns="4060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685800" eaLnBrk="1" fontAlgn="auto" hangingPunct="1">
              <a:lnSpc>
                <a:spcPct val="120000"/>
              </a:lnSpc>
              <a:spcBef>
                <a:spcPts val="0"/>
              </a:spcBef>
              <a:spcAft>
                <a:spcPts val="0"/>
              </a:spcAft>
              <a:defRPr/>
            </a:pPr>
            <a:r>
              <a:rPr lang="zh-CN" altLang="en-US" sz="1350" kern="0" dirty="0">
                <a:solidFill>
                  <a:srgbClr val="4D4D4D"/>
                </a:solidFill>
                <a:latin typeface="微软雅黑" pitchFamily="34" charset="-122"/>
                <a:ea typeface="微软雅黑" pitchFamily="34" charset="-122"/>
              </a:rPr>
              <a:t>单击此处添加标题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7093103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 calcmode="lin" valueType="num">
                                      <p:cBhvr>
                                        <p:cTn id="15" dur="500" fill="hold"/>
                                        <p:tgtEl>
                                          <p:spTgt spid="42"/>
                                        </p:tgtEl>
                                        <p:attrNameLst>
                                          <p:attrName>style.rotation</p:attrName>
                                        </p:attrNameLst>
                                      </p:cBhvr>
                                      <p:tavLst>
                                        <p:tav tm="0">
                                          <p:val>
                                            <p:fltVal val="360"/>
                                          </p:val>
                                        </p:tav>
                                        <p:tav tm="100000">
                                          <p:val>
                                            <p:fltVal val="0"/>
                                          </p:val>
                                        </p:tav>
                                      </p:tavLst>
                                    </p:anim>
                                    <p:animEffect transition="in" filter="fade">
                                      <p:cBhvr>
                                        <p:cTn id="16" dur="500"/>
                                        <p:tgtEl>
                                          <p:spTgt spid="42"/>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slide(fromLeft)">
                                      <p:cBhvr>
                                        <p:cTn id="20" dur="500"/>
                                        <p:tgtEl>
                                          <p:spTgt spid="39"/>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slide(fromRight)">
                                      <p:cBhvr>
                                        <p:cTn id="23" dur="500"/>
                                        <p:tgtEl>
                                          <p:spTgt spid="40"/>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1000"/>
                                        <p:tgtEl>
                                          <p:spTgt spid="49"/>
                                        </p:tgtEl>
                                      </p:cBhvr>
                                    </p:animEffect>
                                    <p:anim calcmode="lin" valueType="num">
                                      <p:cBhvr>
                                        <p:cTn id="33" dur="1000" fill="hold"/>
                                        <p:tgtEl>
                                          <p:spTgt spid="49"/>
                                        </p:tgtEl>
                                        <p:attrNameLst>
                                          <p:attrName>ppt_x</p:attrName>
                                        </p:attrNameLst>
                                      </p:cBhvr>
                                      <p:tavLst>
                                        <p:tav tm="0">
                                          <p:val>
                                            <p:strVal val="#ppt_x"/>
                                          </p:val>
                                        </p:tav>
                                        <p:tav tm="100000">
                                          <p:val>
                                            <p:strVal val="#ppt_x"/>
                                          </p:val>
                                        </p:tav>
                                      </p:tavLst>
                                    </p:anim>
                                    <p:anim calcmode="lin" valueType="num">
                                      <p:cBhvr>
                                        <p:cTn id="34" dur="1000" fill="hold"/>
                                        <p:tgtEl>
                                          <p:spTgt spid="49"/>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52"/>
                                        </p:tgtEl>
                                        <p:attrNameLst>
                                          <p:attrName>style.visibility</p:attrName>
                                        </p:attrNameLst>
                                      </p:cBhvr>
                                      <p:to>
                                        <p:strVal val="visible"/>
                                      </p:to>
                                    </p:set>
                                    <p:animEffect transition="in" filter="diamond(in)">
                                      <p:cBhvr>
                                        <p:cTn id="38" dur="500"/>
                                        <p:tgtEl>
                                          <p:spTgt spid="52"/>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50"/>
                                        </p:tgtEl>
                                        <p:attrNameLst>
                                          <p:attrName>style.visibility</p:attrName>
                                        </p:attrNameLst>
                                      </p:cBhvr>
                                      <p:to>
                                        <p:strVal val="visible"/>
                                      </p:to>
                                    </p:set>
                                    <p:animEffect transition="in" filter="diamond(in)">
                                      <p:cBhvr>
                                        <p:cTn id="41" dur="500"/>
                                        <p:tgtEl>
                                          <p:spTgt spid="50"/>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diamond(in)">
                                      <p:cBhvr>
                                        <p:cTn id="4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9" grpId="0" animBg="1"/>
      <p:bldP spid="50" grpId="0"/>
      <p:bldP spid="51" grpId="0"/>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05"/>
          <p:cNvGrpSpPr>
            <a:grpSpLocks/>
          </p:cNvGrpSpPr>
          <p:nvPr/>
        </p:nvGrpSpPr>
        <p:grpSpPr bwMode="auto">
          <a:xfrm>
            <a:off x="1499964" y="1446938"/>
            <a:ext cx="2797381" cy="2568212"/>
            <a:chOff x="815" y="894"/>
            <a:chExt cx="1989" cy="1813"/>
          </a:xfrm>
        </p:grpSpPr>
        <p:sp>
          <p:nvSpPr>
            <p:cNvPr id="29" name="Rectangle 18"/>
            <p:cNvSpPr>
              <a:spLocks noChangeArrowheads="1"/>
            </p:cNvSpPr>
            <p:nvPr/>
          </p:nvSpPr>
          <p:spPr bwMode="auto">
            <a:xfrm>
              <a:off x="1505" y="1855"/>
              <a:ext cx="617" cy="852"/>
            </a:xfrm>
            <a:prstGeom prst="rect">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5400000" algn="t" rotWithShape="0">
                <a:prstClr val="black">
                  <a:alpha val="40000"/>
                </a:prstClr>
              </a:outerShdw>
            </a:effectLst>
            <a:extLst/>
          </p:spPr>
          <p:txBody>
            <a:bodyPr anchor="ctr"/>
            <a:lstStyle/>
            <a:p>
              <a:pPr defTabSz="685800">
                <a:lnSpc>
                  <a:spcPct val="120000"/>
                </a:lnSpc>
                <a:spcBef>
                  <a:spcPts val="0"/>
                </a:spcBef>
                <a:spcAft>
                  <a:spcPts val="0"/>
                </a:spcAft>
                <a:defRPr/>
              </a:pPr>
              <a:endParaRPr lang="en-US" sz="1050" kern="0" dirty="0">
                <a:solidFill>
                  <a:srgbClr val="4D4D4D"/>
                </a:solidFill>
                <a:latin typeface="Calibri"/>
                <a:ea typeface="+mn-ea"/>
              </a:endParaRPr>
            </a:p>
          </p:txBody>
        </p:sp>
        <p:sp>
          <p:nvSpPr>
            <p:cNvPr id="30" name="Freeform 19"/>
            <p:cNvSpPr>
              <a:spLocks/>
            </p:cNvSpPr>
            <p:nvPr/>
          </p:nvSpPr>
          <p:spPr bwMode="auto">
            <a:xfrm>
              <a:off x="815" y="967"/>
              <a:ext cx="1989" cy="1638"/>
            </a:xfrm>
            <a:custGeom>
              <a:avLst/>
              <a:gdLst>
                <a:gd name="T0" fmla="*/ 0 w 1291"/>
                <a:gd name="T1" fmla="*/ 0 h 951"/>
                <a:gd name="T2" fmla="*/ 446 w 1291"/>
                <a:gd name="T3" fmla="*/ 947 h 951"/>
                <a:gd name="T4" fmla="*/ 844 w 1291"/>
                <a:gd name="T5" fmla="*/ 950 h 951"/>
                <a:gd name="T6" fmla="*/ 1290 w 1291"/>
                <a:gd name="T7" fmla="*/ 3 h 951"/>
                <a:gd name="T8" fmla="*/ 0 w 1291"/>
                <a:gd name="T9" fmla="*/ 0 h 951"/>
              </a:gdLst>
              <a:ahLst/>
              <a:cxnLst>
                <a:cxn ang="0">
                  <a:pos x="T0" y="T1"/>
                </a:cxn>
                <a:cxn ang="0">
                  <a:pos x="T2" y="T3"/>
                </a:cxn>
                <a:cxn ang="0">
                  <a:pos x="T4" y="T5"/>
                </a:cxn>
                <a:cxn ang="0">
                  <a:pos x="T6" y="T7"/>
                </a:cxn>
                <a:cxn ang="0">
                  <a:pos x="T8" y="T9"/>
                </a:cxn>
              </a:cxnLst>
              <a:rect l="0" t="0" r="r" b="b"/>
              <a:pathLst>
                <a:path w="1291" h="951">
                  <a:moveTo>
                    <a:pt x="0" y="0"/>
                  </a:moveTo>
                  <a:lnTo>
                    <a:pt x="446" y="947"/>
                  </a:lnTo>
                  <a:lnTo>
                    <a:pt x="844" y="950"/>
                  </a:lnTo>
                  <a:lnTo>
                    <a:pt x="1290" y="3"/>
                  </a:lnTo>
                  <a:lnTo>
                    <a:pt x="0" y="0"/>
                  </a:lnTo>
                </a:path>
              </a:pathLst>
            </a:cu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defTabSz="685800" fontAlgn="auto">
                <a:lnSpc>
                  <a:spcPct val="120000"/>
                </a:lnSpc>
                <a:spcBef>
                  <a:spcPts val="0"/>
                </a:spcBef>
                <a:spcAft>
                  <a:spcPts val="0"/>
                </a:spcAft>
                <a:defRPr/>
              </a:pPr>
              <a:endParaRPr lang="en-US" sz="1050" kern="0" dirty="0">
                <a:solidFill>
                  <a:srgbClr val="4D4D4D"/>
                </a:solidFill>
                <a:latin typeface="Calibri"/>
                <a:ea typeface="+mn-ea"/>
              </a:endParaRPr>
            </a:p>
          </p:txBody>
        </p:sp>
        <p:sp>
          <p:nvSpPr>
            <p:cNvPr id="31" name="Oval 20"/>
            <p:cNvSpPr>
              <a:spLocks noChangeArrowheads="1"/>
            </p:cNvSpPr>
            <p:nvPr/>
          </p:nvSpPr>
          <p:spPr bwMode="auto">
            <a:xfrm>
              <a:off x="827" y="894"/>
              <a:ext cx="1977" cy="142"/>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defTabSz="685800" fontAlgn="auto">
                <a:lnSpc>
                  <a:spcPct val="120000"/>
                </a:lnSpc>
                <a:spcBef>
                  <a:spcPts val="0"/>
                </a:spcBef>
                <a:spcAft>
                  <a:spcPts val="0"/>
                </a:spcAft>
                <a:defRPr/>
              </a:pPr>
              <a:endParaRPr lang="en-US" sz="1050" kern="0" dirty="0">
                <a:solidFill>
                  <a:srgbClr val="4D4D4D"/>
                </a:solidFill>
                <a:latin typeface="Calibri"/>
                <a:ea typeface="+mn-ea"/>
              </a:endParaRPr>
            </a:p>
          </p:txBody>
        </p:sp>
        <p:sp>
          <p:nvSpPr>
            <p:cNvPr id="32" name="Oval 22"/>
            <p:cNvSpPr>
              <a:spLocks noChangeArrowheads="1"/>
            </p:cNvSpPr>
            <p:nvPr/>
          </p:nvSpPr>
          <p:spPr bwMode="auto">
            <a:xfrm>
              <a:off x="1062" y="1431"/>
              <a:ext cx="1504" cy="195"/>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defTabSz="685800" fontAlgn="auto">
                <a:lnSpc>
                  <a:spcPct val="120000"/>
                </a:lnSpc>
                <a:spcBef>
                  <a:spcPts val="0"/>
                </a:spcBef>
                <a:spcAft>
                  <a:spcPts val="0"/>
                </a:spcAft>
                <a:defRPr/>
              </a:pPr>
              <a:endParaRPr lang="en-US" sz="1050" kern="0" dirty="0">
                <a:solidFill>
                  <a:srgbClr val="4D4D4D"/>
                </a:solidFill>
                <a:latin typeface="Calibri"/>
                <a:ea typeface="+mn-ea"/>
              </a:endParaRPr>
            </a:p>
          </p:txBody>
        </p:sp>
        <p:sp>
          <p:nvSpPr>
            <p:cNvPr id="33" name="Oval 23"/>
            <p:cNvSpPr>
              <a:spLocks noChangeArrowheads="1"/>
            </p:cNvSpPr>
            <p:nvPr/>
          </p:nvSpPr>
          <p:spPr bwMode="auto">
            <a:xfrm>
              <a:off x="1282" y="1986"/>
              <a:ext cx="1044" cy="196"/>
            </a:xfrm>
            <a:prstGeom prst="ellipse">
              <a:avLst/>
            </a:prstGeom>
            <a:gradFill>
              <a:gsLst>
                <a:gs pos="33000">
                  <a:srgbClr val="F9F9F9"/>
                </a:gs>
                <a:gs pos="100000">
                  <a:srgbClr val="D7D7D7"/>
                </a:gs>
              </a:gsLst>
              <a:lin ang="5400000" scaled="0"/>
            </a:gradFill>
            <a:ln w="3175" cap="flat" cmpd="sng" algn="ctr">
              <a:solidFill>
                <a:srgbClr val="D7D7D7"/>
              </a:solidFill>
              <a:prstDash val="solid"/>
            </a:ln>
            <a:effectLst/>
            <a:extLst/>
          </p:spPr>
          <p:txBody>
            <a:bodyPr anchor="ctr"/>
            <a:lstStyle/>
            <a:p>
              <a:pPr defTabSz="685800" fontAlgn="auto">
                <a:lnSpc>
                  <a:spcPct val="120000"/>
                </a:lnSpc>
                <a:spcBef>
                  <a:spcPts val="0"/>
                </a:spcBef>
                <a:spcAft>
                  <a:spcPts val="0"/>
                </a:spcAft>
                <a:defRPr/>
              </a:pPr>
              <a:endParaRPr lang="en-US" sz="1050" kern="0" dirty="0">
                <a:solidFill>
                  <a:srgbClr val="4D4D4D"/>
                </a:solidFill>
                <a:latin typeface="Calibri"/>
                <a:ea typeface="+mn-ea"/>
              </a:endParaRPr>
            </a:p>
          </p:txBody>
        </p:sp>
      </p:grpSp>
      <p:sp>
        <p:nvSpPr>
          <p:cNvPr id="34" name="AutoShape 24"/>
          <p:cNvSpPr>
            <a:spLocks noChangeArrowheads="1"/>
          </p:cNvSpPr>
          <p:nvPr/>
        </p:nvSpPr>
        <p:spPr bwMode="auto">
          <a:xfrm rot="16200000" flipH="1">
            <a:off x="2313419" y="1560412"/>
            <a:ext cx="242231" cy="434585"/>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35" name="Freeform 25"/>
          <p:cNvSpPr>
            <a:spLocks/>
          </p:cNvSpPr>
          <p:nvPr/>
        </p:nvSpPr>
        <p:spPr bwMode="auto">
          <a:xfrm>
            <a:off x="3644764" y="2044723"/>
            <a:ext cx="679304" cy="441965"/>
          </a:xfrm>
          <a:custGeom>
            <a:avLst/>
            <a:gdLst>
              <a:gd name="T0" fmla="*/ 884378 w 314"/>
              <a:gd name="T1" fmla="*/ 151756 h 182"/>
              <a:gd name="T2" fmla="*/ 887212 w 314"/>
              <a:gd name="T3" fmla="*/ 553279 h 182"/>
              <a:gd name="T4" fmla="*/ 479038 w 314"/>
              <a:gd name="T5" fmla="*/ 572248 h 182"/>
              <a:gd name="T6" fmla="*/ 586751 w 314"/>
              <a:gd name="T7" fmla="*/ 458431 h 182"/>
              <a:gd name="T8" fmla="*/ 402505 w 314"/>
              <a:gd name="T9" fmla="*/ 265574 h 182"/>
              <a:gd name="T10" fmla="*/ 359987 w 314"/>
              <a:gd name="T11" fmla="*/ 246604 h 182"/>
              <a:gd name="T12" fmla="*/ 314634 w 314"/>
              <a:gd name="T13" fmla="*/ 252927 h 182"/>
              <a:gd name="T14" fmla="*/ 260778 w 314"/>
              <a:gd name="T15" fmla="*/ 278220 h 182"/>
              <a:gd name="T16" fmla="*/ 198418 w 314"/>
              <a:gd name="T17" fmla="*/ 331967 h 182"/>
              <a:gd name="T18" fmla="*/ 141727 w 314"/>
              <a:gd name="T19" fmla="*/ 392038 h 182"/>
              <a:gd name="T20" fmla="*/ 0 w 314"/>
              <a:gd name="T21" fmla="*/ 243443 h 182"/>
              <a:gd name="T22" fmla="*/ 96375 w 314"/>
              <a:gd name="T23" fmla="*/ 145433 h 182"/>
              <a:gd name="T24" fmla="*/ 136058 w 314"/>
              <a:gd name="T25" fmla="*/ 113817 h 182"/>
              <a:gd name="T26" fmla="*/ 189914 w 314"/>
              <a:gd name="T27" fmla="*/ 75878 h 182"/>
              <a:gd name="T28" fmla="*/ 232433 w 314"/>
              <a:gd name="T29" fmla="*/ 53747 h 182"/>
              <a:gd name="T30" fmla="*/ 272116 w 314"/>
              <a:gd name="T31" fmla="*/ 28454 h 182"/>
              <a:gd name="T32" fmla="*/ 317469 w 314"/>
              <a:gd name="T33" fmla="*/ 9485 h 182"/>
              <a:gd name="T34" fmla="*/ 365656 w 314"/>
              <a:gd name="T35" fmla="*/ 0 h 182"/>
              <a:gd name="T36" fmla="*/ 419513 w 314"/>
              <a:gd name="T37" fmla="*/ 0 h 182"/>
              <a:gd name="T38" fmla="*/ 464865 w 314"/>
              <a:gd name="T39" fmla="*/ 3162 h 182"/>
              <a:gd name="T40" fmla="*/ 513053 w 314"/>
              <a:gd name="T41" fmla="*/ 15808 h 182"/>
              <a:gd name="T42" fmla="*/ 561240 w 314"/>
              <a:gd name="T43" fmla="*/ 41101 h 182"/>
              <a:gd name="T44" fmla="*/ 589585 w 314"/>
              <a:gd name="T45" fmla="*/ 72717 h 182"/>
              <a:gd name="T46" fmla="*/ 779500 w 314"/>
              <a:gd name="T47" fmla="*/ 259251 h 182"/>
              <a:gd name="T48" fmla="*/ 884378 w 314"/>
              <a:gd name="T49" fmla="*/ 151756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2"/>
              <a:gd name="T77" fmla="*/ 314 w 314"/>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2">
                <a:moveTo>
                  <a:pt x="312" y="48"/>
                </a:moveTo>
                <a:lnTo>
                  <a:pt x="313" y="175"/>
                </a:lnTo>
                <a:lnTo>
                  <a:pt x="169" y="181"/>
                </a:lnTo>
                <a:lnTo>
                  <a:pt x="207" y="145"/>
                </a:lnTo>
                <a:lnTo>
                  <a:pt x="142" y="84"/>
                </a:lnTo>
                <a:lnTo>
                  <a:pt x="127" y="78"/>
                </a:lnTo>
                <a:lnTo>
                  <a:pt x="111" y="80"/>
                </a:lnTo>
                <a:lnTo>
                  <a:pt x="92" y="88"/>
                </a:lnTo>
                <a:lnTo>
                  <a:pt x="70" y="105"/>
                </a:lnTo>
                <a:lnTo>
                  <a:pt x="50" y="124"/>
                </a:lnTo>
                <a:lnTo>
                  <a:pt x="0" y="77"/>
                </a:lnTo>
                <a:lnTo>
                  <a:pt x="34" y="46"/>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chemeClr val="accent6">
              <a:lumMod val="75000"/>
            </a:schemeClr>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36" name="Freeform 26"/>
          <p:cNvSpPr>
            <a:spLocks/>
          </p:cNvSpPr>
          <p:nvPr/>
        </p:nvSpPr>
        <p:spPr bwMode="auto">
          <a:xfrm>
            <a:off x="3305816" y="2888989"/>
            <a:ext cx="682116" cy="444798"/>
          </a:xfrm>
          <a:custGeom>
            <a:avLst/>
            <a:gdLst>
              <a:gd name="T0" fmla="*/ 886487 w 315"/>
              <a:gd name="T1" fmla="*/ 152428 h 182"/>
              <a:gd name="T2" fmla="*/ 889319 w 315"/>
              <a:gd name="T3" fmla="*/ 555727 h 182"/>
              <a:gd name="T4" fmla="*/ 481478 w 315"/>
              <a:gd name="T5" fmla="*/ 574780 h 182"/>
              <a:gd name="T6" fmla="*/ 589103 w 315"/>
              <a:gd name="T7" fmla="*/ 460459 h 182"/>
              <a:gd name="T8" fmla="*/ 405008 w 315"/>
              <a:gd name="T9" fmla="*/ 266749 h 182"/>
              <a:gd name="T10" fmla="*/ 359693 w 315"/>
              <a:gd name="T11" fmla="*/ 247695 h 182"/>
              <a:gd name="T12" fmla="*/ 314377 w 315"/>
              <a:gd name="T13" fmla="*/ 254047 h 182"/>
              <a:gd name="T14" fmla="*/ 263397 w 315"/>
              <a:gd name="T15" fmla="*/ 279451 h 182"/>
              <a:gd name="T16" fmla="*/ 198256 w 315"/>
              <a:gd name="T17" fmla="*/ 333436 h 182"/>
              <a:gd name="T18" fmla="*/ 141611 w 315"/>
              <a:gd name="T19" fmla="*/ 393772 h 182"/>
              <a:gd name="T20" fmla="*/ 0 w 315"/>
              <a:gd name="T21" fmla="*/ 244520 h 182"/>
              <a:gd name="T22" fmla="*/ 96296 w 315"/>
              <a:gd name="T23" fmla="*/ 146077 h 182"/>
              <a:gd name="T24" fmla="*/ 135947 w 315"/>
              <a:gd name="T25" fmla="*/ 114321 h 182"/>
              <a:gd name="T26" fmla="*/ 189759 w 315"/>
              <a:gd name="T27" fmla="*/ 76214 h 182"/>
              <a:gd name="T28" fmla="*/ 232242 w 315"/>
              <a:gd name="T29" fmla="*/ 53985 h 182"/>
              <a:gd name="T30" fmla="*/ 271894 w 315"/>
              <a:gd name="T31" fmla="*/ 28580 h 182"/>
              <a:gd name="T32" fmla="*/ 317209 w 315"/>
              <a:gd name="T33" fmla="*/ 9527 h 182"/>
              <a:gd name="T34" fmla="*/ 365357 w 315"/>
              <a:gd name="T35" fmla="*/ 0 h 182"/>
              <a:gd name="T36" fmla="*/ 422002 w 315"/>
              <a:gd name="T37" fmla="*/ 0 h 182"/>
              <a:gd name="T38" fmla="*/ 467317 w 315"/>
              <a:gd name="T39" fmla="*/ 3176 h 182"/>
              <a:gd name="T40" fmla="*/ 515465 w 315"/>
              <a:gd name="T41" fmla="*/ 15878 h 182"/>
              <a:gd name="T42" fmla="*/ 563613 w 315"/>
              <a:gd name="T43" fmla="*/ 41283 h 182"/>
              <a:gd name="T44" fmla="*/ 591935 w 315"/>
              <a:gd name="T45" fmla="*/ 73038 h 182"/>
              <a:gd name="T46" fmla="*/ 781694 w 315"/>
              <a:gd name="T47" fmla="*/ 260398 h 182"/>
              <a:gd name="T48" fmla="*/ 886487 w 315"/>
              <a:gd name="T49" fmla="*/ 152428 h 18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5"/>
              <a:gd name="T76" fmla="*/ 0 h 182"/>
              <a:gd name="T77" fmla="*/ 315 w 315"/>
              <a:gd name="T78" fmla="*/ 182 h 18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5" h="182">
                <a:moveTo>
                  <a:pt x="313" y="48"/>
                </a:moveTo>
                <a:lnTo>
                  <a:pt x="314" y="175"/>
                </a:lnTo>
                <a:lnTo>
                  <a:pt x="170" y="181"/>
                </a:lnTo>
                <a:lnTo>
                  <a:pt x="208" y="145"/>
                </a:lnTo>
                <a:lnTo>
                  <a:pt x="143" y="84"/>
                </a:lnTo>
                <a:lnTo>
                  <a:pt x="127" y="78"/>
                </a:lnTo>
                <a:lnTo>
                  <a:pt x="111" y="80"/>
                </a:lnTo>
                <a:lnTo>
                  <a:pt x="93" y="88"/>
                </a:lnTo>
                <a:lnTo>
                  <a:pt x="70" y="105"/>
                </a:lnTo>
                <a:lnTo>
                  <a:pt x="50" y="124"/>
                </a:lnTo>
                <a:lnTo>
                  <a:pt x="0" y="77"/>
                </a:lnTo>
                <a:lnTo>
                  <a:pt x="34" y="46"/>
                </a:lnTo>
                <a:lnTo>
                  <a:pt x="48" y="36"/>
                </a:lnTo>
                <a:lnTo>
                  <a:pt x="67" y="24"/>
                </a:lnTo>
                <a:lnTo>
                  <a:pt x="82" y="17"/>
                </a:lnTo>
                <a:lnTo>
                  <a:pt x="96" y="9"/>
                </a:lnTo>
                <a:lnTo>
                  <a:pt x="112" y="3"/>
                </a:lnTo>
                <a:lnTo>
                  <a:pt x="129" y="0"/>
                </a:lnTo>
                <a:lnTo>
                  <a:pt x="149" y="0"/>
                </a:lnTo>
                <a:lnTo>
                  <a:pt x="165" y="1"/>
                </a:lnTo>
                <a:lnTo>
                  <a:pt x="182" y="5"/>
                </a:lnTo>
                <a:lnTo>
                  <a:pt x="199" y="13"/>
                </a:lnTo>
                <a:lnTo>
                  <a:pt x="209" y="23"/>
                </a:lnTo>
                <a:lnTo>
                  <a:pt x="276" y="82"/>
                </a:lnTo>
                <a:lnTo>
                  <a:pt x="313" y="48"/>
                </a:lnTo>
              </a:path>
            </a:pathLst>
          </a:custGeom>
          <a:solidFill>
            <a:schemeClr val="accent6">
              <a:lumMod val="75000"/>
            </a:schemeClr>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37" name="Freeform 27"/>
          <p:cNvSpPr>
            <a:spLocks/>
          </p:cNvSpPr>
          <p:nvPr/>
        </p:nvSpPr>
        <p:spPr bwMode="auto">
          <a:xfrm>
            <a:off x="3792437" y="1197625"/>
            <a:ext cx="679304" cy="447631"/>
          </a:xfrm>
          <a:custGeom>
            <a:avLst/>
            <a:gdLst>
              <a:gd name="T0" fmla="*/ 884378 w 314"/>
              <a:gd name="T1" fmla="*/ 152263 h 183"/>
              <a:gd name="T2" fmla="*/ 887212 w 314"/>
              <a:gd name="T3" fmla="*/ 558297 h 183"/>
              <a:gd name="T4" fmla="*/ 479038 w 314"/>
              <a:gd name="T5" fmla="*/ 577330 h 183"/>
              <a:gd name="T6" fmla="*/ 586751 w 314"/>
              <a:gd name="T7" fmla="*/ 463133 h 183"/>
              <a:gd name="T8" fmla="*/ 402505 w 314"/>
              <a:gd name="T9" fmla="*/ 269632 h 183"/>
              <a:gd name="T10" fmla="*/ 359987 w 314"/>
              <a:gd name="T11" fmla="*/ 247427 h 183"/>
              <a:gd name="T12" fmla="*/ 314634 w 314"/>
              <a:gd name="T13" fmla="*/ 256944 h 183"/>
              <a:gd name="T14" fmla="*/ 260778 w 314"/>
              <a:gd name="T15" fmla="*/ 282321 h 183"/>
              <a:gd name="T16" fmla="*/ 198418 w 314"/>
              <a:gd name="T17" fmla="*/ 333075 h 183"/>
              <a:gd name="T18" fmla="*/ 141727 w 314"/>
              <a:gd name="T19" fmla="*/ 396518 h 183"/>
              <a:gd name="T20" fmla="*/ 0 w 314"/>
              <a:gd name="T21" fmla="*/ 247427 h 183"/>
              <a:gd name="T22" fmla="*/ 96375 w 314"/>
              <a:gd name="T23" fmla="*/ 149091 h 183"/>
              <a:gd name="T24" fmla="*/ 136058 w 314"/>
              <a:gd name="T25" fmla="*/ 114197 h 183"/>
              <a:gd name="T26" fmla="*/ 189914 w 314"/>
              <a:gd name="T27" fmla="*/ 76131 h 183"/>
              <a:gd name="T28" fmla="*/ 232433 w 314"/>
              <a:gd name="T29" fmla="*/ 53926 h 183"/>
              <a:gd name="T30" fmla="*/ 272116 w 314"/>
              <a:gd name="T31" fmla="*/ 28549 h 183"/>
              <a:gd name="T32" fmla="*/ 317469 w 314"/>
              <a:gd name="T33" fmla="*/ 9516 h 183"/>
              <a:gd name="T34" fmla="*/ 365656 w 314"/>
              <a:gd name="T35" fmla="*/ 0 h 183"/>
              <a:gd name="T36" fmla="*/ 419513 w 314"/>
              <a:gd name="T37" fmla="*/ 0 h 183"/>
              <a:gd name="T38" fmla="*/ 464865 w 314"/>
              <a:gd name="T39" fmla="*/ 3172 h 183"/>
              <a:gd name="T40" fmla="*/ 513053 w 314"/>
              <a:gd name="T41" fmla="*/ 15861 h 183"/>
              <a:gd name="T42" fmla="*/ 561240 w 314"/>
              <a:gd name="T43" fmla="*/ 41238 h 183"/>
              <a:gd name="T44" fmla="*/ 589585 w 314"/>
              <a:gd name="T45" fmla="*/ 72959 h 183"/>
              <a:gd name="T46" fmla="*/ 779500 w 314"/>
              <a:gd name="T47" fmla="*/ 260116 h 183"/>
              <a:gd name="T48" fmla="*/ 884378 w 314"/>
              <a:gd name="T49" fmla="*/ 152263 h 18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14"/>
              <a:gd name="T76" fmla="*/ 0 h 183"/>
              <a:gd name="T77" fmla="*/ 314 w 314"/>
              <a:gd name="T78" fmla="*/ 183 h 18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14" h="183">
                <a:moveTo>
                  <a:pt x="312" y="48"/>
                </a:moveTo>
                <a:lnTo>
                  <a:pt x="313" y="176"/>
                </a:lnTo>
                <a:lnTo>
                  <a:pt x="169" y="182"/>
                </a:lnTo>
                <a:lnTo>
                  <a:pt x="207" y="146"/>
                </a:lnTo>
                <a:lnTo>
                  <a:pt x="142" y="85"/>
                </a:lnTo>
                <a:lnTo>
                  <a:pt x="127" y="78"/>
                </a:lnTo>
                <a:lnTo>
                  <a:pt x="111" y="81"/>
                </a:lnTo>
                <a:lnTo>
                  <a:pt x="92" y="89"/>
                </a:lnTo>
                <a:lnTo>
                  <a:pt x="70" y="105"/>
                </a:lnTo>
                <a:lnTo>
                  <a:pt x="50" y="125"/>
                </a:lnTo>
                <a:lnTo>
                  <a:pt x="0" y="78"/>
                </a:lnTo>
                <a:lnTo>
                  <a:pt x="34" y="47"/>
                </a:lnTo>
                <a:lnTo>
                  <a:pt x="48" y="36"/>
                </a:lnTo>
                <a:lnTo>
                  <a:pt x="67" y="24"/>
                </a:lnTo>
                <a:lnTo>
                  <a:pt x="82" y="17"/>
                </a:lnTo>
                <a:lnTo>
                  <a:pt x="96" y="9"/>
                </a:lnTo>
                <a:lnTo>
                  <a:pt x="112" y="3"/>
                </a:lnTo>
                <a:lnTo>
                  <a:pt x="129" y="0"/>
                </a:lnTo>
                <a:lnTo>
                  <a:pt x="148" y="0"/>
                </a:lnTo>
                <a:lnTo>
                  <a:pt x="164" y="1"/>
                </a:lnTo>
                <a:lnTo>
                  <a:pt x="181" y="5"/>
                </a:lnTo>
                <a:lnTo>
                  <a:pt x="198" y="13"/>
                </a:lnTo>
                <a:lnTo>
                  <a:pt x="208" y="23"/>
                </a:lnTo>
                <a:lnTo>
                  <a:pt x="275" y="82"/>
                </a:lnTo>
                <a:lnTo>
                  <a:pt x="312" y="48"/>
                </a:lnTo>
              </a:path>
            </a:pathLst>
          </a:custGeom>
          <a:solidFill>
            <a:schemeClr val="accent6">
              <a:lumMod val="75000"/>
            </a:schemeClr>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38" name="Rectangle 28"/>
          <p:cNvSpPr>
            <a:spLocks noChangeArrowheads="1"/>
          </p:cNvSpPr>
          <p:nvPr/>
        </p:nvSpPr>
        <p:spPr bwMode="auto">
          <a:xfrm>
            <a:off x="2332567" y="1116881"/>
            <a:ext cx="201119" cy="48021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39" name="AutoShape 29"/>
          <p:cNvSpPr>
            <a:spLocks noChangeArrowheads="1"/>
          </p:cNvSpPr>
          <p:nvPr/>
        </p:nvSpPr>
        <p:spPr bwMode="auto">
          <a:xfrm rot="16200000" flipH="1">
            <a:off x="2802856" y="1560412"/>
            <a:ext cx="242231" cy="434585"/>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40" name="Rectangle 30"/>
          <p:cNvSpPr>
            <a:spLocks noChangeArrowheads="1"/>
          </p:cNvSpPr>
          <p:nvPr/>
        </p:nvSpPr>
        <p:spPr bwMode="auto">
          <a:xfrm>
            <a:off x="2822004" y="1116881"/>
            <a:ext cx="202526" cy="48021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41" name="AutoShape 31"/>
          <p:cNvSpPr>
            <a:spLocks noChangeArrowheads="1"/>
          </p:cNvSpPr>
          <p:nvPr/>
        </p:nvSpPr>
        <p:spPr bwMode="auto">
          <a:xfrm rot="16200000" flipH="1">
            <a:off x="3284557" y="1562521"/>
            <a:ext cx="242231" cy="430366"/>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68" name="Rectangle 32"/>
          <p:cNvSpPr>
            <a:spLocks noChangeArrowheads="1"/>
          </p:cNvSpPr>
          <p:nvPr/>
        </p:nvSpPr>
        <p:spPr bwMode="auto">
          <a:xfrm>
            <a:off x="3303002" y="1116881"/>
            <a:ext cx="203932" cy="48021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69" name="AutoShape 33"/>
          <p:cNvSpPr>
            <a:spLocks noChangeArrowheads="1"/>
          </p:cNvSpPr>
          <p:nvPr/>
        </p:nvSpPr>
        <p:spPr bwMode="auto">
          <a:xfrm rot="16200000" flipH="1">
            <a:off x="2489211" y="2383428"/>
            <a:ext cx="245064" cy="434585"/>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70" name="Rectangle 34"/>
          <p:cNvSpPr>
            <a:spLocks noChangeArrowheads="1"/>
          </p:cNvSpPr>
          <p:nvPr/>
        </p:nvSpPr>
        <p:spPr bwMode="auto">
          <a:xfrm>
            <a:off x="2512592" y="1956898"/>
            <a:ext cx="199712" cy="478795"/>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71" name="AutoShape 35"/>
          <p:cNvSpPr>
            <a:spLocks noChangeArrowheads="1"/>
          </p:cNvSpPr>
          <p:nvPr/>
        </p:nvSpPr>
        <p:spPr bwMode="auto">
          <a:xfrm rot="16200000" flipH="1">
            <a:off x="2974423" y="2383424"/>
            <a:ext cx="246481" cy="433179"/>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72" name="Rectangle 36"/>
          <p:cNvSpPr>
            <a:spLocks noChangeArrowheads="1"/>
          </p:cNvSpPr>
          <p:nvPr/>
        </p:nvSpPr>
        <p:spPr bwMode="auto">
          <a:xfrm>
            <a:off x="2996401" y="1956898"/>
            <a:ext cx="202526" cy="478795"/>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73" name="AutoShape 37"/>
          <p:cNvSpPr>
            <a:spLocks noChangeArrowheads="1"/>
          </p:cNvSpPr>
          <p:nvPr/>
        </p:nvSpPr>
        <p:spPr bwMode="auto">
          <a:xfrm rot="16200000" flipH="1">
            <a:off x="2731822" y="3185891"/>
            <a:ext cx="245063" cy="430366"/>
          </a:xfrm>
          <a:prstGeom prst="rightArrow">
            <a:avLst>
              <a:gd name="adj1" fmla="val 50000"/>
              <a:gd name="adj2" fmla="val 62505"/>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74" name="Rectangle 38"/>
          <p:cNvSpPr>
            <a:spLocks noChangeArrowheads="1"/>
          </p:cNvSpPr>
          <p:nvPr/>
        </p:nvSpPr>
        <p:spPr bwMode="auto">
          <a:xfrm>
            <a:off x="2754496" y="2755834"/>
            <a:ext cx="202526" cy="480212"/>
          </a:xfrm>
          <a:prstGeom prst="rect">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75" name="Rectangle 39"/>
          <p:cNvSpPr>
            <a:spLocks noChangeArrowheads="1"/>
          </p:cNvSpPr>
          <p:nvPr/>
        </p:nvSpPr>
        <p:spPr bwMode="auto">
          <a:xfrm>
            <a:off x="4876792" y="1584637"/>
            <a:ext cx="2679242" cy="30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212" tIns="40606" rIns="81212" bIns="40606">
            <a:spAutoFit/>
          </a:bodyPr>
          <a:lstStyle/>
          <a:p>
            <a:pPr defTabSz="685800">
              <a:spcBef>
                <a:spcPts val="0"/>
              </a:spcBef>
              <a:spcAft>
                <a:spcPts val="0"/>
              </a:spcAft>
            </a:pPr>
            <a:r>
              <a:rPr lang="zh-CN" altLang="en-US" sz="1425" dirty="0">
                <a:solidFill>
                  <a:srgbClr val="414455"/>
                </a:solidFill>
                <a:latin typeface="微软雅黑" pitchFamily="34" charset="-122"/>
                <a:ea typeface="微软雅黑" pitchFamily="34" charset="-122"/>
              </a:rPr>
              <a:t>添加标题</a:t>
            </a:r>
          </a:p>
        </p:txBody>
      </p:sp>
      <p:sp>
        <p:nvSpPr>
          <p:cNvPr id="76" name="Rectangle 40"/>
          <p:cNvSpPr>
            <a:spLocks noChangeArrowheads="1"/>
          </p:cNvSpPr>
          <p:nvPr/>
        </p:nvSpPr>
        <p:spPr bwMode="auto">
          <a:xfrm>
            <a:off x="4876792" y="1903069"/>
            <a:ext cx="2679242" cy="982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212" tIns="40606" rIns="81212" bIns="40606">
            <a:spAutoFit/>
          </a:bodyPr>
          <a:lstStyle/>
          <a:p>
            <a:pPr defTabSz="685800" fontAlgn="auto">
              <a:lnSpc>
                <a:spcPct val="130000"/>
              </a:lnSpc>
              <a:spcBef>
                <a:spcPts val="0"/>
              </a:spcBef>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defTabSz="685800" fontAlgn="auto">
              <a:lnSpc>
                <a:spcPct val="130000"/>
              </a:lnSpc>
              <a:spcBef>
                <a:spcPts val="0"/>
              </a:spcBef>
              <a:spcAft>
                <a:spcPts val="0"/>
              </a:spcAft>
            </a:pPr>
            <a:endParaRPr lang="zh-CN" altLang="en-US" sz="900" dirty="0">
              <a:solidFill>
                <a:prstClr val="black">
                  <a:lumMod val="75000"/>
                  <a:lumOff val="25000"/>
                </a:prstClr>
              </a:solidFill>
              <a:latin typeface="微软雅黑" pitchFamily="34" charset="-122"/>
              <a:ea typeface="微软雅黑" pitchFamily="34" charset="-122"/>
            </a:endParaRPr>
          </a:p>
        </p:txBody>
      </p:sp>
      <p:sp>
        <p:nvSpPr>
          <p:cNvPr id="77" name="Rectangle 41"/>
          <p:cNvSpPr>
            <a:spLocks noChangeArrowheads="1"/>
          </p:cNvSpPr>
          <p:nvPr/>
        </p:nvSpPr>
        <p:spPr bwMode="auto">
          <a:xfrm>
            <a:off x="4876792" y="2788121"/>
            <a:ext cx="2679242" cy="301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212" tIns="40606" rIns="81212" bIns="40606">
            <a:spAutoFit/>
          </a:bodyPr>
          <a:lstStyle/>
          <a:p>
            <a:pPr defTabSz="685800">
              <a:spcBef>
                <a:spcPts val="0"/>
              </a:spcBef>
              <a:spcAft>
                <a:spcPts val="0"/>
              </a:spcAft>
            </a:pPr>
            <a:r>
              <a:rPr lang="zh-CN" altLang="en-US" sz="1425" dirty="0">
                <a:solidFill>
                  <a:srgbClr val="414455"/>
                </a:solidFill>
                <a:latin typeface="微软雅黑" pitchFamily="34" charset="-122"/>
                <a:ea typeface="微软雅黑" pitchFamily="34" charset="-122"/>
              </a:rPr>
              <a:t>添加标题</a:t>
            </a:r>
          </a:p>
        </p:txBody>
      </p:sp>
      <p:sp>
        <p:nvSpPr>
          <p:cNvPr id="78" name="Rectangle 42"/>
          <p:cNvSpPr>
            <a:spLocks noChangeArrowheads="1"/>
          </p:cNvSpPr>
          <p:nvPr/>
        </p:nvSpPr>
        <p:spPr bwMode="auto">
          <a:xfrm>
            <a:off x="4876792" y="3105136"/>
            <a:ext cx="2679242" cy="802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212" tIns="40606" rIns="81212" bIns="40606">
            <a:spAutoFit/>
          </a:bodyPr>
          <a:lstStyle/>
          <a:p>
            <a:pPr defTabSz="685800" fontAlgn="auto">
              <a:lnSpc>
                <a:spcPct val="130000"/>
              </a:lnSpc>
              <a:spcBef>
                <a:spcPts val="0"/>
              </a:spcBef>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9" name="AutoShape 21"/>
          <p:cNvSpPr>
            <a:spLocks noChangeArrowheads="1"/>
          </p:cNvSpPr>
          <p:nvPr/>
        </p:nvSpPr>
        <p:spPr bwMode="auto">
          <a:xfrm rot="16200000" flipH="1">
            <a:off x="1748221" y="1133264"/>
            <a:ext cx="386720" cy="419115"/>
          </a:xfrm>
          <a:prstGeom prst="rightArrow">
            <a:avLst>
              <a:gd name="adj1" fmla="val 50000"/>
              <a:gd name="adj2" fmla="val 29014"/>
            </a:avLst>
          </a:prstGeom>
          <a:solidFill>
            <a:srgbClr val="414455"/>
          </a:solidFill>
          <a:ln w="3175" algn="ctr">
            <a:solidFill>
              <a:srgbClr val="D7D7D7"/>
            </a:solidFill>
            <a:miter lim="800000"/>
            <a:headEnd/>
            <a:tailEnd/>
          </a:ln>
          <a:effectLst>
            <a:outerShdw dist="38100" dir="5400000" algn="t" rotWithShape="0">
              <a:srgbClr val="000000">
                <a:alpha val="39999"/>
              </a:srgbClr>
            </a:outerShdw>
          </a:effectLst>
        </p:spPr>
        <p:txBody>
          <a:bodyPr vert="eaVert" lIns="0" tIns="40606" rIns="0" bIns="40606" anchor="ctr"/>
          <a:lstStyle/>
          <a:p>
            <a:pPr defTabSz="685800">
              <a:lnSpc>
                <a:spcPct val="120000"/>
              </a:lnSpc>
              <a:spcBef>
                <a:spcPts val="533"/>
              </a:spcBef>
              <a:spcAft>
                <a:spcPts val="533"/>
              </a:spcAft>
              <a:defRPr/>
            </a:pPr>
            <a:endParaRPr lang="en-US" sz="2475" kern="0" dirty="0">
              <a:solidFill>
                <a:sysClr val="window" lastClr="FFFFFF"/>
              </a:solidFill>
              <a:latin typeface="Impact" pitchFamily="34" charset="0"/>
              <a:ea typeface="+mn-ea"/>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2170430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1000"/>
                                        <p:tgtEl>
                                          <p:spTgt spid="79"/>
                                        </p:tgtEl>
                                      </p:cBhvr>
                                    </p:animEffect>
                                    <p:anim calcmode="lin" valueType="num">
                                      <p:cBhvr>
                                        <p:cTn id="14" dur="1000" fill="hold"/>
                                        <p:tgtEl>
                                          <p:spTgt spid="79"/>
                                        </p:tgtEl>
                                        <p:attrNameLst>
                                          <p:attrName>ppt_x</p:attrName>
                                        </p:attrNameLst>
                                      </p:cBhvr>
                                      <p:tavLst>
                                        <p:tav tm="0">
                                          <p:val>
                                            <p:strVal val="#ppt_x"/>
                                          </p:val>
                                        </p:tav>
                                        <p:tav tm="100000">
                                          <p:val>
                                            <p:strVal val="#ppt_x"/>
                                          </p:val>
                                        </p:tav>
                                      </p:tavLst>
                                    </p:anim>
                                    <p:anim calcmode="lin" valueType="num">
                                      <p:cBhvr>
                                        <p:cTn id="15" dur="1000" fill="hold"/>
                                        <p:tgtEl>
                                          <p:spTgt spid="7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000"/>
                                        <p:tgtEl>
                                          <p:spTgt spid="38"/>
                                        </p:tgtEl>
                                      </p:cBhvr>
                                    </p:animEffect>
                                    <p:anim calcmode="lin" valueType="num">
                                      <p:cBhvr>
                                        <p:cTn id="24" dur="1000" fill="hold"/>
                                        <p:tgtEl>
                                          <p:spTgt spid="38"/>
                                        </p:tgtEl>
                                        <p:attrNameLst>
                                          <p:attrName>ppt_x</p:attrName>
                                        </p:attrNameLst>
                                      </p:cBhvr>
                                      <p:tavLst>
                                        <p:tav tm="0">
                                          <p:val>
                                            <p:strVal val="#ppt_x"/>
                                          </p:val>
                                        </p:tav>
                                        <p:tav tm="100000">
                                          <p:val>
                                            <p:strVal val="#ppt_x"/>
                                          </p:val>
                                        </p:tav>
                                      </p:tavLst>
                                    </p:anim>
                                    <p:anim calcmode="lin" valueType="num">
                                      <p:cBhvr>
                                        <p:cTn id="25" dur="1000" fill="hold"/>
                                        <p:tgtEl>
                                          <p:spTgt spid="38"/>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1000"/>
                                        <p:tgtEl>
                                          <p:spTgt spid="39"/>
                                        </p:tgtEl>
                                      </p:cBhvr>
                                    </p:animEffect>
                                    <p:anim calcmode="lin" valueType="num">
                                      <p:cBhvr>
                                        <p:cTn id="29" dur="1000" fill="hold"/>
                                        <p:tgtEl>
                                          <p:spTgt spid="39"/>
                                        </p:tgtEl>
                                        <p:attrNameLst>
                                          <p:attrName>ppt_x</p:attrName>
                                        </p:attrNameLst>
                                      </p:cBhvr>
                                      <p:tavLst>
                                        <p:tav tm="0">
                                          <p:val>
                                            <p:strVal val="#ppt_x"/>
                                          </p:val>
                                        </p:tav>
                                        <p:tav tm="100000">
                                          <p:val>
                                            <p:strVal val="#ppt_x"/>
                                          </p:val>
                                        </p:tav>
                                      </p:tavLst>
                                    </p:anim>
                                    <p:anim calcmode="lin" valueType="num">
                                      <p:cBhvr>
                                        <p:cTn id="30" dur="1000" fill="hold"/>
                                        <p:tgtEl>
                                          <p:spTgt spid="39"/>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40"/>
                                        </p:tgtEl>
                                        <p:attrNameLst>
                                          <p:attrName>style.visibility</p:attrName>
                                        </p:attrNameLst>
                                      </p:cBhvr>
                                      <p:to>
                                        <p:strVal val="visible"/>
                                      </p:to>
                                    </p:set>
                                    <p:animEffect transition="in" filter="fade">
                                      <p:cBhvr>
                                        <p:cTn id="33" dur="1000"/>
                                        <p:tgtEl>
                                          <p:spTgt spid="40"/>
                                        </p:tgtEl>
                                      </p:cBhvr>
                                    </p:animEffect>
                                    <p:anim calcmode="lin" valueType="num">
                                      <p:cBhvr>
                                        <p:cTn id="34" dur="1000" fill="hold"/>
                                        <p:tgtEl>
                                          <p:spTgt spid="40"/>
                                        </p:tgtEl>
                                        <p:attrNameLst>
                                          <p:attrName>ppt_x</p:attrName>
                                        </p:attrNameLst>
                                      </p:cBhvr>
                                      <p:tavLst>
                                        <p:tav tm="0">
                                          <p:val>
                                            <p:strVal val="#ppt_x"/>
                                          </p:val>
                                        </p:tav>
                                        <p:tav tm="100000">
                                          <p:val>
                                            <p:strVal val="#ppt_x"/>
                                          </p:val>
                                        </p:tav>
                                      </p:tavLst>
                                    </p:anim>
                                    <p:anim calcmode="lin" valueType="num">
                                      <p:cBhvr>
                                        <p:cTn id="35" dur="1000" fill="hold"/>
                                        <p:tgtEl>
                                          <p:spTgt spid="40"/>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1000"/>
                                        <p:tgtEl>
                                          <p:spTgt spid="41"/>
                                        </p:tgtEl>
                                      </p:cBhvr>
                                    </p:animEffect>
                                    <p:anim calcmode="lin" valueType="num">
                                      <p:cBhvr>
                                        <p:cTn id="39" dur="1000" fill="hold"/>
                                        <p:tgtEl>
                                          <p:spTgt spid="41"/>
                                        </p:tgtEl>
                                        <p:attrNameLst>
                                          <p:attrName>ppt_x</p:attrName>
                                        </p:attrNameLst>
                                      </p:cBhvr>
                                      <p:tavLst>
                                        <p:tav tm="0">
                                          <p:val>
                                            <p:strVal val="#ppt_x"/>
                                          </p:val>
                                        </p:tav>
                                        <p:tav tm="100000">
                                          <p:val>
                                            <p:strVal val="#ppt_x"/>
                                          </p:val>
                                        </p:tav>
                                      </p:tavLst>
                                    </p:anim>
                                    <p:anim calcmode="lin" valueType="num">
                                      <p:cBhvr>
                                        <p:cTn id="40" dur="1000" fill="hold"/>
                                        <p:tgtEl>
                                          <p:spTgt spid="41"/>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1000"/>
                                        <p:tgtEl>
                                          <p:spTgt spid="68"/>
                                        </p:tgtEl>
                                      </p:cBhvr>
                                    </p:animEffect>
                                    <p:anim calcmode="lin" valueType="num">
                                      <p:cBhvr>
                                        <p:cTn id="44" dur="1000" fill="hold"/>
                                        <p:tgtEl>
                                          <p:spTgt spid="68"/>
                                        </p:tgtEl>
                                        <p:attrNameLst>
                                          <p:attrName>ppt_x</p:attrName>
                                        </p:attrNameLst>
                                      </p:cBhvr>
                                      <p:tavLst>
                                        <p:tav tm="0">
                                          <p:val>
                                            <p:strVal val="#ppt_x"/>
                                          </p:val>
                                        </p:tav>
                                        <p:tav tm="100000">
                                          <p:val>
                                            <p:strVal val="#ppt_x"/>
                                          </p:val>
                                        </p:tav>
                                      </p:tavLst>
                                    </p:anim>
                                    <p:anim calcmode="lin" valueType="num">
                                      <p:cBhvr>
                                        <p:cTn id="45" dur="1000" fill="hold"/>
                                        <p:tgtEl>
                                          <p:spTgt spid="6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1000"/>
                                        <p:tgtEl>
                                          <p:spTgt spid="69"/>
                                        </p:tgtEl>
                                      </p:cBhvr>
                                    </p:animEffect>
                                    <p:anim calcmode="lin" valueType="num">
                                      <p:cBhvr>
                                        <p:cTn id="49" dur="1000" fill="hold"/>
                                        <p:tgtEl>
                                          <p:spTgt spid="69"/>
                                        </p:tgtEl>
                                        <p:attrNameLst>
                                          <p:attrName>ppt_x</p:attrName>
                                        </p:attrNameLst>
                                      </p:cBhvr>
                                      <p:tavLst>
                                        <p:tav tm="0">
                                          <p:val>
                                            <p:strVal val="#ppt_x"/>
                                          </p:val>
                                        </p:tav>
                                        <p:tav tm="100000">
                                          <p:val>
                                            <p:strVal val="#ppt_x"/>
                                          </p:val>
                                        </p:tav>
                                      </p:tavLst>
                                    </p:anim>
                                    <p:anim calcmode="lin" valueType="num">
                                      <p:cBhvr>
                                        <p:cTn id="50" dur="1000" fill="hold"/>
                                        <p:tgtEl>
                                          <p:spTgt spid="6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fade">
                                      <p:cBhvr>
                                        <p:cTn id="53" dur="1000"/>
                                        <p:tgtEl>
                                          <p:spTgt spid="70"/>
                                        </p:tgtEl>
                                      </p:cBhvr>
                                    </p:animEffect>
                                    <p:anim calcmode="lin" valueType="num">
                                      <p:cBhvr>
                                        <p:cTn id="54" dur="1000" fill="hold"/>
                                        <p:tgtEl>
                                          <p:spTgt spid="70"/>
                                        </p:tgtEl>
                                        <p:attrNameLst>
                                          <p:attrName>ppt_x</p:attrName>
                                        </p:attrNameLst>
                                      </p:cBhvr>
                                      <p:tavLst>
                                        <p:tav tm="0">
                                          <p:val>
                                            <p:strVal val="#ppt_x"/>
                                          </p:val>
                                        </p:tav>
                                        <p:tav tm="100000">
                                          <p:val>
                                            <p:strVal val="#ppt_x"/>
                                          </p:val>
                                        </p:tav>
                                      </p:tavLst>
                                    </p:anim>
                                    <p:anim calcmode="lin" valueType="num">
                                      <p:cBhvr>
                                        <p:cTn id="55" dur="1000" fill="hold"/>
                                        <p:tgtEl>
                                          <p:spTgt spid="7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fade">
                                      <p:cBhvr>
                                        <p:cTn id="58" dur="1000"/>
                                        <p:tgtEl>
                                          <p:spTgt spid="71"/>
                                        </p:tgtEl>
                                      </p:cBhvr>
                                    </p:animEffect>
                                    <p:anim calcmode="lin" valueType="num">
                                      <p:cBhvr>
                                        <p:cTn id="59" dur="1000" fill="hold"/>
                                        <p:tgtEl>
                                          <p:spTgt spid="71"/>
                                        </p:tgtEl>
                                        <p:attrNameLst>
                                          <p:attrName>ppt_x</p:attrName>
                                        </p:attrNameLst>
                                      </p:cBhvr>
                                      <p:tavLst>
                                        <p:tav tm="0">
                                          <p:val>
                                            <p:strVal val="#ppt_x"/>
                                          </p:val>
                                        </p:tav>
                                        <p:tav tm="100000">
                                          <p:val>
                                            <p:strVal val="#ppt_x"/>
                                          </p:val>
                                        </p:tav>
                                      </p:tavLst>
                                    </p:anim>
                                    <p:anim calcmode="lin" valueType="num">
                                      <p:cBhvr>
                                        <p:cTn id="60" dur="1000" fill="hold"/>
                                        <p:tgtEl>
                                          <p:spTgt spid="71"/>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0"/>
                                  </p:stCondLst>
                                  <p:childTnLst>
                                    <p:set>
                                      <p:cBhvr>
                                        <p:cTn id="62" dur="1" fill="hold">
                                          <p:stCondLst>
                                            <p:cond delay="0"/>
                                          </p:stCondLst>
                                        </p:cTn>
                                        <p:tgtEl>
                                          <p:spTgt spid="72"/>
                                        </p:tgtEl>
                                        <p:attrNameLst>
                                          <p:attrName>style.visibility</p:attrName>
                                        </p:attrNameLst>
                                      </p:cBhvr>
                                      <p:to>
                                        <p:strVal val="visible"/>
                                      </p:to>
                                    </p:set>
                                    <p:animEffect transition="in" filter="fade">
                                      <p:cBhvr>
                                        <p:cTn id="63" dur="1000"/>
                                        <p:tgtEl>
                                          <p:spTgt spid="72"/>
                                        </p:tgtEl>
                                      </p:cBhvr>
                                    </p:animEffect>
                                    <p:anim calcmode="lin" valueType="num">
                                      <p:cBhvr>
                                        <p:cTn id="64" dur="1000" fill="hold"/>
                                        <p:tgtEl>
                                          <p:spTgt spid="72"/>
                                        </p:tgtEl>
                                        <p:attrNameLst>
                                          <p:attrName>ppt_x</p:attrName>
                                        </p:attrNameLst>
                                      </p:cBhvr>
                                      <p:tavLst>
                                        <p:tav tm="0">
                                          <p:val>
                                            <p:strVal val="#ppt_x"/>
                                          </p:val>
                                        </p:tav>
                                        <p:tav tm="100000">
                                          <p:val>
                                            <p:strVal val="#ppt_x"/>
                                          </p:val>
                                        </p:tav>
                                      </p:tavLst>
                                    </p:anim>
                                    <p:anim calcmode="lin" valueType="num">
                                      <p:cBhvr>
                                        <p:cTn id="65" dur="1000" fill="hold"/>
                                        <p:tgtEl>
                                          <p:spTgt spid="72"/>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1000"/>
                                        <p:tgtEl>
                                          <p:spTgt spid="73"/>
                                        </p:tgtEl>
                                      </p:cBhvr>
                                    </p:animEffect>
                                    <p:anim calcmode="lin" valueType="num">
                                      <p:cBhvr>
                                        <p:cTn id="69" dur="1000" fill="hold"/>
                                        <p:tgtEl>
                                          <p:spTgt spid="73"/>
                                        </p:tgtEl>
                                        <p:attrNameLst>
                                          <p:attrName>ppt_x</p:attrName>
                                        </p:attrNameLst>
                                      </p:cBhvr>
                                      <p:tavLst>
                                        <p:tav tm="0">
                                          <p:val>
                                            <p:strVal val="#ppt_x"/>
                                          </p:val>
                                        </p:tav>
                                        <p:tav tm="100000">
                                          <p:val>
                                            <p:strVal val="#ppt_x"/>
                                          </p:val>
                                        </p:tav>
                                      </p:tavLst>
                                    </p:anim>
                                    <p:anim calcmode="lin" valueType="num">
                                      <p:cBhvr>
                                        <p:cTn id="70" dur="1000" fill="hold"/>
                                        <p:tgtEl>
                                          <p:spTgt spid="73"/>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1000"/>
                                        <p:tgtEl>
                                          <p:spTgt spid="74"/>
                                        </p:tgtEl>
                                      </p:cBhvr>
                                    </p:animEffect>
                                    <p:anim calcmode="lin" valueType="num">
                                      <p:cBhvr>
                                        <p:cTn id="74" dur="1000" fill="hold"/>
                                        <p:tgtEl>
                                          <p:spTgt spid="74"/>
                                        </p:tgtEl>
                                        <p:attrNameLst>
                                          <p:attrName>ppt_x</p:attrName>
                                        </p:attrNameLst>
                                      </p:cBhvr>
                                      <p:tavLst>
                                        <p:tav tm="0">
                                          <p:val>
                                            <p:strVal val="#ppt_x"/>
                                          </p:val>
                                        </p:tav>
                                        <p:tav tm="100000">
                                          <p:val>
                                            <p:strVal val="#ppt_x"/>
                                          </p:val>
                                        </p:tav>
                                      </p:tavLst>
                                    </p:anim>
                                    <p:anim calcmode="lin" valueType="num">
                                      <p:cBhvr>
                                        <p:cTn id="75" dur="1000" fill="hold"/>
                                        <p:tgtEl>
                                          <p:spTgt spid="74"/>
                                        </p:tgtEl>
                                        <p:attrNameLst>
                                          <p:attrName>ppt_y</p:attrName>
                                        </p:attrNameLst>
                                      </p:cBhvr>
                                      <p:tavLst>
                                        <p:tav tm="0">
                                          <p:val>
                                            <p:strVal val="#ppt_y-.1"/>
                                          </p:val>
                                        </p:tav>
                                        <p:tav tm="100000">
                                          <p:val>
                                            <p:strVal val="#ppt_y"/>
                                          </p:val>
                                        </p:tav>
                                      </p:tavLst>
                                    </p:anim>
                                  </p:childTnLst>
                                </p:cTn>
                              </p:par>
                            </p:childTnLst>
                          </p:cTn>
                        </p:par>
                        <p:par>
                          <p:cTn id="76" fill="hold">
                            <p:stCondLst>
                              <p:cond delay="2000"/>
                            </p:stCondLst>
                            <p:childTnLst>
                              <p:par>
                                <p:cTn id="77" presetID="22" presetClass="entr" presetSubtype="8" fill="hold" grpId="0"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wipe(left)">
                                      <p:cBhvr>
                                        <p:cTn id="79" dur="500"/>
                                        <p:tgtEl>
                                          <p:spTgt spid="3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35"/>
                                        </p:tgtEl>
                                        <p:attrNameLst>
                                          <p:attrName>style.visibility</p:attrName>
                                        </p:attrNameLst>
                                      </p:cBhvr>
                                      <p:to>
                                        <p:strVal val="visible"/>
                                      </p:to>
                                    </p:set>
                                    <p:animEffect transition="in" filter="wipe(left)">
                                      <p:cBhvr>
                                        <p:cTn id="82" dur="500"/>
                                        <p:tgtEl>
                                          <p:spTgt spid="35"/>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36"/>
                                        </p:tgtEl>
                                        <p:attrNameLst>
                                          <p:attrName>style.visibility</p:attrName>
                                        </p:attrNameLst>
                                      </p:cBhvr>
                                      <p:to>
                                        <p:strVal val="visible"/>
                                      </p:to>
                                    </p:set>
                                    <p:animEffect transition="in" filter="wipe(left)">
                                      <p:cBhvr>
                                        <p:cTn id="85" dur="500"/>
                                        <p:tgtEl>
                                          <p:spTgt spid="36"/>
                                        </p:tgtEl>
                                      </p:cBhvr>
                                    </p:animEffect>
                                  </p:childTnLst>
                                </p:cTn>
                              </p:par>
                            </p:childTnLst>
                          </p:cTn>
                        </p:par>
                        <p:par>
                          <p:cTn id="86" fill="hold">
                            <p:stCondLst>
                              <p:cond delay="2500"/>
                            </p:stCondLst>
                            <p:childTnLst>
                              <p:par>
                                <p:cTn id="87" presetID="22" presetClass="entr" presetSubtype="8"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wipe(left)">
                                      <p:cBhvr>
                                        <p:cTn id="89" dur="500"/>
                                        <p:tgtEl>
                                          <p:spTgt spid="7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76"/>
                                        </p:tgtEl>
                                        <p:attrNameLst>
                                          <p:attrName>style.visibility</p:attrName>
                                        </p:attrNameLst>
                                      </p:cBhvr>
                                      <p:to>
                                        <p:strVal val="visible"/>
                                      </p:to>
                                    </p:set>
                                    <p:animEffect transition="in" filter="wipe(left)">
                                      <p:cBhvr>
                                        <p:cTn id="92" dur="500"/>
                                        <p:tgtEl>
                                          <p:spTgt spid="7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left)">
                                      <p:cBhvr>
                                        <p:cTn id="95" dur="500"/>
                                        <p:tgtEl>
                                          <p:spTgt spid="7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78"/>
                                        </p:tgtEl>
                                        <p:attrNameLst>
                                          <p:attrName>style.visibility</p:attrName>
                                        </p:attrNameLst>
                                      </p:cBhvr>
                                      <p:to>
                                        <p:strVal val="visible"/>
                                      </p:to>
                                    </p:set>
                                    <p:animEffect transition="in" filter="wipe(left)">
                                      <p:cBhvr>
                                        <p:cTn id="98"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39" grpId="0" animBg="1"/>
      <p:bldP spid="40" grpId="0" animBg="1"/>
      <p:bldP spid="41" grpId="0" animBg="1"/>
      <p:bldP spid="68" grpId="0" animBg="1"/>
      <p:bldP spid="69" grpId="0" animBg="1"/>
      <p:bldP spid="70" grpId="0" animBg="1"/>
      <p:bldP spid="71" grpId="0" animBg="1"/>
      <p:bldP spid="72" grpId="0" animBg="1"/>
      <p:bldP spid="73" grpId="0" animBg="1"/>
      <p:bldP spid="74" grpId="0" animBg="1"/>
      <p:bldP spid="75" grpId="0"/>
      <p:bldP spid="76" grpId="0"/>
      <p:bldP spid="77" grpId="0"/>
      <p:bldP spid="78" grpId="0"/>
      <p:bldP spid="7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1701992" y="1592400"/>
            <a:ext cx="748691" cy="746477"/>
          </a:xfrm>
          <a:prstGeom prst="rect">
            <a:avLst/>
          </a:prstGeom>
          <a:solidFill>
            <a:srgbClr val="0F97C7"/>
          </a:solidFill>
          <a:ln>
            <a:noFill/>
          </a:ln>
          <a:extLst/>
        </p:spPr>
        <p:txBody>
          <a:bodyPr lIns="56640" tIns="28320" rIns="56640" bIns="28320" anchor="ctr"/>
          <a:lstStyle/>
          <a:p>
            <a:pPr defTabSz="685800" fontAlgn="auto">
              <a:spcBef>
                <a:spcPts val="0"/>
              </a:spcBef>
              <a:spcAft>
                <a:spcPts val="0"/>
              </a:spcAft>
            </a:pPr>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3" name="矩形 2"/>
          <p:cNvSpPr>
            <a:spLocks noChangeArrowheads="1"/>
          </p:cNvSpPr>
          <p:nvPr/>
        </p:nvSpPr>
        <p:spPr bwMode="auto">
          <a:xfrm>
            <a:off x="2527412" y="1584948"/>
            <a:ext cx="748691" cy="746477"/>
          </a:xfrm>
          <a:prstGeom prst="rect">
            <a:avLst/>
          </a:prstGeom>
          <a:solidFill>
            <a:srgbClr val="C3260C"/>
          </a:solidFill>
          <a:ln>
            <a:noFill/>
          </a:ln>
          <a:extLst/>
        </p:spPr>
        <p:txBody>
          <a:bodyPr lIns="56640" tIns="28320" rIns="56640" bIns="28320" anchor="ctr"/>
          <a:lstStyle/>
          <a:p>
            <a:pPr defTabSz="685800" fontAlgn="auto">
              <a:spcBef>
                <a:spcPts val="0"/>
              </a:spcBef>
              <a:spcAft>
                <a:spcPts val="0"/>
              </a:spcAft>
            </a:pPr>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4" name="矩形 3"/>
          <p:cNvSpPr>
            <a:spLocks noChangeArrowheads="1"/>
          </p:cNvSpPr>
          <p:nvPr/>
        </p:nvSpPr>
        <p:spPr bwMode="auto">
          <a:xfrm>
            <a:off x="3352832" y="1592400"/>
            <a:ext cx="748691" cy="746477"/>
          </a:xfrm>
          <a:prstGeom prst="rect">
            <a:avLst/>
          </a:prstGeom>
          <a:solidFill>
            <a:srgbClr val="414455"/>
          </a:solidFill>
          <a:ln>
            <a:noFill/>
          </a:ln>
          <a:extLst/>
        </p:spPr>
        <p:txBody>
          <a:bodyPr lIns="56640" tIns="28320" rIns="56640" bIns="28320" anchor="ctr"/>
          <a:lstStyle/>
          <a:p>
            <a:pPr defTabSz="685800" fontAlgn="auto">
              <a:spcBef>
                <a:spcPts val="0"/>
              </a:spcBef>
              <a:spcAft>
                <a:spcPts val="0"/>
              </a:spcAft>
            </a:pPr>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5" name="矩形 4"/>
          <p:cNvSpPr>
            <a:spLocks noChangeArrowheads="1"/>
          </p:cNvSpPr>
          <p:nvPr/>
        </p:nvSpPr>
        <p:spPr bwMode="auto">
          <a:xfrm>
            <a:off x="1701992" y="2435912"/>
            <a:ext cx="748691" cy="746477"/>
          </a:xfrm>
          <a:prstGeom prst="rect">
            <a:avLst/>
          </a:prstGeom>
          <a:solidFill>
            <a:schemeClr val="accent6">
              <a:lumMod val="75000"/>
            </a:schemeClr>
          </a:solidFill>
          <a:ln>
            <a:noFill/>
          </a:ln>
          <a:extLst/>
        </p:spPr>
        <p:txBody>
          <a:bodyPr lIns="56640" tIns="28320" rIns="56640" bIns="28320" anchor="ctr"/>
          <a:lstStyle/>
          <a:p>
            <a:pPr defTabSz="685800" fontAlgn="auto">
              <a:spcBef>
                <a:spcPts val="0"/>
              </a:spcBef>
              <a:spcAft>
                <a:spcPts val="0"/>
              </a:spcAft>
            </a:pPr>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6" name="矩形 5"/>
          <p:cNvSpPr>
            <a:spLocks noChangeArrowheads="1"/>
          </p:cNvSpPr>
          <p:nvPr/>
        </p:nvSpPr>
        <p:spPr bwMode="auto">
          <a:xfrm>
            <a:off x="2527412" y="2435912"/>
            <a:ext cx="748691" cy="746477"/>
          </a:xfrm>
          <a:prstGeom prst="rect">
            <a:avLst/>
          </a:prstGeom>
          <a:solidFill>
            <a:srgbClr val="414455"/>
          </a:solidFill>
          <a:ln>
            <a:noFill/>
          </a:ln>
          <a:extLst/>
        </p:spPr>
        <p:txBody>
          <a:bodyPr lIns="56640" tIns="28320" rIns="56640" bIns="28320" anchor="ctr"/>
          <a:lstStyle/>
          <a:p>
            <a:pPr defTabSz="685800" fontAlgn="auto">
              <a:spcBef>
                <a:spcPts val="0"/>
              </a:spcBef>
              <a:spcAft>
                <a:spcPts val="0"/>
              </a:spcAft>
            </a:pPr>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7" name="矩形 6"/>
          <p:cNvSpPr>
            <a:spLocks noChangeArrowheads="1"/>
          </p:cNvSpPr>
          <p:nvPr/>
        </p:nvSpPr>
        <p:spPr bwMode="auto">
          <a:xfrm>
            <a:off x="3352832" y="2435912"/>
            <a:ext cx="748691" cy="746477"/>
          </a:xfrm>
          <a:prstGeom prst="rect">
            <a:avLst/>
          </a:prstGeom>
          <a:solidFill>
            <a:srgbClr val="C3260C"/>
          </a:solidFill>
          <a:ln>
            <a:noFill/>
          </a:ln>
          <a:extLst/>
        </p:spPr>
        <p:txBody>
          <a:bodyPr lIns="56640" tIns="28320" rIns="56640" bIns="28320" anchor="ctr"/>
          <a:lstStyle/>
          <a:p>
            <a:pPr defTabSz="685800" fontAlgn="auto">
              <a:spcBef>
                <a:spcPts val="0"/>
              </a:spcBef>
              <a:spcAft>
                <a:spcPts val="0"/>
              </a:spcAft>
            </a:pPr>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8" name="矩形 7"/>
          <p:cNvSpPr>
            <a:spLocks noChangeArrowheads="1"/>
          </p:cNvSpPr>
          <p:nvPr/>
        </p:nvSpPr>
        <p:spPr bwMode="auto">
          <a:xfrm>
            <a:off x="1701992" y="3258892"/>
            <a:ext cx="748691" cy="746477"/>
          </a:xfrm>
          <a:prstGeom prst="rect">
            <a:avLst/>
          </a:prstGeom>
          <a:solidFill>
            <a:srgbClr val="414455"/>
          </a:solidFill>
          <a:ln>
            <a:noFill/>
          </a:ln>
          <a:extLst/>
        </p:spPr>
        <p:txBody>
          <a:bodyPr lIns="56640" tIns="28320" rIns="56640" bIns="28320" anchor="ctr"/>
          <a:lstStyle/>
          <a:p>
            <a:pPr defTabSz="685800" fontAlgn="auto">
              <a:spcBef>
                <a:spcPts val="0"/>
              </a:spcBef>
              <a:spcAft>
                <a:spcPts val="0"/>
              </a:spcAft>
            </a:pPr>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9" name="矩形 8"/>
          <p:cNvSpPr>
            <a:spLocks noChangeArrowheads="1"/>
          </p:cNvSpPr>
          <p:nvPr/>
        </p:nvSpPr>
        <p:spPr bwMode="auto">
          <a:xfrm>
            <a:off x="2527412" y="3258892"/>
            <a:ext cx="748691" cy="746477"/>
          </a:xfrm>
          <a:prstGeom prst="rect">
            <a:avLst/>
          </a:prstGeom>
          <a:solidFill>
            <a:srgbClr val="C3260C"/>
          </a:solidFill>
          <a:ln>
            <a:noFill/>
          </a:ln>
          <a:extLst/>
        </p:spPr>
        <p:txBody>
          <a:bodyPr lIns="56640" tIns="28320" rIns="56640" bIns="28320" anchor="ctr"/>
          <a:lstStyle/>
          <a:p>
            <a:pPr defTabSz="685800" fontAlgn="auto">
              <a:spcBef>
                <a:spcPts val="0"/>
              </a:spcBef>
              <a:spcAft>
                <a:spcPts val="0"/>
              </a:spcAft>
            </a:pPr>
            <a:endParaRPr lang="zh-CN" altLang="en-US" sz="1275" b="1">
              <a:solidFill>
                <a:srgbClr val="217435"/>
              </a:solidFill>
              <a:latin typeface="微软雅黑" pitchFamily="34" charset="-122"/>
              <a:ea typeface="微软雅黑" pitchFamily="34" charset="-122"/>
              <a:sym typeface="微软雅黑" pitchFamily="34" charset="-122"/>
            </a:endParaRPr>
          </a:p>
        </p:txBody>
      </p:sp>
      <p:sp>
        <p:nvSpPr>
          <p:cNvPr id="10" name="矩形 9"/>
          <p:cNvSpPr>
            <a:spLocks noChangeArrowheads="1"/>
          </p:cNvSpPr>
          <p:nvPr/>
        </p:nvSpPr>
        <p:spPr bwMode="auto">
          <a:xfrm>
            <a:off x="3352832" y="3258892"/>
            <a:ext cx="748691" cy="746477"/>
          </a:xfrm>
          <a:prstGeom prst="rect">
            <a:avLst/>
          </a:prstGeom>
          <a:solidFill>
            <a:srgbClr val="0F97C7"/>
          </a:solidFill>
          <a:ln>
            <a:noFill/>
          </a:ln>
          <a:extLst/>
        </p:spPr>
        <p:txBody>
          <a:bodyPr lIns="56640" tIns="28320" rIns="56640" bIns="28320" anchor="ctr"/>
          <a:lstStyle/>
          <a:p>
            <a:pPr defTabSz="685800" fontAlgn="auto">
              <a:spcBef>
                <a:spcPts val="0"/>
              </a:spcBef>
              <a:spcAft>
                <a:spcPts val="0"/>
              </a:spcAft>
            </a:pPr>
            <a:endParaRPr lang="zh-CN" altLang="en-US" sz="1275" b="1">
              <a:solidFill>
                <a:srgbClr val="217435"/>
              </a:solidFill>
              <a:latin typeface="微软雅黑" pitchFamily="34" charset="-122"/>
              <a:ea typeface="微软雅黑" pitchFamily="34" charset="-122"/>
              <a:sym typeface="微软雅黑" pitchFamily="34" charset="-122"/>
            </a:endParaRPr>
          </a:p>
        </p:txBody>
      </p:sp>
      <p:pic>
        <p:nvPicPr>
          <p:cNvPr id="11" name="图片 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01994" y="1597194"/>
            <a:ext cx="748690" cy="753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352832" y="1606720"/>
            <a:ext cx="748691" cy="753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527412" y="2435912"/>
            <a:ext cx="748691" cy="746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4"/>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701994" y="3258892"/>
            <a:ext cx="748690" cy="746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352832" y="3257532"/>
            <a:ext cx="748692" cy="746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线形标注 2(带强调线) 2"/>
          <p:cNvSpPr>
            <a:spLocks/>
          </p:cNvSpPr>
          <p:nvPr/>
        </p:nvSpPr>
        <p:spPr bwMode="auto">
          <a:xfrm>
            <a:off x="4945130" y="1447601"/>
            <a:ext cx="3013062" cy="396493"/>
          </a:xfrm>
          <a:prstGeom prst="accentCallout2">
            <a:avLst>
              <a:gd name="adj1" fmla="val 21366"/>
              <a:gd name="adj2" fmla="val -1991"/>
              <a:gd name="adj3" fmla="val 18745"/>
              <a:gd name="adj4" fmla="val -80296"/>
              <a:gd name="adj5" fmla="val 70583"/>
              <a:gd name="adj6" fmla="val -85856"/>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40" tIns="28320" rIns="56640" bIns="28320" anchor="ctr"/>
          <a:lstStyle/>
          <a:p>
            <a:pPr defTabSz="685800" fontAlgn="auto">
              <a:spcBef>
                <a:spcPts val="0"/>
              </a:spcBef>
              <a:spcAft>
                <a:spcPts val="0"/>
              </a:spcAft>
            </a:pPr>
            <a:r>
              <a:rPr lang="zh-CN" altLang="en-US" sz="975">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7" name="线形标注 2(带强调线) 3"/>
          <p:cNvSpPr>
            <a:spLocks/>
          </p:cNvSpPr>
          <p:nvPr/>
        </p:nvSpPr>
        <p:spPr bwMode="auto">
          <a:xfrm>
            <a:off x="4942530" y="1968484"/>
            <a:ext cx="3013062" cy="397789"/>
          </a:xfrm>
          <a:prstGeom prst="accentCallout2">
            <a:avLst>
              <a:gd name="adj1" fmla="val 21366"/>
              <a:gd name="adj2" fmla="val -1991"/>
              <a:gd name="adj3" fmla="val 20681"/>
              <a:gd name="adj4" fmla="val -22926"/>
              <a:gd name="adj5" fmla="val -57167"/>
              <a:gd name="adj6" fmla="val -31815"/>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40" tIns="28320" rIns="56640" bIns="28320" anchor="ctr"/>
          <a:lstStyle/>
          <a:p>
            <a:pPr defTabSz="685800" fontAlgn="auto">
              <a:spcBef>
                <a:spcPts val="0"/>
              </a:spcBef>
              <a:spcAft>
                <a:spcPts val="0"/>
              </a:spcAft>
            </a:pPr>
            <a:r>
              <a:rPr lang="zh-CN" altLang="en-US" sz="975">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8" name="线形标注 2(带强调线) 4"/>
          <p:cNvSpPr>
            <a:spLocks/>
          </p:cNvSpPr>
          <p:nvPr/>
        </p:nvSpPr>
        <p:spPr bwMode="auto">
          <a:xfrm>
            <a:off x="4945130" y="2490662"/>
            <a:ext cx="3013062" cy="397789"/>
          </a:xfrm>
          <a:prstGeom prst="accentCallout2">
            <a:avLst>
              <a:gd name="adj1" fmla="val 21366"/>
              <a:gd name="adj2" fmla="val -1991"/>
              <a:gd name="adj3" fmla="val 22171"/>
              <a:gd name="adj4" fmla="val -43032"/>
              <a:gd name="adj5" fmla="val 22153"/>
              <a:gd name="adj6" fmla="val -59153"/>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40" tIns="28320" rIns="56640" bIns="28320" anchor="ctr"/>
          <a:lstStyle/>
          <a:p>
            <a:pPr defTabSz="685800" fontAlgn="auto">
              <a:spcBef>
                <a:spcPts val="0"/>
              </a:spcBef>
              <a:spcAft>
                <a:spcPts val="0"/>
              </a:spcAft>
            </a:pPr>
            <a:r>
              <a:rPr lang="zh-CN" altLang="en-US" sz="975">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9" name="线形标注 2(带强调线) 5"/>
          <p:cNvSpPr>
            <a:spLocks/>
          </p:cNvSpPr>
          <p:nvPr/>
        </p:nvSpPr>
        <p:spPr bwMode="auto">
          <a:xfrm>
            <a:off x="4945130" y="3020615"/>
            <a:ext cx="3013062" cy="396493"/>
          </a:xfrm>
          <a:prstGeom prst="accentCallout2">
            <a:avLst>
              <a:gd name="adj1" fmla="val 48468"/>
              <a:gd name="adj2" fmla="val -2245"/>
              <a:gd name="adj3" fmla="val 47782"/>
              <a:gd name="adj4" fmla="val -82347"/>
              <a:gd name="adj5" fmla="val 82199"/>
              <a:gd name="adj6" fmla="val -85088"/>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40" tIns="28320" rIns="56640" bIns="28320" anchor="ctr"/>
          <a:lstStyle/>
          <a:p>
            <a:pPr defTabSz="685800" fontAlgn="auto">
              <a:spcBef>
                <a:spcPts val="0"/>
              </a:spcBef>
              <a:spcAft>
                <a:spcPts val="0"/>
              </a:spcAft>
            </a:pPr>
            <a:r>
              <a:rPr lang="zh-CN" altLang="en-US" sz="975">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20" name="线形标注 2(带强调线) 6"/>
          <p:cNvSpPr>
            <a:spLocks/>
          </p:cNvSpPr>
          <p:nvPr/>
        </p:nvSpPr>
        <p:spPr bwMode="auto">
          <a:xfrm>
            <a:off x="4945130" y="3549273"/>
            <a:ext cx="3013062" cy="397789"/>
          </a:xfrm>
          <a:prstGeom prst="accentCallout2">
            <a:avLst>
              <a:gd name="adj1" fmla="val 21366"/>
              <a:gd name="adj2" fmla="val -1991"/>
              <a:gd name="adj3" fmla="val 22616"/>
              <a:gd name="adj4" fmla="val -23181"/>
              <a:gd name="adj5" fmla="val -39750"/>
              <a:gd name="adj6" fmla="val -31556"/>
            </a:avLst>
          </a:prstGeom>
          <a:noFill/>
          <a:ln w="15875" cmpd="sng">
            <a:solidFill>
              <a:srgbClr val="414455"/>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56640" tIns="28320" rIns="56640" bIns="28320" anchor="ctr"/>
          <a:lstStyle/>
          <a:p>
            <a:pPr defTabSz="685800" fontAlgn="auto">
              <a:spcBef>
                <a:spcPts val="0"/>
              </a:spcBef>
              <a:spcAft>
                <a:spcPts val="0"/>
              </a:spcAft>
            </a:pPr>
            <a:r>
              <a:rPr lang="zh-CN" altLang="en-US" sz="975">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21" name="标题 2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485514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1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ppt_x</p:attrName>
                                        </p:attrNameLst>
                                      </p:cBhvr>
                                      <p:tavLst>
                                        <p:tav tm="0">
                                          <p:val>
                                            <p:fltVal val="0.5"/>
                                          </p:val>
                                        </p:tav>
                                        <p:tav tm="100000">
                                          <p:val>
                                            <p:strVal val="#ppt_x"/>
                                          </p:val>
                                        </p:tav>
                                      </p:tavLst>
                                    </p:anim>
                                    <p:anim calcmode="lin" valueType="num">
                                      <p:cBhvr>
                                        <p:cTn id="10" dur="300" fill="hold"/>
                                        <p:tgtEl>
                                          <p:spTgt spid="2"/>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400"/>
                                  </p:stCondLst>
                                  <p:childTnLst>
                                    <p:animEffect transition="out" filter="fade">
                                      <p:cBhvr>
                                        <p:cTn id="12" dur="300" tmFilter="0, 0; .2, .5; .8, .5; 1, 0"/>
                                        <p:tgtEl>
                                          <p:spTgt spid="2"/>
                                        </p:tgtEl>
                                      </p:cBhvr>
                                    </p:animEffect>
                                    <p:animScale>
                                      <p:cBhvr>
                                        <p:cTn id="13" dur="150" autoRev="1" fill="hold"/>
                                        <p:tgtEl>
                                          <p:spTgt spid="2"/>
                                        </p:tgtEl>
                                      </p:cBhvr>
                                      <p:by x="105000" y="105000"/>
                                    </p:animScale>
                                  </p:childTnLst>
                                </p:cTn>
                              </p:par>
                              <p:par>
                                <p:cTn id="14" presetID="23" presetClass="entr" presetSubtype="528" fill="hold" grpId="0" nodeType="withEffect">
                                  <p:stCondLst>
                                    <p:cond delay="200"/>
                                  </p:stCondLst>
                                  <p:childTnLst>
                                    <p:set>
                                      <p:cBhvr>
                                        <p:cTn id="15" dur="1" fill="hold">
                                          <p:stCondLst>
                                            <p:cond delay="0"/>
                                          </p:stCondLst>
                                        </p:cTn>
                                        <p:tgtEl>
                                          <p:spTgt spid="3"/>
                                        </p:tgtEl>
                                        <p:attrNameLst>
                                          <p:attrName>style.visibility</p:attrName>
                                        </p:attrNameLst>
                                      </p:cBhvr>
                                      <p:to>
                                        <p:strVal val="visible"/>
                                      </p:to>
                                    </p:set>
                                    <p:anim calcmode="lin" valueType="num">
                                      <p:cBhvr>
                                        <p:cTn id="16" dur="300" fill="hold"/>
                                        <p:tgtEl>
                                          <p:spTgt spid="3"/>
                                        </p:tgtEl>
                                        <p:attrNameLst>
                                          <p:attrName>ppt_w</p:attrName>
                                        </p:attrNameLst>
                                      </p:cBhvr>
                                      <p:tavLst>
                                        <p:tav tm="0">
                                          <p:val>
                                            <p:fltVal val="0"/>
                                          </p:val>
                                        </p:tav>
                                        <p:tav tm="100000">
                                          <p:val>
                                            <p:strVal val="#ppt_w"/>
                                          </p:val>
                                        </p:tav>
                                      </p:tavLst>
                                    </p:anim>
                                    <p:anim calcmode="lin" valueType="num">
                                      <p:cBhvr>
                                        <p:cTn id="17" dur="300" fill="hold"/>
                                        <p:tgtEl>
                                          <p:spTgt spid="3"/>
                                        </p:tgtEl>
                                        <p:attrNameLst>
                                          <p:attrName>ppt_h</p:attrName>
                                        </p:attrNameLst>
                                      </p:cBhvr>
                                      <p:tavLst>
                                        <p:tav tm="0">
                                          <p:val>
                                            <p:fltVal val="0"/>
                                          </p:val>
                                        </p:tav>
                                        <p:tav tm="100000">
                                          <p:val>
                                            <p:strVal val="#ppt_h"/>
                                          </p:val>
                                        </p:tav>
                                      </p:tavLst>
                                    </p:anim>
                                    <p:anim calcmode="lin" valueType="num">
                                      <p:cBhvr>
                                        <p:cTn id="18" dur="300" fill="hold"/>
                                        <p:tgtEl>
                                          <p:spTgt spid="3"/>
                                        </p:tgtEl>
                                        <p:attrNameLst>
                                          <p:attrName>ppt_x</p:attrName>
                                        </p:attrNameLst>
                                      </p:cBhvr>
                                      <p:tavLst>
                                        <p:tav tm="0">
                                          <p:val>
                                            <p:fltVal val="0.5"/>
                                          </p:val>
                                        </p:tav>
                                        <p:tav tm="100000">
                                          <p:val>
                                            <p:strVal val="#ppt_x"/>
                                          </p:val>
                                        </p:tav>
                                      </p:tavLst>
                                    </p:anim>
                                    <p:anim calcmode="lin" valueType="num">
                                      <p:cBhvr>
                                        <p:cTn id="19" dur="300" fill="hold"/>
                                        <p:tgtEl>
                                          <p:spTgt spid="3"/>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500"/>
                                  </p:stCondLst>
                                  <p:childTnLst>
                                    <p:animEffect transition="out" filter="fade">
                                      <p:cBhvr>
                                        <p:cTn id="21" dur="300" tmFilter="0, 0; .2, .5; .8, .5; 1, 0"/>
                                        <p:tgtEl>
                                          <p:spTgt spid="3"/>
                                        </p:tgtEl>
                                      </p:cBhvr>
                                    </p:animEffect>
                                    <p:animScale>
                                      <p:cBhvr>
                                        <p:cTn id="22" dur="150" autoRev="1" fill="hold"/>
                                        <p:tgtEl>
                                          <p:spTgt spid="3"/>
                                        </p:tgtEl>
                                      </p:cBhvr>
                                      <p:by x="105000" y="105000"/>
                                    </p:animScale>
                                  </p:childTnLst>
                                </p:cTn>
                              </p:par>
                              <p:par>
                                <p:cTn id="23" presetID="23" presetClass="entr" presetSubtype="528" fill="hold" grpId="0" nodeType="withEffect">
                                  <p:stCondLst>
                                    <p:cond delay="30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anim calcmode="lin" valueType="num">
                                      <p:cBhvr>
                                        <p:cTn id="27" dur="300" fill="hold"/>
                                        <p:tgtEl>
                                          <p:spTgt spid="4"/>
                                        </p:tgtEl>
                                        <p:attrNameLst>
                                          <p:attrName>ppt_x</p:attrName>
                                        </p:attrNameLst>
                                      </p:cBhvr>
                                      <p:tavLst>
                                        <p:tav tm="0">
                                          <p:val>
                                            <p:fltVal val="0.5"/>
                                          </p:val>
                                        </p:tav>
                                        <p:tav tm="100000">
                                          <p:val>
                                            <p:strVal val="#ppt_x"/>
                                          </p:val>
                                        </p:tav>
                                      </p:tavLst>
                                    </p:anim>
                                    <p:anim calcmode="lin" valueType="num">
                                      <p:cBhvr>
                                        <p:cTn id="28" dur="300" fill="hold"/>
                                        <p:tgtEl>
                                          <p:spTgt spid="4"/>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600"/>
                                  </p:stCondLst>
                                  <p:childTnLst>
                                    <p:animEffect transition="out" filter="fade">
                                      <p:cBhvr>
                                        <p:cTn id="30" dur="300" tmFilter="0, 0; .2, .5; .8, .5; 1, 0"/>
                                        <p:tgtEl>
                                          <p:spTgt spid="4"/>
                                        </p:tgtEl>
                                      </p:cBhvr>
                                    </p:animEffect>
                                    <p:animScale>
                                      <p:cBhvr>
                                        <p:cTn id="31" dur="150" autoRev="1" fill="hold"/>
                                        <p:tgtEl>
                                          <p:spTgt spid="4"/>
                                        </p:tgtEl>
                                      </p:cBhvr>
                                      <p:by x="105000" y="105000"/>
                                    </p:animScale>
                                  </p:childTnLst>
                                </p:cTn>
                              </p:par>
                              <p:par>
                                <p:cTn id="32" presetID="23" presetClass="entr" presetSubtype="528"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 calcmode="lin" valueType="num">
                                      <p:cBhvr>
                                        <p:cTn id="34" dur="300" fill="hold"/>
                                        <p:tgtEl>
                                          <p:spTgt spid="5"/>
                                        </p:tgtEl>
                                        <p:attrNameLst>
                                          <p:attrName>ppt_w</p:attrName>
                                        </p:attrNameLst>
                                      </p:cBhvr>
                                      <p:tavLst>
                                        <p:tav tm="0">
                                          <p:val>
                                            <p:fltVal val="0"/>
                                          </p:val>
                                        </p:tav>
                                        <p:tav tm="100000">
                                          <p:val>
                                            <p:strVal val="#ppt_w"/>
                                          </p:val>
                                        </p:tav>
                                      </p:tavLst>
                                    </p:anim>
                                    <p:anim calcmode="lin" valueType="num">
                                      <p:cBhvr>
                                        <p:cTn id="35" dur="300" fill="hold"/>
                                        <p:tgtEl>
                                          <p:spTgt spid="5"/>
                                        </p:tgtEl>
                                        <p:attrNameLst>
                                          <p:attrName>ppt_h</p:attrName>
                                        </p:attrNameLst>
                                      </p:cBhvr>
                                      <p:tavLst>
                                        <p:tav tm="0">
                                          <p:val>
                                            <p:fltVal val="0"/>
                                          </p:val>
                                        </p:tav>
                                        <p:tav tm="100000">
                                          <p:val>
                                            <p:strVal val="#ppt_h"/>
                                          </p:val>
                                        </p:tav>
                                      </p:tavLst>
                                    </p:anim>
                                    <p:anim calcmode="lin" valueType="num">
                                      <p:cBhvr>
                                        <p:cTn id="36" dur="300" fill="hold"/>
                                        <p:tgtEl>
                                          <p:spTgt spid="5"/>
                                        </p:tgtEl>
                                        <p:attrNameLst>
                                          <p:attrName>ppt_x</p:attrName>
                                        </p:attrNameLst>
                                      </p:cBhvr>
                                      <p:tavLst>
                                        <p:tav tm="0">
                                          <p:val>
                                            <p:fltVal val="0.5"/>
                                          </p:val>
                                        </p:tav>
                                        <p:tav tm="100000">
                                          <p:val>
                                            <p:strVal val="#ppt_x"/>
                                          </p:val>
                                        </p:tav>
                                      </p:tavLst>
                                    </p:anim>
                                    <p:anim calcmode="lin" valueType="num">
                                      <p:cBhvr>
                                        <p:cTn id="37" dur="300" fill="hold"/>
                                        <p:tgtEl>
                                          <p:spTgt spid="5"/>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700"/>
                                  </p:stCondLst>
                                  <p:childTnLst>
                                    <p:animEffect transition="out" filter="fade">
                                      <p:cBhvr>
                                        <p:cTn id="39" dur="300" tmFilter="0, 0; .2, .5; .8, .5; 1, 0"/>
                                        <p:tgtEl>
                                          <p:spTgt spid="5"/>
                                        </p:tgtEl>
                                      </p:cBhvr>
                                    </p:animEffect>
                                    <p:animScale>
                                      <p:cBhvr>
                                        <p:cTn id="40" dur="150" autoRev="1" fill="hold"/>
                                        <p:tgtEl>
                                          <p:spTgt spid="5"/>
                                        </p:tgtEl>
                                      </p:cBhvr>
                                      <p:by x="105000" y="105000"/>
                                    </p:animScale>
                                  </p:childTnLst>
                                </p:cTn>
                              </p:par>
                              <p:par>
                                <p:cTn id="41" presetID="23" presetClass="entr" presetSubtype="528" fill="hold" grpId="0" nodeType="withEffect">
                                  <p:stCondLst>
                                    <p:cond delay="500"/>
                                  </p:stCondLst>
                                  <p:childTnLst>
                                    <p:set>
                                      <p:cBhvr>
                                        <p:cTn id="42" dur="1" fill="hold">
                                          <p:stCondLst>
                                            <p:cond delay="0"/>
                                          </p:stCondLst>
                                        </p:cTn>
                                        <p:tgtEl>
                                          <p:spTgt spid="6"/>
                                        </p:tgtEl>
                                        <p:attrNameLst>
                                          <p:attrName>style.visibility</p:attrName>
                                        </p:attrNameLst>
                                      </p:cBhvr>
                                      <p:to>
                                        <p:strVal val="visible"/>
                                      </p:to>
                                    </p:set>
                                    <p:anim calcmode="lin" valueType="num">
                                      <p:cBhvr>
                                        <p:cTn id="43" dur="300" fill="hold"/>
                                        <p:tgtEl>
                                          <p:spTgt spid="6"/>
                                        </p:tgtEl>
                                        <p:attrNameLst>
                                          <p:attrName>ppt_w</p:attrName>
                                        </p:attrNameLst>
                                      </p:cBhvr>
                                      <p:tavLst>
                                        <p:tav tm="0">
                                          <p:val>
                                            <p:fltVal val="0"/>
                                          </p:val>
                                        </p:tav>
                                        <p:tav tm="100000">
                                          <p:val>
                                            <p:strVal val="#ppt_w"/>
                                          </p:val>
                                        </p:tav>
                                      </p:tavLst>
                                    </p:anim>
                                    <p:anim calcmode="lin" valueType="num">
                                      <p:cBhvr>
                                        <p:cTn id="44" dur="300" fill="hold"/>
                                        <p:tgtEl>
                                          <p:spTgt spid="6"/>
                                        </p:tgtEl>
                                        <p:attrNameLst>
                                          <p:attrName>ppt_h</p:attrName>
                                        </p:attrNameLst>
                                      </p:cBhvr>
                                      <p:tavLst>
                                        <p:tav tm="0">
                                          <p:val>
                                            <p:fltVal val="0"/>
                                          </p:val>
                                        </p:tav>
                                        <p:tav tm="100000">
                                          <p:val>
                                            <p:strVal val="#ppt_h"/>
                                          </p:val>
                                        </p:tav>
                                      </p:tavLst>
                                    </p:anim>
                                    <p:anim calcmode="lin" valueType="num">
                                      <p:cBhvr>
                                        <p:cTn id="45" dur="300" fill="hold"/>
                                        <p:tgtEl>
                                          <p:spTgt spid="6"/>
                                        </p:tgtEl>
                                        <p:attrNameLst>
                                          <p:attrName>ppt_x</p:attrName>
                                        </p:attrNameLst>
                                      </p:cBhvr>
                                      <p:tavLst>
                                        <p:tav tm="0">
                                          <p:val>
                                            <p:fltVal val="0.5"/>
                                          </p:val>
                                        </p:tav>
                                        <p:tav tm="100000">
                                          <p:val>
                                            <p:strVal val="#ppt_x"/>
                                          </p:val>
                                        </p:tav>
                                      </p:tavLst>
                                    </p:anim>
                                    <p:anim calcmode="lin" valueType="num">
                                      <p:cBhvr>
                                        <p:cTn id="46" dur="3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800"/>
                                  </p:stCondLst>
                                  <p:childTnLst>
                                    <p:animEffect transition="out" filter="fade">
                                      <p:cBhvr>
                                        <p:cTn id="48" dur="300" tmFilter="0, 0; .2, .5; .8, .5; 1, 0"/>
                                        <p:tgtEl>
                                          <p:spTgt spid="6"/>
                                        </p:tgtEl>
                                      </p:cBhvr>
                                    </p:animEffect>
                                    <p:animScale>
                                      <p:cBhvr>
                                        <p:cTn id="49" dur="150" autoRev="1" fill="hold"/>
                                        <p:tgtEl>
                                          <p:spTgt spid="6"/>
                                        </p:tgtEl>
                                      </p:cBhvr>
                                      <p:by x="105000" y="105000"/>
                                    </p:animScale>
                                  </p:childTnLst>
                                </p:cTn>
                              </p:par>
                              <p:par>
                                <p:cTn id="50" presetID="23" presetClass="entr" presetSubtype="528" fill="hold" grpId="0" nodeType="withEffect">
                                  <p:stCondLst>
                                    <p:cond delay="60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 calcmode="lin" valueType="num">
                                      <p:cBhvr>
                                        <p:cTn id="54" dur="300" fill="hold"/>
                                        <p:tgtEl>
                                          <p:spTgt spid="7"/>
                                        </p:tgtEl>
                                        <p:attrNameLst>
                                          <p:attrName>ppt_x</p:attrName>
                                        </p:attrNameLst>
                                      </p:cBhvr>
                                      <p:tavLst>
                                        <p:tav tm="0">
                                          <p:val>
                                            <p:fltVal val="0.5"/>
                                          </p:val>
                                        </p:tav>
                                        <p:tav tm="100000">
                                          <p:val>
                                            <p:strVal val="#ppt_x"/>
                                          </p:val>
                                        </p:tav>
                                      </p:tavLst>
                                    </p:anim>
                                    <p:anim calcmode="lin" valueType="num">
                                      <p:cBhvr>
                                        <p:cTn id="55" dur="3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900"/>
                                  </p:stCondLst>
                                  <p:childTnLst>
                                    <p:animEffect transition="out" filter="fade">
                                      <p:cBhvr>
                                        <p:cTn id="57" dur="300" tmFilter="0, 0; .2, .5; .8, .5; 1, 0"/>
                                        <p:tgtEl>
                                          <p:spTgt spid="7"/>
                                        </p:tgtEl>
                                      </p:cBhvr>
                                    </p:animEffect>
                                    <p:animScale>
                                      <p:cBhvr>
                                        <p:cTn id="58" dur="150" autoRev="1" fill="hold"/>
                                        <p:tgtEl>
                                          <p:spTgt spid="7"/>
                                        </p:tgtEl>
                                      </p:cBhvr>
                                      <p:by x="105000" y="105000"/>
                                    </p:animScale>
                                  </p:childTnLst>
                                </p:cTn>
                              </p:par>
                              <p:par>
                                <p:cTn id="59" presetID="23" presetClass="entr" presetSubtype="528" fill="hold" grpId="0" nodeType="withEffect">
                                  <p:stCondLst>
                                    <p:cond delay="700"/>
                                  </p:stCondLst>
                                  <p:childTnLst>
                                    <p:set>
                                      <p:cBhvr>
                                        <p:cTn id="60" dur="1" fill="hold">
                                          <p:stCondLst>
                                            <p:cond delay="0"/>
                                          </p:stCondLst>
                                        </p:cTn>
                                        <p:tgtEl>
                                          <p:spTgt spid="8"/>
                                        </p:tgtEl>
                                        <p:attrNameLst>
                                          <p:attrName>style.visibility</p:attrName>
                                        </p:attrNameLst>
                                      </p:cBhvr>
                                      <p:to>
                                        <p:strVal val="visible"/>
                                      </p:to>
                                    </p:set>
                                    <p:anim calcmode="lin" valueType="num">
                                      <p:cBhvr>
                                        <p:cTn id="61" dur="300" fill="hold"/>
                                        <p:tgtEl>
                                          <p:spTgt spid="8"/>
                                        </p:tgtEl>
                                        <p:attrNameLst>
                                          <p:attrName>ppt_w</p:attrName>
                                        </p:attrNameLst>
                                      </p:cBhvr>
                                      <p:tavLst>
                                        <p:tav tm="0">
                                          <p:val>
                                            <p:fltVal val="0"/>
                                          </p:val>
                                        </p:tav>
                                        <p:tav tm="100000">
                                          <p:val>
                                            <p:strVal val="#ppt_w"/>
                                          </p:val>
                                        </p:tav>
                                      </p:tavLst>
                                    </p:anim>
                                    <p:anim calcmode="lin" valueType="num">
                                      <p:cBhvr>
                                        <p:cTn id="62" dur="300" fill="hold"/>
                                        <p:tgtEl>
                                          <p:spTgt spid="8"/>
                                        </p:tgtEl>
                                        <p:attrNameLst>
                                          <p:attrName>ppt_h</p:attrName>
                                        </p:attrNameLst>
                                      </p:cBhvr>
                                      <p:tavLst>
                                        <p:tav tm="0">
                                          <p:val>
                                            <p:fltVal val="0"/>
                                          </p:val>
                                        </p:tav>
                                        <p:tav tm="100000">
                                          <p:val>
                                            <p:strVal val="#ppt_h"/>
                                          </p:val>
                                        </p:tav>
                                      </p:tavLst>
                                    </p:anim>
                                    <p:anim calcmode="lin" valueType="num">
                                      <p:cBhvr>
                                        <p:cTn id="63" dur="300" fill="hold"/>
                                        <p:tgtEl>
                                          <p:spTgt spid="8"/>
                                        </p:tgtEl>
                                        <p:attrNameLst>
                                          <p:attrName>ppt_x</p:attrName>
                                        </p:attrNameLst>
                                      </p:cBhvr>
                                      <p:tavLst>
                                        <p:tav tm="0">
                                          <p:val>
                                            <p:fltVal val="0.5"/>
                                          </p:val>
                                        </p:tav>
                                        <p:tav tm="100000">
                                          <p:val>
                                            <p:strVal val="#ppt_x"/>
                                          </p:val>
                                        </p:tav>
                                      </p:tavLst>
                                    </p:anim>
                                    <p:anim calcmode="lin" valueType="num">
                                      <p:cBhvr>
                                        <p:cTn id="64" dur="300" fill="hold"/>
                                        <p:tgtEl>
                                          <p:spTgt spid="8"/>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1000"/>
                                  </p:stCondLst>
                                  <p:childTnLst>
                                    <p:animEffect transition="out" filter="fade">
                                      <p:cBhvr>
                                        <p:cTn id="66" dur="300" tmFilter="0, 0; .2, .5; .8, .5; 1, 0"/>
                                        <p:tgtEl>
                                          <p:spTgt spid="8"/>
                                        </p:tgtEl>
                                      </p:cBhvr>
                                    </p:animEffect>
                                    <p:animScale>
                                      <p:cBhvr>
                                        <p:cTn id="67" dur="150" autoRev="1" fill="hold"/>
                                        <p:tgtEl>
                                          <p:spTgt spid="8"/>
                                        </p:tgtEl>
                                      </p:cBhvr>
                                      <p:by x="105000" y="105000"/>
                                    </p:animScale>
                                  </p:childTnLst>
                                </p:cTn>
                              </p:par>
                              <p:par>
                                <p:cTn id="68" presetID="23" presetClass="entr" presetSubtype="528" fill="hold" grpId="0" nodeType="withEffect">
                                  <p:stCondLst>
                                    <p:cond delay="800"/>
                                  </p:stCondLst>
                                  <p:childTnLst>
                                    <p:set>
                                      <p:cBhvr>
                                        <p:cTn id="69" dur="1" fill="hold">
                                          <p:stCondLst>
                                            <p:cond delay="0"/>
                                          </p:stCondLst>
                                        </p:cTn>
                                        <p:tgtEl>
                                          <p:spTgt spid="9"/>
                                        </p:tgtEl>
                                        <p:attrNameLst>
                                          <p:attrName>style.visibility</p:attrName>
                                        </p:attrNameLst>
                                      </p:cBhvr>
                                      <p:to>
                                        <p:strVal val="visible"/>
                                      </p:to>
                                    </p:set>
                                    <p:anim calcmode="lin" valueType="num">
                                      <p:cBhvr>
                                        <p:cTn id="70" dur="300" fill="hold"/>
                                        <p:tgtEl>
                                          <p:spTgt spid="9"/>
                                        </p:tgtEl>
                                        <p:attrNameLst>
                                          <p:attrName>ppt_w</p:attrName>
                                        </p:attrNameLst>
                                      </p:cBhvr>
                                      <p:tavLst>
                                        <p:tav tm="0">
                                          <p:val>
                                            <p:fltVal val="0"/>
                                          </p:val>
                                        </p:tav>
                                        <p:tav tm="100000">
                                          <p:val>
                                            <p:strVal val="#ppt_w"/>
                                          </p:val>
                                        </p:tav>
                                      </p:tavLst>
                                    </p:anim>
                                    <p:anim calcmode="lin" valueType="num">
                                      <p:cBhvr>
                                        <p:cTn id="71" dur="300" fill="hold"/>
                                        <p:tgtEl>
                                          <p:spTgt spid="9"/>
                                        </p:tgtEl>
                                        <p:attrNameLst>
                                          <p:attrName>ppt_h</p:attrName>
                                        </p:attrNameLst>
                                      </p:cBhvr>
                                      <p:tavLst>
                                        <p:tav tm="0">
                                          <p:val>
                                            <p:fltVal val="0"/>
                                          </p:val>
                                        </p:tav>
                                        <p:tav tm="100000">
                                          <p:val>
                                            <p:strVal val="#ppt_h"/>
                                          </p:val>
                                        </p:tav>
                                      </p:tavLst>
                                    </p:anim>
                                    <p:anim calcmode="lin" valueType="num">
                                      <p:cBhvr>
                                        <p:cTn id="72" dur="300" fill="hold"/>
                                        <p:tgtEl>
                                          <p:spTgt spid="9"/>
                                        </p:tgtEl>
                                        <p:attrNameLst>
                                          <p:attrName>ppt_x</p:attrName>
                                        </p:attrNameLst>
                                      </p:cBhvr>
                                      <p:tavLst>
                                        <p:tav tm="0">
                                          <p:val>
                                            <p:fltVal val="0.5"/>
                                          </p:val>
                                        </p:tav>
                                        <p:tav tm="100000">
                                          <p:val>
                                            <p:strVal val="#ppt_x"/>
                                          </p:val>
                                        </p:tav>
                                      </p:tavLst>
                                    </p:anim>
                                    <p:anim calcmode="lin" valueType="num">
                                      <p:cBhvr>
                                        <p:cTn id="73" dur="300" fill="hold"/>
                                        <p:tgtEl>
                                          <p:spTgt spid="9"/>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1100"/>
                                  </p:stCondLst>
                                  <p:childTnLst>
                                    <p:animEffect transition="out" filter="fade">
                                      <p:cBhvr>
                                        <p:cTn id="75" dur="300" tmFilter="0, 0; .2, .5; .8, .5; 1, 0"/>
                                        <p:tgtEl>
                                          <p:spTgt spid="9"/>
                                        </p:tgtEl>
                                      </p:cBhvr>
                                    </p:animEffect>
                                    <p:animScale>
                                      <p:cBhvr>
                                        <p:cTn id="76" dur="150" autoRev="1" fill="hold"/>
                                        <p:tgtEl>
                                          <p:spTgt spid="9"/>
                                        </p:tgtEl>
                                      </p:cBhvr>
                                      <p:by x="105000" y="105000"/>
                                    </p:animScale>
                                  </p:childTnLst>
                                </p:cTn>
                              </p:par>
                              <p:par>
                                <p:cTn id="77" presetID="23" presetClass="entr" presetSubtype="528" fill="hold" grpId="0" nodeType="withEffect">
                                  <p:stCondLst>
                                    <p:cond delay="9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300" fill="hold"/>
                                        <p:tgtEl>
                                          <p:spTgt spid="10"/>
                                        </p:tgtEl>
                                        <p:attrNameLst>
                                          <p:attrName>ppt_w</p:attrName>
                                        </p:attrNameLst>
                                      </p:cBhvr>
                                      <p:tavLst>
                                        <p:tav tm="0">
                                          <p:val>
                                            <p:fltVal val="0"/>
                                          </p:val>
                                        </p:tav>
                                        <p:tav tm="100000">
                                          <p:val>
                                            <p:strVal val="#ppt_w"/>
                                          </p:val>
                                        </p:tav>
                                      </p:tavLst>
                                    </p:anim>
                                    <p:anim calcmode="lin" valueType="num">
                                      <p:cBhvr>
                                        <p:cTn id="80" dur="300" fill="hold"/>
                                        <p:tgtEl>
                                          <p:spTgt spid="10"/>
                                        </p:tgtEl>
                                        <p:attrNameLst>
                                          <p:attrName>ppt_h</p:attrName>
                                        </p:attrNameLst>
                                      </p:cBhvr>
                                      <p:tavLst>
                                        <p:tav tm="0">
                                          <p:val>
                                            <p:fltVal val="0"/>
                                          </p:val>
                                        </p:tav>
                                        <p:tav tm="100000">
                                          <p:val>
                                            <p:strVal val="#ppt_h"/>
                                          </p:val>
                                        </p:tav>
                                      </p:tavLst>
                                    </p:anim>
                                    <p:anim calcmode="lin" valueType="num">
                                      <p:cBhvr>
                                        <p:cTn id="81" dur="300" fill="hold"/>
                                        <p:tgtEl>
                                          <p:spTgt spid="10"/>
                                        </p:tgtEl>
                                        <p:attrNameLst>
                                          <p:attrName>ppt_x</p:attrName>
                                        </p:attrNameLst>
                                      </p:cBhvr>
                                      <p:tavLst>
                                        <p:tav tm="0">
                                          <p:val>
                                            <p:fltVal val="0.5"/>
                                          </p:val>
                                        </p:tav>
                                        <p:tav tm="100000">
                                          <p:val>
                                            <p:strVal val="#ppt_x"/>
                                          </p:val>
                                        </p:tav>
                                      </p:tavLst>
                                    </p:anim>
                                    <p:anim calcmode="lin" valueType="num">
                                      <p:cBhvr>
                                        <p:cTn id="82" dur="300" fill="hold"/>
                                        <p:tgtEl>
                                          <p:spTgt spid="10"/>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200"/>
                                  </p:stCondLst>
                                  <p:childTnLst>
                                    <p:animEffect transition="out" filter="fade">
                                      <p:cBhvr>
                                        <p:cTn id="84" dur="300" tmFilter="0, 0; .2, .5; .8, .5; 1, 0"/>
                                        <p:tgtEl>
                                          <p:spTgt spid="10"/>
                                        </p:tgtEl>
                                      </p:cBhvr>
                                    </p:animEffect>
                                    <p:animScale>
                                      <p:cBhvr>
                                        <p:cTn id="85" dur="150" autoRev="1" fill="hold"/>
                                        <p:tgtEl>
                                          <p:spTgt spid="10"/>
                                        </p:tgtEl>
                                      </p:cBhvr>
                                      <p:by x="105000" y="105000"/>
                                    </p:animScale>
                                  </p:childTnLst>
                                </p:cTn>
                              </p:par>
                            </p:childTnLst>
                          </p:cTn>
                        </p:par>
                        <p:par>
                          <p:cTn id="86" fill="hold">
                            <p:stCondLst>
                              <p:cond delay="1500"/>
                            </p:stCondLst>
                            <p:childTnLst>
                              <p:par>
                                <p:cTn id="87" presetID="14" presetClass="entr" presetSubtype="10"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randombar(horizontal)">
                                      <p:cBhvr>
                                        <p:cTn id="89" dur="500"/>
                                        <p:tgtEl>
                                          <p:spTgt spid="11"/>
                                        </p:tgtEl>
                                      </p:cBhvr>
                                    </p:animEffect>
                                  </p:childTnLst>
                                </p:cTn>
                              </p:par>
                              <p:par>
                                <p:cTn id="90" presetID="14" presetClass="entr" presetSubtype="10" fill="hold" nodeType="withEffect">
                                  <p:stCondLst>
                                    <p:cond delay="200"/>
                                  </p:stCondLst>
                                  <p:childTnLst>
                                    <p:set>
                                      <p:cBhvr>
                                        <p:cTn id="91" dur="1" fill="hold">
                                          <p:stCondLst>
                                            <p:cond delay="0"/>
                                          </p:stCondLst>
                                        </p:cTn>
                                        <p:tgtEl>
                                          <p:spTgt spid="15"/>
                                        </p:tgtEl>
                                        <p:attrNameLst>
                                          <p:attrName>style.visibility</p:attrName>
                                        </p:attrNameLst>
                                      </p:cBhvr>
                                      <p:to>
                                        <p:strVal val="visible"/>
                                      </p:to>
                                    </p:set>
                                    <p:animEffect transition="in" filter="randombar(horizontal)">
                                      <p:cBhvr>
                                        <p:cTn id="92" dur="500"/>
                                        <p:tgtEl>
                                          <p:spTgt spid="15"/>
                                        </p:tgtEl>
                                      </p:cBhvr>
                                    </p:animEffect>
                                  </p:childTnLst>
                                </p:cTn>
                              </p:par>
                              <p:par>
                                <p:cTn id="93" presetID="14" presetClass="entr" presetSubtype="10" fill="hold" nodeType="withEffect">
                                  <p:stCondLst>
                                    <p:cond delay="400"/>
                                  </p:stCondLst>
                                  <p:childTnLst>
                                    <p:set>
                                      <p:cBhvr>
                                        <p:cTn id="94" dur="1" fill="hold">
                                          <p:stCondLst>
                                            <p:cond delay="0"/>
                                          </p:stCondLst>
                                        </p:cTn>
                                        <p:tgtEl>
                                          <p:spTgt spid="13"/>
                                        </p:tgtEl>
                                        <p:attrNameLst>
                                          <p:attrName>style.visibility</p:attrName>
                                        </p:attrNameLst>
                                      </p:cBhvr>
                                      <p:to>
                                        <p:strVal val="visible"/>
                                      </p:to>
                                    </p:set>
                                    <p:animEffect transition="in" filter="randombar(horizontal)">
                                      <p:cBhvr>
                                        <p:cTn id="95" dur="500"/>
                                        <p:tgtEl>
                                          <p:spTgt spid="13"/>
                                        </p:tgtEl>
                                      </p:cBhvr>
                                    </p:animEffect>
                                  </p:childTnLst>
                                </p:cTn>
                              </p:par>
                              <p:par>
                                <p:cTn id="96" presetID="14" presetClass="entr" presetSubtype="10" fill="hold" nodeType="withEffect">
                                  <p:stCondLst>
                                    <p:cond delay="300"/>
                                  </p:stCondLst>
                                  <p:childTnLst>
                                    <p:set>
                                      <p:cBhvr>
                                        <p:cTn id="97" dur="1" fill="hold">
                                          <p:stCondLst>
                                            <p:cond delay="0"/>
                                          </p:stCondLst>
                                        </p:cTn>
                                        <p:tgtEl>
                                          <p:spTgt spid="12"/>
                                        </p:tgtEl>
                                        <p:attrNameLst>
                                          <p:attrName>style.visibility</p:attrName>
                                        </p:attrNameLst>
                                      </p:cBhvr>
                                      <p:to>
                                        <p:strVal val="visible"/>
                                      </p:to>
                                    </p:set>
                                    <p:animEffect transition="in" filter="randombar(horizontal)">
                                      <p:cBhvr>
                                        <p:cTn id="98" dur="500"/>
                                        <p:tgtEl>
                                          <p:spTgt spid="12"/>
                                        </p:tgtEl>
                                      </p:cBhvr>
                                    </p:animEffect>
                                  </p:childTnLst>
                                </p:cTn>
                              </p:par>
                              <p:par>
                                <p:cTn id="99" presetID="14" presetClass="entr" presetSubtype="10" fill="hold"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randombar(horizontal)">
                                      <p:cBhvr>
                                        <p:cTn id="101" dur="500"/>
                                        <p:tgtEl>
                                          <p:spTgt spid="14"/>
                                        </p:tgtEl>
                                      </p:cBhvr>
                                    </p:animEffect>
                                  </p:childTnLst>
                                </p:cTn>
                              </p:par>
                            </p:childTnLst>
                          </p:cTn>
                        </p:par>
                        <p:par>
                          <p:cTn id="102" fill="hold">
                            <p:stCondLst>
                              <p:cond delay="2500"/>
                            </p:stCondLst>
                            <p:childTnLst>
                              <p:par>
                                <p:cTn id="103" presetID="22" presetClass="entr" presetSubtype="8"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wipe(left)">
                                      <p:cBhvr>
                                        <p:cTn id="105" dur="1000"/>
                                        <p:tgtEl>
                                          <p:spTgt spid="16"/>
                                        </p:tgtEl>
                                      </p:cBhvr>
                                    </p:animEffect>
                                  </p:childTnLst>
                                </p:cTn>
                              </p:par>
                            </p:childTnLst>
                          </p:cTn>
                        </p:par>
                        <p:par>
                          <p:cTn id="106" fill="hold">
                            <p:stCondLst>
                              <p:cond delay="3500"/>
                            </p:stCondLst>
                            <p:childTnLst>
                              <p:par>
                                <p:cTn id="107" presetID="22" presetClass="entr" presetSubtype="8" fill="hold" grpId="0" nodeType="after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1000"/>
                                        <p:tgtEl>
                                          <p:spTgt spid="17"/>
                                        </p:tgtEl>
                                      </p:cBhvr>
                                    </p:animEffect>
                                  </p:childTnLst>
                                </p:cTn>
                              </p:par>
                            </p:childTnLst>
                          </p:cTn>
                        </p:par>
                        <p:par>
                          <p:cTn id="110" fill="hold">
                            <p:stCondLst>
                              <p:cond delay="4500"/>
                            </p:stCondLst>
                            <p:childTnLst>
                              <p:par>
                                <p:cTn id="111" presetID="22" presetClass="entr" presetSubtype="8" fill="hold" grpId="0" nodeType="afterEffect">
                                  <p:stCondLst>
                                    <p:cond delay="0"/>
                                  </p:stCondLst>
                                  <p:childTnLst>
                                    <p:set>
                                      <p:cBhvr>
                                        <p:cTn id="112" dur="1" fill="hold">
                                          <p:stCondLst>
                                            <p:cond delay="0"/>
                                          </p:stCondLst>
                                        </p:cTn>
                                        <p:tgtEl>
                                          <p:spTgt spid="18"/>
                                        </p:tgtEl>
                                        <p:attrNameLst>
                                          <p:attrName>style.visibility</p:attrName>
                                        </p:attrNameLst>
                                      </p:cBhvr>
                                      <p:to>
                                        <p:strVal val="visible"/>
                                      </p:to>
                                    </p:set>
                                    <p:animEffect transition="in" filter="wipe(left)">
                                      <p:cBhvr>
                                        <p:cTn id="113" dur="1000"/>
                                        <p:tgtEl>
                                          <p:spTgt spid="18"/>
                                        </p:tgtEl>
                                      </p:cBhvr>
                                    </p:animEffect>
                                  </p:childTnLst>
                                </p:cTn>
                              </p:par>
                            </p:childTnLst>
                          </p:cTn>
                        </p:par>
                        <p:par>
                          <p:cTn id="114" fill="hold">
                            <p:stCondLst>
                              <p:cond delay="5500"/>
                            </p:stCondLst>
                            <p:childTnLst>
                              <p:par>
                                <p:cTn id="115" presetID="22" presetClass="entr" presetSubtype="8" fill="hold" grpId="0" nodeType="after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left)">
                                      <p:cBhvr>
                                        <p:cTn id="117" dur="1000"/>
                                        <p:tgtEl>
                                          <p:spTgt spid="19"/>
                                        </p:tgtEl>
                                      </p:cBhvr>
                                    </p:animEffect>
                                  </p:childTnLst>
                                </p:cTn>
                              </p:par>
                            </p:childTnLst>
                          </p:cTn>
                        </p:par>
                        <p:par>
                          <p:cTn id="118" fill="hold">
                            <p:stCondLst>
                              <p:cond delay="6500"/>
                            </p:stCondLst>
                            <p:childTnLst>
                              <p:par>
                                <p:cTn id="119" presetID="22" presetClass="entr" presetSubtype="8" fill="hold" grpId="0" nodeType="after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wipe(left)">
                                      <p:cBhvr>
                                        <p:cTn id="12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6" grpId="0" animBg="1"/>
      <p:bldP spid="17" grpId="0" animBg="1"/>
      <p:bldP spid="18" grpId="0" animBg="1"/>
      <p:bldP spid="19" grpId="0" animBg="1"/>
      <p:bldP spid="2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9" y="0"/>
            <a:ext cx="9148879" cy="514350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59" y="2137201"/>
            <a:ext cx="9143245" cy="3006299"/>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359" y="1286721"/>
            <a:ext cx="9179475" cy="2166949"/>
          </a:xfrm>
          <a:prstGeom prst="rect">
            <a:avLst/>
          </a:prstGeom>
        </p:spPr>
      </p:pic>
      <p:pic>
        <p:nvPicPr>
          <p:cNvPr id="8" name="图片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523575" y="1529420"/>
            <a:ext cx="2096851" cy="2084660"/>
          </a:xfrm>
          <a:prstGeom prst="rect">
            <a:avLst/>
          </a:prstGeom>
        </p:spPr>
      </p:pic>
      <p:sp>
        <p:nvSpPr>
          <p:cNvPr id="19" name="TextBox 18"/>
          <p:cNvSpPr txBox="1">
            <a:spLocks noChangeArrowheads="1"/>
          </p:cNvSpPr>
          <p:nvPr/>
        </p:nvSpPr>
        <p:spPr bwMode="auto">
          <a:xfrm>
            <a:off x="2057466" y="3633563"/>
            <a:ext cx="6005170"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800" dirty="0">
                <a:solidFill>
                  <a:srgbClr val="8E0000"/>
                </a:solidFill>
                <a:latin typeface="方正正大黑简体" panose="02000000000000000000" pitchFamily="2" charset="-122"/>
                <a:ea typeface="方正正大黑简体" panose="02000000000000000000" pitchFamily="2" charset="-122"/>
              </a:rPr>
              <a:t>感谢观看 </a:t>
            </a:r>
            <a:r>
              <a:rPr lang="en-US" altLang="zh-CN" sz="4800" dirty="0">
                <a:solidFill>
                  <a:srgbClr val="8E0000"/>
                </a:solidFill>
                <a:latin typeface="方正正大黑简体" panose="02000000000000000000" pitchFamily="2" charset="-122"/>
                <a:ea typeface="方正正大黑简体" panose="02000000000000000000" pitchFamily="2" charset="-122"/>
              </a:rPr>
              <a:t>THANKS</a:t>
            </a:r>
            <a:endParaRPr lang="zh-CN" altLang="en-US" sz="4800" dirty="0">
              <a:solidFill>
                <a:srgbClr val="8E0000"/>
              </a:solidFill>
              <a:latin typeface="方正正大黑简体" panose="02000000000000000000" pitchFamily="2" charset="-122"/>
              <a:ea typeface="方正正大黑简体" panose="02000000000000000000" pitchFamily="2" charset="-122"/>
            </a:endParaRPr>
          </a:p>
        </p:txBody>
      </p:sp>
      <p:sp>
        <p:nvSpPr>
          <p:cNvPr id="20" name="TextBox 5"/>
          <p:cNvSpPr txBox="1">
            <a:spLocks noChangeArrowheads="1"/>
          </p:cNvSpPr>
          <p:nvPr/>
        </p:nvSpPr>
        <p:spPr bwMode="auto">
          <a:xfrm>
            <a:off x="2921484" y="4432486"/>
            <a:ext cx="3573414"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000" dirty="0">
                <a:solidFill>
                  <a:srgbClr val="8E0000"/>
                </a:solidFill>
                <a:latin typeface="微软雅黑" panose="020B0503020204020204" pitchFamily="34" charset="-122"/>
                <a:ea typeface="微软雅黑" panose="020B0503020204020204" pitchFamily="34" charset="-122"/>
              </a:rPr>
              <a:t>消防安全│会议报告│动态</a:t>
            </a:r>
            <a:r>
              <a:rPr lang="en-US" altLang="zh-CN" sz="2000" dirty="0">
                <a:solidFill>
                  <a:srgbClr val="8E0000"/>
                </a:solidFill>
                <a:latin typeface="微软雅黑" panose="020B0503020204020204" pitchFamily="34" charset="-122"/>
                <a:ea typeface="微软雅黑" panose="020B0503020204020204" pitchFamily="34" charset="-122"/>
              </a:rPr>
              <a:t>PPT</a:t>
            </a:r>
            <a:endParaRPr lang="zh-CN" altLang="en-US" sz="2000" dirty="0">
              <a:solidFill>
                <a:srgbClr val="8E0000"/>
              </a:solidFill>
              <a:latin typeface="微软雅黑" panose="020B0503020204020204" pitchFamily="34" charset="-122"/>
              <a:ea typeface="微软雅黑" panose="020B0503020204020204" pitchFamily="34" charset="-122"/>
            </a:endParaRPr>
          </a:p>
        </p:txBody>
      </p:sp>
      <p:sp>
        <p:nvSpPr>
          <p:cNvPr id="21" name="TextBox 20"/>
          <p:cNvSpPr txBox="1">
            <a:spLocks noChangeArrowheads="1"/>
          </p:cNvSpPr>
          <p:nvPr/>
        </p:nvSpPr>
        <p:spPr bwMode="auto">
          <a:xfrm>
            <a:off x="2057466" y="3633563"/>
            <a:ext cx="6005170"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800" dirty="0" smtClean="0">
                <a:solidFill>
                  <a:srgbClr val="8E0000"/>
                </a:solidFill>
                <a:latin typeface="方正正大黑简体" panose="02000000000000000000" pitchFamily="2" charset="-122"/>
                <a:ea typeface="方正正大黑简体" panose="02000000000000000000" pitchFamily="2" charset="-122"/>
              </a:rPr>
              <a:t>感谢观看 </a:t>
            </a:r>
            <a:r>
              <a:rPr lang="en-US" altLang="zh-CN" sz="4800" dirty="0" smtClean="0">
                <a:solidFill>
                  <a:srgbClr val="8E0000"/>
                </a:solidFill>
                <a:latin typeface="方正正大黑简体" panose="02000000000000000000" pitchFamily="2" charset="-122"/>
                <a:ea typeface="方正正大黑简体" panose="02000000000000000000" pitchFamily="2" charset="-122"/>
              </a:rPr>
              <a:t>THANKS</a:t>
            </a:r>
            <a:endParaRPr lang="zh-CN" altLang="en-US" sz="4800" dirty="0">
              <a:solidFill>
                <a:srgbClr val="8E0000"/>
              </a:solidFill>
              <a:latin typeface="方正正大黑简体" panose="02000000000000000000" pitchFamily="2" charset="-122"/>
              <a:ea typeface="方正正大黑简体" panose="02000000000000000000" pitchFamily="2" charset="-122"/>
            </a:endParaRPr>
          </a:p>
        </p:txBody>
      </p:sp>
    </p:spTree>
    <p:custDataLst>
      <p:tags r:id="rId1"/>
    </p:custDataLst>
    <p:extLst>
      <p:ext uri="{BB962C8B-B14F-4D97-AF65-F5344CB8AC3E}">
        <p14:creationId xmlns:p14="http://schemas.microsoft.com/office/powerpoint/2010/main" val="388230866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par>
                          <p:cTn id="8" fill="hold">
                            <p:stCondLst>
                              <p:cond delay="1000"/>
                            </p:stCondLst>
                            <p:childTnLst>
                              <p:par>
                                <p:cTn id="9" presetID="22"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1000"/>
                                        <p:tgtEl>
                                          <p:spTgt spid="6"/>
                                        </p:tgtEl>
                                      </p:cBhvr>
                                    </p:animEffect>
                                  </p:childTnLst>
                                </p:cTn>
                              </p:par>
                            </p:childTnLst>
                          </p:cTn>
                        </p:par>
                        <p:par>
                          <p:cTn id="12" fill="hold">
                            <p:stCondLst>
                              <p:cond delay="2000"/>
                            </p:stCondLst>
                            <p:childTnLst>
                              <p:par>
                                <p:cTn id="13" presetID="42"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750"/>
                                        <p:tgtEl>
                                          <p:spTgt spid="5"/>
                                        </p:tgtEl>
                                      </p:cBhvr>
                                    </p:animEffect>
                                  </p:childTnLst>
                                </p:cTn>
                              </p:par>
                            </p:childTnLst>
                          </p:cTn>
                        </p:par>
                        <p:par>
                          <p:cTn id="22" fill="hold">
                            <p:stCondLst>
                              <p:cond delay="3750"/>
                            </p:stCondLst>
                            <p:childTnLst>
                              <p:par>
                                <p:cTn id="23" presetID="23" presetClass="entr" presetSubtype="32"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strVal val="4*#ppt_w"/>
                                          </p:val>
                                        </p:tav>
                                        <p:tav tm="100000">
                                          <p:val>
                                            <p:strVal val="#ppt_w"/>
                                          </p:val>
                                        </p:tav>
                                      </p:tavLst>
                                    </p:anim>
                                    <p:anim calcmode="lin" valueType="num">
                                      <p:cBhvr>
                                        <p:cTn id="26" dur="500" fill="hold"/>
                                        <p:tgtEl>
                                          <p:spTgt spid="19"/>
                                        </p:tgtEl>
                                        <p:attrNameLst>
                                          <p:attrName>ppt_h</p:attrName>
                                        </p:attrNameLst>
                                      </p:cBhvr>
                                      <p:tavLst>
                                        <p:tav tm="0">
                                          <p:val>
                                            <p:strVal val="4*#ppt_h"/>
                                          </p:val>
                                        </p:tav>
                                        <p:tav tm="100000">
                                          <p:val>
                                            <p:strVal val="#ppt_h"/>
                                          </p:val>
                                        </p:tav>
                                      </p:tavLst>
                                    </p:anim>
                                  </p:childTnLst>
                                </p:cTn>
                              </p:par>
                            </p:childTnLst>
                          </p:cTn>
                        </p:par>
                        <p:par>
                          <p:cTn id="27" fill="hold">
                            <p:stCondLst>
                              <p:cond delay="4250"/>
                            </p:stCondLst>
                            <p:childTnLst>
                              <p:par>
                                <p:cTn id="28" presetID="1" presetClass="entr" presetSubtype="0" fill="hold" grpId="0" nodeType="afterEffect">
                                  <p:stCondLst>
                                    <p:cond delay="0"/>
                                  </p:stCondLst>
                                  <p:childTnLst>
                                    <p:set>
                                      <p:cBhvr>
                                        <p:cTn id="29" dur="1" fill="hold">
                                          <p:stCondLst>
                                            <p:cond delay="9"/>
                                          </p:stCondLst>
                                        </p:cTn>
                                        <p:tgtEl>
                                          <p:spTgt spid="21"/>
                                        </p:tgtEl>
                                        <p:attrNameLst>
                                          <p:attrName>style.visibility</p:attrName>
                                        </p:attrNameLst>
                                      </p:cBhvr>
                                      <p:to>
                                        <p:strVal val="visible"/>
                                      </p:to>
                                    </p:set>
                                  </p:childTnLst>
                                </p:cTn>
                              </p:par>
                              <p:par>
                                <p:cTn id="30" presetID="6" presetClass="emph" presetSubtype="0" fill="hold" grpId="1" nodeType="withEffect">
                                  <p:stCondLst>
                                    <p:cond delay="0"/>
                                  </p:stCondLst>
                                  <p:childTnLst>
                                    <p:animScale>
                                      <p:cBhvr>
                                        <p:cTn id="31" dur="500" fill="hold"/>
                                        <p:tgtEl>
                                          <p:spTgt spid="21"/>
                                        </p:tgtEl>
                                      </p:cBhvr>
                                      <p:by x="150000" y="150000"/>
                                    </p:animScale>
                                  </p:childTnLst>
                                </p:cTn>
                              </p:par>
                              <p:par>
                                <p:cTn id="32" presetID="10" presetClass="exit" presetSubtype="0" fill="hold" grpId="2" nodeType="withEffect">
                                  <p:stCondLst>
                                    <p:cond delay="0"/>
                                  </p:stCondLst>
                                  <p:childTnLst>
                                    <p:animEffect transition="out" filter="fade">
                                      <p:cBhvr>
                                        <p:cTn id="33" dur="500"/>
                                        <p:tgtEl>
                                          <p:spTgt spid="21"/>
                                        </p:tgtEl>
                                      </p:cBhvr>
                                    </p:animEffect>
                                    <p:set>
                                      <p:cBhvr>
                                        <p:cTn id="34" dur="1" fill="hold">
                                          <p:stCondLst>
                                            <p:cond delay="499"/>
                                          </p:stCondLst>
                                        </p:cTn>
                                        <p:tgtEl>
                                          <p:spTgt spid="21"/>
                                        </p:tgtEl>
                                        <p:attrNameLst>
                                          <p:attrName>style.visibility</p:attrName>
                                        </p:attrNameLst>
                                      </p:cBhvr>
                                      <p:to>
                                        <p:strVal val="hidden"/>
                                      </p:to>
                                    </p:set>
                                  </p:childTnLst>
                                </p:cTn>
                              </p:par>
                            </p:childTnLst>
                          </p:cTn>
                        </p:par>
                        <p:par>
                          <p:cTn id="35" fill="hold">
                            <p:stCondLst>
                              <p:cond delay="47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0"/>
                                        </p:tgtEl>
                                        <p:attrNameLst>
                                          <p:attrName>ppt_y</p:attrName>
                                        </p:attrNameLst>
                                      </p:cBhvr>
                                      <p:tavLst>
                                        <p:tav tm="0">
                                          <p:val>
                                            <p:strVal val="#ppt_y"/>
                                          </p:val>
                                        </p:tav>
                                        <p:tav tm="100000">
                                          <p:val>
                                            <p:strVal val="#ppt_y"/>
                                          </p:val>
                                        </p:tav>
                                      </p:tavLst>
                                    </p:anim>
                                    <p:anim calcmode="lin" valueType="num">
                                      <p:cBhvr>
                                        <p:cTn id="4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1" grpId="1"/>
      <p:bldP spid="21" grpId="2"/>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8407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9" y="0"/>
            <a:ext cx="9148879" cy="5143500"/>
          </a:xfrm>
          <a:prstGeom prst="rect">
            <a:avLst/>
          </a:prstGeom>
        </p:spPr>
      </p:pic>
      <p:pic>
        <p:nvPicPr>
          <p:cNvPr id="37" name="图片 3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59" y="1133040"/>
            <a:ext cx="9179475" cy="2166949"/>
          </a:xfrm>
          <a:prstGeom prst="rect">
            <a:avLst/>
          </a:prstGeom>
        </p:spPr>
      </p:pic>
      <p:sp>
        <p:nvSpPr>
          <p:cNvPr id="10" name="圆角矩形 9"/>
          <p:cNvSpPr/>
          <p:nvPr/>
        </p:nvSpPr>
        <p:spPr>
          <a:xfrm>
            <a:off x="733673" y="2722984"/>
            <a:ext cx="813887" cy="81446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4400" dirty="0">
                <a:solidFill>
                  <a:prstClr val="white"/>
                </a:solidFill>
                <a:latin typeface="Calibri"/>
                <a:ea typeface="宋体" panose="02010600030101010101" pitchFamily="2" charset="-122"/>
              </a:rPr>
              <a:t>1</a:t>
            </a:r>
            <a:endParaRPr lang="zh-CN" altLang="en-US" sz="4400" dirty="0">
              <a:solidFill>
                <a:prstClr val="white"/>
              </a:solidFill>
              <a:latin typeface="Calibri"/>
              <a:ea typeface="宋体" panose="02010600030101010101" pitchFamily="2" charset="-122"/>
            </a:endParaRPr>
          </a:p>
        </p:txBody>
      </p:sp>
      <p:sp>
        <p:nvSpPr>
          <p:cNvPr id="2" name="文本框 1"/>
          <p:cNvSpPr txBox="1"/>
          <p:nvPr/>
        </p:nvSpPr>
        <p:spPr>
          <a:xfrm>
            <a:off x="2514654" y="3781582"/>
            <a:ext cx="3775394" cy="523220"/>
          </a:xfrm>
          <a:prstGeom prst="rect">
            <a:avLst/>
          </a:prstGeom>
          <a:noFill/>
        </p:spPr>
        <p:txBody>
          <a:bodyPr wrap="none" rtlCol="0">
            <a:spAutoFit/>
          </a:bodyPr>
          <a:lstStyle/>
          <a:p>
            <a:r>
              <a:rPr lang="zh-CN" altLang="en-US" sz="2800" b="1" dirty="0" smtClean="0">
                <a:solidFill>
                  <a:srgbClr val="C3260C"/>
                </a:solidFill>
                <a:latin typeface="微软雅黑" panose="020B0503020204020204" pitchFamily="34" charset="-122"/>
                <a:ea typeface="微软雅黑" panose="020B0503020204020204" pitchFamily="34" charset="-122"/>
              </a:rPr>
              <a:t>单击此处添加文字标题</a:t>
            </a:r>
            <a:endParaRPr lang="zh-CN" altLang="en-US" sz="2800" b="1" dirty="0">
              <a:solidFill>
                <a:srgbClr val="C3260C"/>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2615182" y="4289824"/>
            <a:ext cx="3574339" cy="0"/>
          </a:xfrm>
          <a:prstGeom prst="line">
            <a:avLst/>
          </a:prstGeom>
          <a:ln>
            <a:solidFill>
              <a:srgbClr val="C3260C"/>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2615182" y="4323353"/>
            <a:ext cx="1704313" cy="338553"/>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600" dirty="0">
              <a:solidFill>
                <a:srgbClr val="C3260C"/>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4402352" y="4323353"/>
            <a:ext cx="1704313" cy="338553"/>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600" dirty="0">
              <a:solidFill>
                <a:srgbClr val="C3260C"/>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704175" y="2653162"/>
            <a:ext cx="1620957" cy="954107"/>
          </a:xfrm>
          <a:prstGeom prst="rect">
            <a:avLst/>
          </a:prstGeom>
          <a:noFill/>
        </p:spPr>
        <p:txBody>
          <a:bodyPr wrap="none" rtlCol="0">
            <a:spAutoFit/>
          </a:bodyPr>
          <a:lstStyle/>
          <a:p>
            <a:pPr algn="ctr"/>
            <a:r>
              <a:rPr lang="zh-CN" altLang="en-US" sz="2800" b="1" dirty="0" smtClean="0">
                <a:solidFill>
                  <a:srgbClr val="C3260C"/>
                </a:solidFill>
                <a:latin typeface="微软雅黑" panose="020B0503020204020204" pitchFamily="34" charset="-122"/>
                <a:ea typeface="微软雅黑" panose="020B0503020204020204" pitchFamily="34" charset="-122"/>
              </a:rPr>
              <a:t>第一部分</a:t>
            </a:r>
            <a:endParaRPr lang="en-US" altLang="zh-CN" sz="2800" b="1" dirty="0" smtClean="0">
              <a:solidFill>
                <a:srgbClr val="C3260C"/>
              </a:solidFill>
              <a:latin typeface="微软雅黑" panose="020B0503020204020204" pitchFamily="34" charset="-122"/>
              <a:ea typeface="微软雅黑" panose="020B0503020204020204" pitchFamily="34" charset="-122"/>
            </a:endParaRPr>
          </a:p>
          <a:p>
            <a:pPr algn="ctr"/>
            <a:r>
              <a:rPr lang="en-US" altLang="zh-CN" sz="2800" b="1" dirty="0" smtClean="0">
                <a:solidFill>
                  <a:srgbClr val="C3260C"/>
                </a:solidFill>
                <a:latin typeface="微软雅黑" panose="020B0503020204020204" pitchFamily="34" charset="-122"/>
                <a:ea typeface="微软雅黑" panose="020B0503020204020204" pitchFamily="34" charset="-122"/>
              </a:rPr>
              <a:t>PART1</a:t>
            </a:r>
            <a:endParaRPr lang="zh-CN" altLang="en-US" sz="2800" b="1" dirty="0">
              <a:solidFill>
                <a:srgbClr val="C3260C"/>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412239076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1"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iterate type="lt">
                                    <p:tmPct val="14000"/>
                                  </p:iterate>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childTnLst>
                          </p:cTn>
                        </p:par>
                        <p:par>
                          <p:cTn id="15" fill="hold">
                            <p:stCondLst>
                              <p:cond delay="1560"/>
                            </p:stCondLst>
                            <p:childTnLst>
                              <p:par>
                                <p:cTn id="16" presetID="10" presetClass="entr" presetSubtype="0" fill="hold" grpId="0" nodeType="afterEffect">
                                  <p:stCondLst>
                                    <p:cond delay="0"/>
                                  </p:stCondLst>
                                  <p:iterate type="lt">
                                    <p:tmPct val="14000"/>
                                  </p:iterate>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2690"/>
                            </p:stCondLst>
                            <p:childTnLst>
                              <p:par>
                                <p:cTn id="20" presetID="16" presetClass="entr" presetSubtype="21"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par>
                          <p:cTn id="23" fill="hold">
                            <p:stCondLst>
                              <p:cond delay="3190"/>
                            </p:stCondLst>
                            <p:childTnLst>
                              <p:par>
                                <p:cTn id="24" presetID="42"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anim calcmode="lin" valueType="num">
                                      <p:cBhvr>
                                        <p:cTn id="27" dur="500" fill="hold"/>
                                        <p:tgtEl>
                                          <p:spTgt spid="16"/>
                                        </p:tgtEl>
                                        <p:attrNameLst>
                                          <p:attrName>ppt_x</p:attrName>
                                        </p:attrNameLst>
                                      </p:cBhvr>
                                      <p:tavLst>
                                        <p:tav tm="0">
                                          <p:val>
                                            <p:strVal val="#ppt_x"/>
                                          </p:val>
                                        </p:tav>
                                        <p:tav tm="100000">
                                          <p:val>
                                            <p:strVal val="#ppt_x"/>
                                          </p:val>
                                        </p:tav>
                                      </p:tavLst>
                                    </p:anim>
                                    <p:anim calcmode="lin" valueType="num">
                                      <p:cBhvr>
                                        <p:cTn id="28" dur="500" fill="hold"/>
                                        <p:tgtEl>
                                          <p:spTgt spid="1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1" animBg="1"/>
      <p:bldP spid="2" grpId="0"/>
      <p:bldP spid="16" grpId="0"/>
      <p:bldP spid="17"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22"/>
          <p:cNvSpPr>
            <a:spLocks noChangeArrowheads="1"/>
          </p:cNvSpPr>
          <p:nvPr/>
        </p:nvSpPr>
        <p:spPr bwMode="auto">
          <a:xfrm>
            <a:off x="3733822" y="1047790"/>
            <a:ext cx="977235" cy="976606"/>
          </a:xfrm>
          <a:prstGeom prst="ellipse">
            <a:avLst/>
          </a:prstGeom>
          <a:solidFill>
            <a:schemeClr val="accent6">
              <a:lumMod val="75000"/>
            </a:schemeClr>
          </a:solidFill>
          <a:ln>
            <a:noFill/>
          </a:ln>
        </p:spPr>
        <p:txBody>
          <a:bodyPr vert="horz" wrap="square" lIns="56620" tIns="28310" rIns="56620" bIns="28310" numCol="1" anchor="ctr" anchorCtr="0" compatLnSpc="1">
            <a:prstTxWarp prst="textNoShape">
              <a:avLst/>
            </a:prstTxWarp>
          </a:bodyPr>
          <a:lstStyle/>
          <a:p>
            <a:pPr defTabSz="685800" fontAlgn="auto">
              <a:spcBef>
                <a:spcPts val="0"/>
              </a:spcBef>
              <a:spcAft>
                <a:spcPts val="0"/>
              </a:spcAft>
            </a:pPr>
            <a:r>
              <a:rPr lang="zh-CN" altLang="en-US" sz="1500" dirty="0">
                <a:solidFill>
                  <a:prstClr val="white"/>
                </a:solidFill>
                <a:latin typeface="微软雅黑" pitchFamily="34" charset="-122"/>
                <a:ea typeface="微软雅黑" pitchFamily="34" charset="-122"/>
              </a:rPr>
              <a:t>  工作</a:t>
            </a:r>
            <a:endParaRPr lang="en-US" altLang="zh-CN" sz="1500" dirty="0">
              <a:solidFill>
                <a:prstClr val="white"/>
              </a:solidFill>
              <a:latin typeface="微软雅黑" pitchFamily="34" charset="-122"/>
              <a:ea typeface="微软雅黑" pitchFamily="34" charset="-122"/>
            </a:endParaRPr>
          </a:p>
          <a:p>
            <a:pPr defTabSz="685800" fontAlgn="auto">
              <a:spcBef>
                <a:spcPts val="0"/>
              </a:spcBef>
              <a:spcAft>
                <a:spcPts val="0"/>
              </a:spcAft>
            </a:pPr>
            <a:r>
              <a:rPr lang="en-US" altLang="zh-CN" sz="1500" dirty="0">
                <a:solidFill>
                  <a:prstClr val="white"/>
                </a:solidFill>
                <a:latin typeface="微软雅黑" pitchFamily="34" charset="-122"/>
                <a:ea typeface="微软雅黑" pitchFamily="34" charset="-122"/>
              </a:rPr>
              <a:t>  </a:t>
            </a:r>
            <a:r>
              <a:rPr lang="zh-CN" altLang="en-US" sz="1500" dirty="0">
                <a:solidFill>
                  <a:prstClr val="white"/>
                </a:solidFill>
                <a:latin typeface="微软雅黑" pitchFamily="34" charset="-122"/>
                <a:ea typeface="微软雅黑" pitchFamily="34" charset="-122"/>
              </a:rPr>
              <a:t>概述</a:t>
            </a:r>
            <a:endParaRPr lang="zh-CN" altLang="en-US" baseline="-3000" dirty="0">
              <a:solidFill>
                <a:prstClr val="white"/>
              </a:solidFill>
              <a:latin typeface="微软雅黑" pitchFamily="34" charset="-122"/>
              <a:ea typeface="微软雅黑" pitchFamily="34" charset="-122"/>
            </a:endParaRPr>
          </a:p>
        </p:txBody>
      </p:sp>
      <p:sp>
        <p:nvSpPr>
          <p:cNvPr id="7" name="Line 23"/>
          <p:cNvSpPr>
            <a:spLocks noChangeShapeType="1"/>
          </p:cNvSpPr>
          <p:nvPr/>
        </p:nvSpPr>
        <p:spPr bwMode="auto">
          <a:xfrm flipH="1">
            <a:off x="1361617" y="1537329"/>
            <a:ext cx="2372206" cy="0"/>
          </a:xfrm>
          <a:prstGeom prst="line">
            <a:avLst/>
          </a:prstGeom>
          <a:noFill/>
          <a:ln w="5" cap="flat">
            <a:solidFill>
              <a:schemeClr val="accent6">
                <a:lumMod val="75000"/>
              </a:scheme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56620" tIns="28310" rIns="56620" bIns="28310" numCol="1" anchor="t" anchorCtr="0" compatLnSpc="1">
            <a:prstTxWarp prst="textNoShape">
              <a:avLst/>
            </a:prstTxWarp>
          </a:bodyPr>
          <a:lstStyle/>
          <a:p>
            <a:pPr defTabSz="685800" fontAlgn="auto">
              <a:spcBef>
                <a:spcPts val="0"/>
              </a:spcBef>
              <a:spcAft>
                <a:spcPts val="0"/>
              </a:spcAft>
            </a:pPr>
            <a:endParaRPr lang="zh-CN" altLang="en-US" sz="1350">
              <a:solidFill>
                <a:prstClr val="black">
                  <a:lumMod val="75000"/>
                  <a:lumOff val="25000"/>
                </a:prstClr>
              </a:solidFill>
              <a:latin typeface="Calibri"/>
            </a:endParaRPr>
          </a:p>
        </p:txBody>
      </p:sp>
      <p:sp>
        <p:nvSpPr>
          <p:cNvPr id="8" name="Freeform 24"/>
          <p:cNvSpPr>
            <a:spLocks noEditPoints="1"/>
          </p:cNvSpPr>
          <p:nvPr/>
        </p:nvSpPr>
        <p:spPr bwMode="auto">
          <a:xfrm>
            <a:off x="3017017" y="1403819"/>
            <a:ext cx="275313" cy="274439"/>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chemeClr val="accent6">
              <a:lumMod val="75000"/>
            </a:schemeClr>
          </a:solidFill>
          <a:ln>
            <a:noFill/>
          </a:ln>
          <a:extLst/>
        </p:spPr>
        <p:txBody>
          <a:bodyPr vert="horz" wrap="square" lIns="56620" tIns="28310" rIns="56620" bIns="28310" numCol="1" anchor="t" anchorCtr="0" compatLnSpc="1">
            <a:prstTxWarp prst="textNoShape">
              <a:avLst/>
            </a:prstTxWarp>
          </a:bodyPr>
          <a:lstStyle/>
          <a:p>
            <a:pPr defTabSz="685800" fontAlgn="auto">
              <a:spcBef>
                <a:spcPts val="0"/>
              </a:spcBef>
              <a:spcAft>
                <a:spcPts val="0"/>
              </a:spcAft>
            </a:pPr>
            <a:endParaRPr lang="zh-CN" altLang="en-US" sz="1350">
              <a:solidFill>
                <a:prstClr val="black">
                  <a:lumMod val="75000"/>
                  <a:lumOff val="25000"/>
                </a:prstClr>
              </a:solidFill>
              <a:latin typeface="Calibri"/>
            </a:endParaRPr>
          </a:p>
        </p:txBody>
      </p:sp>
      <p:sp>
        <p:nvSpPr>
          <p:cNvPr id="11" name="Freeform 25"/>
          <p:cNvSpPr>
            <a:spLocks noEditPoints="1"/>
          </p:cNvSpPr>
          <p:nvPr/>
        </p:nvSpPr>
        <p:spPr bwMode="auto">
          <a:xfrm>
            <a:off x="2372142" y="1403819"/>
            <a:ext cx="277793" cy="274439"/>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chemeClr val="accent6">
              <a:lumMod val="75000"/>
            </a:schemeClr>
          </a:solidFill>
          <a:ln>
            <a:noFill/>
          </a:ln>
          <a:extLst/>
        </p:spPr>
        <p:txBody>
          <a:bodyPr vert="horz" wrap="square" lIns="56620" tIns="28310" rIns="56620" bIns="28310" numCol="1" anchor="t" anchorCtr="0" compatLnSpc="1">
            <a:prstTxWarp prst="textNoShape">
              <a:avLst/>
            </a:prstTxWarp>
          </a:bodyPr>
          <a:lstStyle/>
          <a:p>
            <a:pPr defTabSz="685800" fontAlgn="auto">
              <a:spcBef>
                <a:spcPts val="0"/>
              </a:spcBef>
              <a:spcAft>
                <a:spcPts val="0"/>
              </a:spcAft>
            </a:pPr>
            <a:endParaRPr lang="zh-CN" altLang="en-US" sz="1350">
              <a:solidFill>
                <a:prstClr val="black">
                  <a:lumMod val="75000"/>
                  <a:lumOff val="25000"/>
                </a:prstClr>
              </a:solidFill>
              <a:latin typeface="Calibri"/>
            </a:endParaRPr>
          </a:p>
        </p:txBody>
      </p:sp>
      <p:sp>
        <p:nvSpPr>
          <p:cNvPr id="12" name="Freeform 26"/>
          <p:cNvSpPr>
            <a:spLocks noEditPoints="1"/>
          </p:cNvSpPr>
          <p:nvPr/>
        </p:nvSpPr>
        <p:spPr bwMode="auto">
          <a:xfrm>
            <a:off x="1729746" y="1403819"/>
            <a:ext cx="280273" cy="274439"/>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chemeClr val="accent6">
              <a:lumMod val="75000"/>
            </a:schemeClr>
          </a:solidFill>
          <a:ln>
            <a:noFill/>
          </a:ln>
          <a:extLst/>
        </p:spPr>
        <p:txBody>
          <a:bodyPr vert="horz" wrap="square" lIns="56620" tIns="28310" rIns="56620" bIns="28310" numCol="1" anchor="t" anchorCtr="0" compatLnSpc="1">
            <a:prstTxWarp prst="textNoShape">
              <a:avLst/>
            </a:prstTxWarp>
          </a:bodyPr>
          <a:lstStyle/>
          <a:p>
            <a:pPr defTabSz="685800" fontAlgn="auto">
              <a:spcBef>
                <a:spcPts val="0"/>
              </a:spcBef>
              <a:spcAft>
                <a:spcPts val="0"/>
              </a:spcAft>
            </a:pPr>
            <a:endParaRPr lang="zh-CN" altLang="en-US" sz="1350">
              <a:solidFill>
                <a:prstClr val="black">
                  <a:lumMod val="75000"/>
                  <a:lumOff val="25000"/>
                </a:prstClr>
              </a:solidFill>
              <a:latin typeface="Calibri"/>
            </a:endParaRPr>
          </a:p>
        </p:txBody>
      </p:sp>
      <p:sp>
        <p:nvSpPr>
          <p:cNvPr id="13" name="Freeform 27"/>
          <p:cNvSpPr>
            <a:spLocks/>
          </p:cNvSpPr>
          <p:nvPr/>
        </p:nvSpPr>
        <p:spPr bwMode="auto">
          <a:xfrm>
            <a:off x="3098867" y="1613975"/>
            <a:ext cx="1307114" cy="1110116"/>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chemeClr val="accent6">
              <a:lumMod val="75000"/>
            </a:schemeClr>
          </a:solidFill>
          <a:ln>
            <a:noFill/>
          </a:ln>
          <a:extLst/>
        </p:spPr>
        <p:txBody>
          <a:bodyPr vert="horz" wrap="square" lIns="56620" tIns="28310" rIns="56620" bIns="28310" numCol="1" anchor="t" anchorCtr="0" compatLnSpc="1">
            <a:prstTxWarp prst="textNoShape">
              <a:avLst/>
            </a:prstTxWarp>
          </a:bodyPr>
          <a:lstStyle/>
          <a:p>
            <a:pPr defTabSz="685800" fontAlgn="auto">
              <a:spcBef>
                <a:spcPts val="0"/>
              </a:spcBef>
              <a:spcAft>
                <a:spcPts val="0"/>
              </a:spcAft>
            </a:pPr>
            <a:endParaRPr lang="zh-CN" altLang="en-US" sz="1350">
              <a:solidFill>
                <a:prstClr val="black">
                  <a:lumMod val="75000"/>
                  <a:lumOff val="25000"/>
                </a:prstClr>
              </a:solidFill>
              <a:latin typeface="Calibri"/>
            </a:endParaRPr>
          </a:p>
        </p:txBody>
      </p:sp>
      <p:sp>
        <p:nvSpPr>
          <p:cNvPr id="14" name="Freeform 28"/>
          <p:cNvSpPr>
            <a:spLocks/>
          </p:cNvSpPr>
          <p:nvPr/>
        </p:nvSpPr>
        <p:spPr bwMode="auto">
          <a:xfrm>
            <a:off x="2436630" y="1613975"/>
            <a:ext cx="1969352" cy="1770252"/>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chemeClr val="accent6">
              <a:lumMod val="75000"/>
            </a:schemeClr>
          </a:solidFill>
          <a:ln>
            <a:noFill/>
          </a:ln>
          <a:extLst/>
        </p:spPr>
        <p:txBody>
          <a:bodyPr vert="horz" wrap="square" lIns="56620" tIns="28310" rIns="56620" bIns="28310" numCol="1" anchor="t" anchorCtr="0" compatLnSpc="1">
            <a:prstTxWarp prst="textNoShape">
              <a:avLst/>
            </a:prstTxWarp>
          </a:bodyPr>
          <a:lstStyle/>
          <a:p>
            <a:pPr defTabSz="685800" fontAlgn="auto">
              <a:spcBef>
                <a:spcPts val="0"/>
              </a:spcBef>
              <a:spcAft>
                <a:spcPts val="0"/>
              </a:spcAft>
            </a:pPr>
            <a:endParaRPr lang="zh-CN" altLang="en-US" sz="1350">
              <a:solidFill>
                <a:prstClr val="black">
                  <a:lumMod val="75000"/>
                  <a:lumOff val="25000"/>
                </a:prstClr>
              </a:solidFill>
              <a:latin typeface="Calibri"/>
            </a:endParaRPr>
          </a:p>
        </p:txBody>
      </p:sp>
      <p:sp>
        <p:nvSpPr>
          <p:cNvPr id="15" name="Freeform 29"/>
          <p:cNvSpPr>
            <a:spLocks/>
          </p:cNvSpPr>
          <p:nvPr/>
        </p:nvSpPr>
        <p:spPr bwMode="auto">
          <a:xfrm>
            <a:off x="1794234" y="1613974"/>
            <a:ext cx="2611748" cy="241308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chemeClr val="accent6">
              <a:lumMod val="75000"/>
            </a:schemeClr>
          </a:solidFill>
          <a:ln>
            <a:noFill/>
          </a:ln>
          <a:extLst/>
        </p:spPr>
        <p:txBody>
          <a:bodyPr vert="horz" wrap="square" lIns="56620" tIns="28310" rIns="56620" bIns="28310" numCol="1" anchor="t" anchorCtr="0" compatLnSpc="1">
            <a:prstTxWarp prst="textNoShape">
              <a:avLst/>
            </a:prstTxWarp>
          </a:bodyPr>
          <a:lstStyle/>
          <a:p>
            <a:pPr defTabSz="685800" fontAlgn="auto">
              <a:spcBef>
                <a:spcPts val="0"/>
              </a:spcBef>
              <a:spcAft>
                <a:spcPts val="0"/>
              </a:spcAft>
            </a:pPr>
            <a:endParaRPr lang="zh-CN" altLang="en-US" sz="1350">
              <a:solidFill>
                <a:prstClr val="black">
                  <a:lumMod val="75000"/>
                  <a:lumOff val="25000"/>
                </a:prstClr>
              </a:solidFill>
              <a:latin typeface="Calibri"/>
            </a:endParaRPr>
          </a:p>
        </p:txBody>
      </p:sp>
      <p:sp>
        <p:nvSpPr>
          <p:cNvPr id="18" name="TextBox 17"/>
          <p:cNvSpPr txBox="1"/>
          <p:nvPr/>
        </p:nvSpPr>
        <p:spPr>
          <a:xfrm>
            <a:off x="4452057" y="2264568"/>
            <a:ext cx="418916" cy="576546"/>
          </a:xfrm>
          <a:prstGeom prst="rect">
            <a:avLst/>
          </a:prstGeom>
          <a:noFill/>
        </p:spPr>
        <p:txBody>
          <a:bodyPr wrap="none" lIns="56620" tIns="28310" rIns="56620" bIns="28310" rtlCol="0" anchor="ctr">
            <a:spAutoFit/>
          </a:bodyPr>
          <a:lstStyle/>
          <a:p>
            <a:pPr defTabSz="685800" fontAlgn="auto">
              <a:spcBef>
                <a:spcPts val="0"/>
              </a:spcBef>
              <a:spcAft>
                <a:spcPts val="0"/>
              </a:spcAft>
            </a:pPr>
            <a:r>
              <a:rPr lang="en-US" altLang="zh-CN" sz="3375" dirty="0">
                <a:solidFill>
                  <a:srgbClr val="F14124">
                    <a:lumMod val="75000"/>
                  </a:srgbClr>
                </a:solidFill>
                <a:latin typeface="微软雅黑" pitchFamily="34" charset="-122"/>
                <a:ea typeface="微软雅黑" pitchFamily="34" charset="-122"/>
              </a:rPr>
              <a:t>A</a:t>
            </a:r>
            <a:endParaRPr lang="zh-CN" altLang="en-US" sz="3375" dirty="0">
              <a:solidFill>
                <a:srgbClr val="F14124">
                  <a:lumMod val="75000"/>
                </a:srgbClr>
              </a:solidFill>
              <a:latin typeface="微软雅黑" pitchFamily="34" charset="-122"/>
              <a:ea typeface="微软雅黑" pitchFamily="34" charset="-122"/>
            </a:endParaRPr>
          </a:p>
        </p:txBody>
      </p:sp>
      <p:sp>
        <p:nvSpPr>
          <p:cNvPr id="19" name="TextBox 18"/>
          <p:cNvSpPr txBox="1"/>
          <p:nvPr/>
        </p:nvSpPr>
        <p:spPr>
          <a:xfrm>
            <a:off x="4452057" y="2911260"/>
            <a:ext cx="385254" cy="576546"/>
          </a:xfrm>
          <a:prstGeom prst="rect">
            <a:avLst/>
          </a:prstGeom>
          <a:noFill/>
        </p:spPr>
        <p:txBody>
          <a:bodyPr wrap="none" lIns="56620" tIns="28310" rIns="56620" bIns="28310" rtlCol="0" anchor="ctr">
            <a:spAutoFit/>
          </a:bodyPr>
          <a:lstStyle/>
          <a:p>
            <a:pPr defTabSz="685800" fontAlgn="auto">
              <a:spcBef>
                <a:spcPts val="0"/>
              </a:spcBef>
              <a:spcAft>
                <a:spcPts val="0"/>
              </a:spcAft>
            </a:pPr>
            <a:r>
              <a:rPr lang="en-US" altLang="zh-CN" sz="3375">
                <a:solidFill>
                  <a:srgbClr val="F14124">
                    <a:lumMod val="75000"/>
                  </a:srgbClr>
                </a:solidFill>
                <a:latin typeface="微软雅黑" pitchFamily="34" charset="-122"/>
                <a:ea typeface="微软雅黑" pitchFamily="34" charset="-122"/>
              </a:rPr>
              <a:t>B</a:t>
            </a:r>
            <a:endParaRPr lang="zh-CN" altLang="en-US" sz="3375">
              <a:solidFill>
                <a:srgbClr val="F14124">
                  <a:lumMod val="75000"/>
                </a:srgbClr>
              </a:solidFill>
              <a:latin typeface="微软雅黑" pitchFamily="34" charset="-122"/>
              <a:ea typeface="微软雅黑" pitchFamily="34" charset="-122"/>
            </a:endParaRPr>
          </a:p>
        </p:txBody>
      </p:sp>
      <p:sp>
        <p:nvSpPr>
          <p:cNvPr id="20" name="TextBox 19"/>
          <p:cNvSpPr txBox="1"/>
          <p:nvPr/>
        </p:nvSpPr>
        <p:spPr>
          <a:xfrm>
            <a:off x="4452056" y="3579022"/>
            <a:ext cx="404490" cy="576546"/>
          </a:xfrm>
          <a:prstGeom prst="rect">
            <a:avLst/>
          </a:prstGeom>
          <a:noFill/>
        </p:spPr>
        <p:txBody>
          <a:bodyPr wrap="none" lIns="56620" tIns="28310" rIns="56620" bIns="28310" rtlCol="0" anchor="ctr">
            <a:spAutoFit/>
          </a:bodyPr>
          <a:lstStyle/>
          <a:p>
            <a:pPr defTabSz="685800" fontAlgn="auto">
              <a:spcBef>
                <a:spcPts val="0"/>
              </a:spcBef>
              <a:spcAft>
                <a:spcPts val="0"/>
              </a:spcAft>
            </a:pPr>
            <a:r>
              <a:rPr lang="en-US" altLang="zh-CN" sz="3375">
                <a:solidFill>
                  <a:srgbClr val="F14124">
                    <a:lumMod val="75000"/>
                  </a:srgbClr>
                </a:solidFill>
                <a:latin typeface="微软雅黑" pitchFamily="34" charset="-122"/>
                <a:ea typeface="微软雅黑" pitchFamily="34" charset="-122"/>
              </a:rPr>
              <a:t>C</a:t>
            </a:r>
            <a:endParaRPr lang="zh-CN" altLang="en-US" sz="3375">
              <a:solidFill>
                <a:srgbClr val="F14124">
                  <a:lumMod val="75000"/>
                </a:srgbClr>
              </a:solidFill>
              <a:latin typeface="微软雅黑" pitchFamily="34" charset="-122"/>
              <a:ea typeface="微软雅黑" pitchFamily="34" charset="-122"/>
            </a:endParaRPr>
          </a:p>
        </p:txBody>
      </p:sp>
      <p:sp>
        <p:nvSpPr>
          <p:cNvPr id="21" name="TextBox 20"/>
          <p:cNvSpPr txBox="1"/>
          <p:nvPr/>
        </p:nvSpPr>
        <p:spPr>
          <a:xfrm>
            <a:off x="4934353" y="2308910"/>
            <a:ext cx="3099335" cy="597321"/>
          </a:xfrm>
          <a:prstGeom prst="rect">
            <a:avLst/>
          </a:prstGeom>
          <a:noFill/>
        </p:spPr>
        <p:txBody>
          <a:bodyPr wrap="square" lIns="56620" tIns="28310" rIns="56620" bIns="28310" rtlCol="0">
            <a:spAutoFit/>
          </a:bodyPr>
          <a:lstStyle/>
          <a:p>
            <a:pPr defTabSz="685800" fontAlgn="auto">
              <a:lnSpc>
                <a:spcPct val="130000"/>
              </a:lnSpc>
              <a:spcBef>
                <a:spcPts val="0"/>
              </a:spcBef>
              <a:spcAft>
                <a:spcPts val="0"/>
              </a:spcAft>
            </a:pPr>
            <a:r>
              <a:rPr lang="zh-CN" altLang="en-US" sz="900" dirty="0">
                <a:solidFill>
                  <a:srgbClr val="414455"/>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2" name="TextBox 21"/>
          <p:cNvSpPr txBox="1"/>
          <p:nvPr/>
        </p:nvSpPr>
        <p:spPr>
          <a:xfrm>
            <a:off x="4934353" y="2978808"/>
            <a:ext cx="3099335" cy="597321"/>
          </a:xfrm>
          <a:prstGeom prst="rect">
            <a:avLst/>
          </a:prstGeom>
          <a:noFill/>
        </p:spPr>
        <p:txBody>
          <a:bodyPr wrap="square" lIns="56620" tIns="28310" rIns="56620" bIns="28310" rtlCol="0">
            <a:spAutoFit/>
          </a:bodyPr>
          <a:lstStyle/>
          <a:p>
            <a:pPr defTabSz="685800" fontAlgn="auto">
              <a:lnSpc>
                <a:spcPct val="130000"/>
              </a:lnSpc>
              <a:spcBef>
                <a:spcPts val="0"/>
              </a:spcBef>
              <a:spcAft>
                <a:spcPts val="0"/>
              </a:spcAft>
            </a:pPr>
            <a:r>
              <a:rPr lang="zh-CN" altLang="en-US" sz="900" dirty="0">
                <a:solidFill>
                  <a:srgbClr val="414455"/>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3" name="TextBox 22"/>
          <p:cNvSpPr txBox="1"/>
          <p:nvPr/>
        </p:nvSpPr>
        <p:spPr>
          <a:xfrm>
            <a:off x="4934353" y="3673142"/>
            <a:ext cx="3099335" cy="597321"/>
          </a:xfrm>
          <a:prstGeom prst="rect">
            <a:avLst/>
          </a:prstGeom>
          <a:noFill/>
        </p:spPr>
        <p:txBody>
          <a:bodyPr wrap="square" lIns="56620" tIns="28310" rIns="56620" bIns="28310" rtlCol="0">
            <a:spAutoFit/>
          </a:bodyPr>
          <a:lstStyle/>
          <a:p>
            <a:pPr defTabSz="685800" fontAlgn="auto">
              <a:lnSpc>
                <a:spcPct val="130000"/>
              </a:lnSpc>
              <a:spcBef>
                <a:spcPts val="0"/>
              </a:spcBef>
              <a:spcAft>
                <a:spcPts val="0"/>
              </a:spcAft>
            </a:pPr>
            <a:r>
              <a:rPr lang="zh-CN" altLang="en-US" sz="900" dirty="0">
                <a:solidFill>
                  <a:srgbClr val="414455"/>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36591279"/>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right)">
                                      <p:cBhvr>
                                        <p:cTn id="13" dur="500"/>
                                        <p:tgtEl>
                                          <p:spTgt spid="7"/>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 calcmode="lin" valueType="num">
                                      <p:cBhvr>
                                        <p:cTn id="19" dur="500" fill="hold"/>
                                        <p:tgtEl>
                                          <p:spTgt spid="8"/>
                                        </p:tgtEl>
                                        <p:attrNameLst>
                                          <p:attrName>style.rotation</p:attrName>
                                        </p:attrNameLst>
                                      </p:cBhvr>
                                      <p:tavLst>
                                        <p:tav tm="0">
                                          <p:val>
                                            <p:fltVal val="360"/>
                                          </p:val>
                                        </p:tav>
                                        <p:tav tm="100000">
                                          <p:val>
                                            <p:fltVal val="0"/>
                                          </p:val>
                                        </p:tav>
                                      </p:tavLst>
                                    </p:anim>
                                    <p:animEffect transition="in" filter="fade">
                                      <p:cBhvr>
                                        <p:cTn id="20" dur="500"/>
                                        <p:tgtEl>
                                          <p:spTgt spid="8"/>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 calcmode="lin" valueType="num">
                                      <p:cBhvr>
                                        <p:cTn id="25" dur="500" fill="hold"/>
                                        <p:tgtEl>
                                          <p:spTgt spid="11"/>
                                        </p:tgtEl>
                                        <p:attrNameLst>
                                          <p:attrName>style.rotation</p:attrName>
                                        </p:attrNameLst>
                                      </p:cBhvr>
                                      <p:tavLst>
                                        <p:tav tm="0">
                                          <p:val>
                                            <p:fltVal val="360"/>
                                          </p:val>
                                        </p:tav>
                                        <p:tav tm="100000">
                                          <p:val>
                                            <p:fltVal val="0"/>
                                          </p:val>
                                        </p:tav>
                                      </p:tavLst>
                                    </p:anim>
                                    <p:animEffect transition="in" filter="fade">
                                      <p:cBhvr>
                                        <p:cTn id="26" dur="500"/>
                                        <p:tgtEl>
                                          <p:spTgt spid="11"/>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 calcmode="lin" valueType="num">
                                      <p:cBhvr>
                                        <p:cTn id="31" dur="500" fill="hold"/>
                                        <p:tgtEl>
                                          <p:spTgt spid="12"/>
                                        </p:tgtEl>
                                        <p:attrNameLst>
                                          <p:attrName>style.rotation</p:attrName>
                                        </p:attrNameLst>
                                      </p:cBhvr>
                                      <p:tavLst>
                                        <p:tav tm="0">
                                          <p:val>
                                            <p:fltVal val="360"/>
                                          </p:val>
                                        </p:tav>
                                        <p:tav tm="100000">
                                          <p:val>
                                            <p:fltVal val="0"/>
                                          </p:val>
                                        </p:tav>
                                      </p:tavLst>
                                    </p:anim>
                                    <p:animEffect transition="in" filter="fade">
                                      <p:cBhvr>
                                        <p:cTn id="32" dur="500"/>
                                        <p:tgtEl>
                                          <p:spTgt spid="12"/>
                                        </p:tgtEl>
                                      </p:cBhvr>
                                    </p:animEffect>
                                  </p:childTnLst>
                                </p:cTn>
                              </p:par>
                            </p:childTnLst>
                          </p:cTn>
                        </p:par>
                        <p:par>
                          <p:cTn id="33" fill="hold">
                            <p:stCondLst>
                              <p:cond delay="1900"/>
                            </p:stCondLst>
                            <p:childTnLst>
                              <p:par>
                                <p:cTn id="34" presetID="22" presetClass="entr" presetSubtype="8"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left)">
                                      <p:cBhvr>
                                        <p:cTn id="36" dur="500"/>
                                        <p:tgtEl>
                                          <p:spTgt spid="13"/>
                                        </p:tgtEl>
                                      </p:cBhvr>
                                    </p:animEffect>
                                  </p:childTnLst>
                                </p:cTn>
                              </p:par>
                            </p:childTnLst>
                          </p:cTn>
                        </p:par>
                        <p:par>
                          <p:cTn id="37" fill="hold">
                            <p:stCondLst>
                              <p:cond delay="2400"/>
                            </p:stCondLst>
                            <p:childTnLst>
                              <p:par>
                                <p:cTn id="38" presetID="45"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anim calcmode="lin" valueType="num">
                                      <p:cBhvr>
                                        <p:cTn id="41" dur="500" fill="hold"/>
                                        <p:tgtEl>
                                          <p:spTgt spid="18"/>
                                        </p:tgtEl>
                                        <p:attrNameLst>
                                          <p:attrName>ppt_w</p:attrName>
                                        </p:attrNameLst>
                                      </p:cBhvr>
                                      <p:tavLst>
                                        <p:tav tm="0" fmla="#ppt_w*sin(2.5*pi*$)">
                                          <p:val>
                                            <p:fltVal val="0"/>
                                          </p:val>
                                        </p:tav>
                                        <p:tav tm="100000">
                                          <p:val>
                                            <p:fltVal val="1"/>
                                          </p:val>
                                        </p:tav>
                                      </p:tavLst>
                                    </p:anim>
                                    <p:anim calcmode="lin" valueType="num">
                                      <p:cBhvr>
                                        <p:cTn id="42" dur="500" fill="hold"/>
                                        <p:tgtEl>
                                          <p:spTgt spid="18"/>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500"/>
                                        <p:tgtEl>
                                          <p:spTgt spid="21"/>
                                        </p:tgtEl>
                                      </p:cBhvr>
                                    </p:animEffect>
                                  </p:childTnLst>
                                </p:cTn>
                              </p:par>
                            </p:childTnLst>
                          </p:cTn>
                        </p:par>
                        <p:par>
                          <p:cTn id="46" fill="hold">
                            <p:stCondLst>
                              <p:cond delay="2900"/>
                            </p:stCondLst>
                            <p:childTnLst>
                              <p:par>
                                <p:cTn id="47" presetID="22" presetClass="entr" presetSubtype="8"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3400"/>
                            </p:stCondLst>
                            <p:childTnLst>
                              <p:par>
                                <p:cTn id="51" presetID="45" presetClass="entr" presetSubtype="0"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anim calcmode="lin" valueType="num">
                                      <p:cBhvr>
                                        <p:cTn id="54" dur="500" fill="hold"/>
                                        <p:tgtEl>
                                          <p:spTgt spid="19"/>
                                        </p:tgtEl>
                                        <p:attrNameLst>
                                          <p:attrName>ppt_w</p:attrName>
                                        </p:attrNameLst>
                                      </p:cBhvr>
                                      <p:tavLst>
                                        <p:tav tm="0" fmla="#ppt_w*sin(2.5*pi*$)">
                                          <p:val>
                                            <p:fltVal val="0"/>
                                          </p:val>
                                        </p:tav>
                                        <p:tav tm="100000">
                                          <p:val>
                                            <p:fltVal val="1"/>
                                          </p:val>
                                        </p:tav>
                                      </p:tavLst>
                                    </p:anim>
                                    <p:anim calcmode="lin" valueType="num">
                                      <p:cBhvr>
                                        <p:cTn id="55" dur="500" fill="hold"/>
                                        <p:tgtEl>
                                          <p:spTgt spid="19"/>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500"/>
                                        <p:tgtEl>
                                          <p:spTgt spid="22"/>
                                        </p:tgtEl>
                                      </p:cBhvr>
                                    </p:animEffect>
                                  </p:childTnLst>
                                </p:cTn>
                              </p:par>
                            </p:childTnLst>
                          </p:cTn>
                        </p:par>
                        <p:par>
                          <p:cTn id="59" fill="hold">
                            <p:stCondLst>
                              <p:cond delay="3900"/>
                            </p:stCondLst>
                            <p:childTnLst>
                              <p:par>
                                <p:cTn id="60" presetID="2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left)">
                                      <p:cBhvr>
                                        <p:cTn id="62" dur="500"/>
                                        <p:tgtEl>
                                          <p:spTgt spid="15"/>
                                        </p:tgtEl>
                                      </p:cBhvr>
                                    </p:animEffect>
                                  </p:childTnLst>
                                </p:cTn>
                              </p:par>
                            </p:childTnLst>
                          </p:cTn>
                        </p:par>
                        <p:par>
                          <p:cTn id="63" fill="hold">
                            <p:stCondLst>
                              <p:cond delay="4400"/>
                            </p:stCondLst>
                            <p:childTnLst>
                              <p:par>
                                <p:cTn id="64" presetID="45" presetClass="entr" presetSubtype="0"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anim calcmode="lin" valueType="num">
                                      <p:cBhvr>
                                        <p:cTn id="67" dur="500" fill="hold"/>
                                        <p:tgtEl>
                                          <p:spTgt spid="20"/>
                                        </p:tgtEl>
                                        <p:attrNameLst>
                                          <p:attrName>ppt_w</p:attrName>
                                        </p:attrNameLst>
                                      </p:cBhvr>
                                      <p:tavLst>
                                        <p:tav tm="0" fmla="#ppt_w*sin(2.5*pi*$)">
                                          <p:val>
                                            <p:fltVal val="0"/>
                                          </p:val>
                                        </p:tav>
                                        <p:tav tm="100000">
                                          <p:val>
                                            <p:fltVal val="1"/>
                                          </p:val>
                                        </p:tav>
                                      </p:tavLst>
                                    </p:anim>
                                    <p:anim calcmode="lin" valueType="num">
                                      <p:cBhvr>
                                        <p:cTn id="68" dur="500" fill="hold"/>
                                        <p:tgtEl>
                                          <p:spTgt spid="20"/>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wipe(left)">
                                      <p:cBhvr>
                                        <p:cTn id="7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animBg="1"/>
      <p:bldP spid="12" grpId="0" animBg="1"/>
      <p:bldP spid="13" grpId="0" animBg="1"/>
      <p:bldP spid="14" grpId="0" animBg="1"/>
      <p:bldP spid="15" grpId="0" animBg="1"/>
      <p:bldP spid="18" grpId="0"/>
      <p:bldP spid="19" grpId="0"/>
      <p:bldP spid="20" grpId="0"/>
      <p:bldP spid="21" grpId="0"/>
      <p:bldP spid="2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500742" y="1352577"/>
            <a:ext cx="1554020" cy="1460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29267" y="2920945"/>
            <a:ext cx="1554020" cy="14603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64561" y="1352578"/>
            <a:ext cx="1552386" cy="1460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 name="矩形 43"/>
          <p:cNvSpPr/>
          <p:nvPr/>
        </p:nvSpPr>
        <p:spPr>
          <a:xfrm flipH="1">
            <a:off x="1066892" y="1352583"/>
            <a:ext cx="1976299" cy="416297"/>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7246" tIns="38623" rIns="77246" bIns="38623"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45" name="矩形 44"/>
          <p:cNvSpPr/>
          <p:nvPr/>
        </p:nvSpPr>
        <p:spPr>
          <a:xfrm flipH="1">
            <a:off x="1066892" y="1768879"/>
            <a:ext cx="1976299" cy="262737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7246" tIns="38623" rIns="77246" bIns="38623"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46" name="矩形 45"/>
          <p:cNvSpPr/>
          <p:nvPr/>
        </p:nvSpPr>
        <p:spPr>
          <a:xfrm flipH="1">
            <a:off x="1066892" y="1352582"/>
            <a:ext cx="1976299" cy="3043673"/>
          </a:xfrm>
          <a:prstGeom prst="rect">
            <a:avLst/>
          </a:prstGeom>
          <a:solidFill>
            <a:schemeClr val="accent6">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77246" tIns="38623" rIns="77246" bIns="38623" anchor="ctr"/>
          <a:lstStyle/>
          <a:p>
            <a:pPr algn="ctr" defTabSz="685800" fontAlgn="auto">
              <a:spcBef>
                <a:spcPts val="0"/>
              </a:spcBef>
              <a:spcAft>
                <a:spcPts val="0"/>
              </a:spcAft>
            </a:pPr>
            <a:endParaRPr lang="zh-CN" altLang="en-US" sz="1350">
              <a:solidFill>
                <a:srgbClr val="F14124">
                  <a:lumMod val="75000"/>
                </a:srgbClr>
              </a:solidFill>
              <a:latin typeface="微软雅黑" pitchFamily="34" charset="-122"/>
              <a:ea typeface="微软雅黑" pitchFamily="34" charset="-122"/>
            </a:endParaRPr>
          </a:p>
        </p:txBody>
      </p:sp>
      <p:grpSp>
        <p:nvGrpSpPr>
          <p:cNvPr id="47" name="组合 46"/>
          <p:cNvGrpSpPr/>
          <p:nvPr/>
        </p:nvGrpSpPr>
        <p:grpSpPr>
          <a:xfrm>
            <a:off x="1066892" y="2143955"/>
            <a:ext cx="1976299" cy="1469821"/>
            <a:chOff x="0" y="1635646"/>
            <a:chExt cx="2339752" cy="1738671"/>
          </a:xfrm>
        </p:grpSpPr>
        <p:sp>
          <p:nvSpPr>
            <p:cNvPr id="48" name="TextBox 47"/>
            <p:cNvSpPr txBox="1"/>
            <p:nvPr/>
          </p:nvSpPr>
          <p:spPr>
            <a:xfrm>
              <a:off x="0" y="2609763"/>
              <a:ext cx="2339752" cy="764554"/>
            </a:xfrm>
            <a:prstGeom prst="rect">
              <a:avLst/>
            </a:prstGeom>
            <a:noFill/>
          </p:spPr>
          <p:txBody>
            <a:bodyPr vert="horz" wrap="square" lIns="68580" tIns="34290" rIns="68580" bIns="34290" numCol="1" anchor="t" anchorCtr="0" compatLnSpc="1">
              <a:prstTxWarp prst="textNoShape">
                <a:avLst/>
              </a:prstTxWarp>
              <a:spAutoFit/>
            </a:bodyPr>
            <a:lstStyle/>
            <a:p>
              <a:pPr algn="ctr" defTabSz="685800"/>
              <a:r>
                <a:rPr lang="zh-CN" altLang="en-US" sz="2025" b="1" dirty="0">
                  <a:solidFill>
                    <a:prstClr val="white"/>
                  </a:solidFill>
                  <a:latin typeface="微软雅黑" pitchFamily="34" charset="-122"/>
                  <a:ea typeface="微软雅黑" pitchFamily="34" charset="-122"/>
                  <a:cs typeface="宋体" pitchFamily="2" charset="-122"/>
                </a:rPr>
                <a:t>成功项目</a:t>
              </a:r>
              <a:endParaRPr lang="en-US" altLang="zh-CN" sz="2025" b="1" dirty="0">
                <a:solidFill>
                  <a:prstClr val="white"/>
                </a:solidFill>
                <a:latin typeface="微软雅黑" pitchFamily="34" charset="-122"/>
                <a:ea typeface="微软雅黑" pitchFamily="34" charset="-122"/>
                <a:cs typeface="宋体" pitchFamily="2" charset="-122"/>
              </a:endParaRPr>
            </a:p>
            <a:p>
              <a:pPr algn="ctr" defTabSz="685800"/>
              <a:r>
                <a:rPr lang="zh-CN" altLang="en-US" sz="1725" b="1" dirty="0">
                  <a:solidFill>
                    <a:prstClr val="white"/>
                  </a:solidFill>
                  <a:latin typeface="微软雅黑" pitchFamily="34" charset="-122"/>
                  <a:ea typeface="微软雅黑" pitchFamily="34" charset="-122"/>
                  <a:cs typeface="宋体" pitchFamily="2" charset="-122"/>
                </a:rPr>
                <a:t>展示</a:t>
              </a:r>
            </a:p>
          </p:txBody>
        </p:sp>
        <p:pic>
          <p:nvPicPr>
            <p:cNvPr id="49" name="Picture 2" descr="F:\Y原创素材\4_ks02\PPT\PPT-5\PPT-056-2015工作总结\img\工作总结\image 1403.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09966" y="1635646"/>
              <a:ext cx="919820" cy="86407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0" name="组合 49"/>
          <p:cNvGrpSpPr/>
          <p:nvPr/>
        </p:nvGrpSpPr>
        <p:grpSpPr>
          <a:xfrm>
            <a:off x="3162926" y="2920334"/>
            <a:ext cx="1554020" cy="1460966"/>
            <a:chOff x="2481508" y="2554055"/>
            <a:chExt cx="1839814" cy="1728197"/>
          </a:xfrm>
        </p:grpSpPr>
        <p:sp>
          <p:nvSpPr>
            <p:cNvPr id="51" name="矩形 50"/>
            <p:cNvSpPr/>
            <p:nvPr/>
          </p:nvSpPr>
          <p:spPr>
            <a:xfrm flipV="1">
              <a:off x="2481508" y="2554055"/>
              <a:ext cx="1839814" cy="1728197"/>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endParaRPr lang="zh-CN" altLang="en-US" sz="1350">
                <a:solidFill>
                  <a:prstClr val="white"/>
                </a:solidFill>
                <a:latin typeface="Calibri"/>
                <a:ea typeface="宋体" panose="02010600030101010101" pitchFamily="2" charset="-122"/>
              </a:endParaRPr>
            </a:p>
          </p:txBody>
        </p:sp>
        <p:sp>
          <p:nvSpPr>
            <p:cNvPr id="52" name="TextBox 51"/>
            <p:cNvSpPr txBox="1"/>
            <p:nvPr/>
          </p:nvSpPr>
          <p:spPr>
            <a:xfrm>
              <a:off x="2650644" y="3244756"/>
              <a:ext cx="1512168" cy="873776"/>
            </a:xfrm>
            <a:prstGeom prst="rect">
              <a:avLst/>
            </a:prstGeom>
            <a:noFill/>
          </p:spPr>
          <p:txBody>
            <a:bodyPr wrap="square" rtlCol="0">
              <a:spAutoFit/>
            </a:bodyPr>
            <a:lstStyle/>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项目分析项目分析</a:t>
              </a:r>
              <a:endParaRPr lang="en-US" altLang="zh-CN" sz="1050" dirty="0">
                <a:solidFill>
                  <a:prstClr val="white"/>
                </a:solidFill>
                <a:latin typeface="微软雅黑" pitchFamily="34" charset="-122"/>
                <a:ea typeface="微软雅黑" pitchFamily="34" charset="-122"/>
              </a:endParaRPr>
            </a:p>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项目分析项目分析</a:t>
              </a:r>
            </a:p>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项目分析项目分析</a:t>
              </a:r>
            </a:p>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项目分析项目分析</a:t>
              </a:r>
            </a:p>
          </p:txBody>
        </p:sp>
        <p:sp>
          <p:nvSpPr>
            <p:cNvPr id="53" name="TextBox 52"/>
            <p:cNvSpPr txBox="1"/>
            <p:nvPr/>
          </p:nvSpPr>
          <p:spPr>
            <a:xfrm>
              <a:off x="2794659" y="2859781"/>
              <a:ext cx="1224137" cy="354971"/>
            </a:xfrm>
            <a:prstGeom prst="rect">
              <a:avLst/>
            </a:prstGeom>
            <a:noFill/>
          </p:spPr>
          <p:txBody>
            <a:bodyPr wrap="square" rtlCol="0">
              <a:spAutoFit/>
            </a:bodyPr>
            <a:lstStyle/>
            <a:p>
              <a:pPr algn="ctr" defTabSz="685800" fontAlgn="auto">
                <a:spcBef>
                  <a:spcPts val="0"/>
                </a:spcBef>
                <a:spcAft>
                  <a:spcPts val="0"/>
                </a:spcAft>
              </a:pPr>
              <a:r>
                <a:rPr lang="zh-CN" altLang="en-US" sz="1350" b="1" dirty="0">
                  <a:solidFill>
                    <a:prstClr val="white"/>
                  </a:solidFill>
                  <a:latin typeface="微软雅黑" pitchFamily="34" charset="-122"/>
                  <a:ea typeface="微软雅黑" pitchFamily="34" charset="-122"/>
                </a:rPr>
                <a:t>项目分析</a:t>
              </a:r>
              <a:endParaRPr lang="en-US" altLang="zh-CN" sz="1350" b="1" dirty="0">
                <a:solidFill>
                  <a:prstClr val="white"/>
                </a:solidFill>
                <a:latin typeface="微软雅黑" pitchFamily="34" charset="-122"/>
                <a:ea typeface="微软雅黑" pitchFamily="34" charset="-122"/>
              </a:endParaRPr>
            </a:p>
          </p:txBody>
        </p:sp>
      </p:grpSp>
      <p:grpSp>
        <p:nvGrpSpPr>
          <p:cNvPr id="54" name="组合 53"/>
          <p:cNvGrpSpPr/>
          <p:nvPr/>
        </p:nvGrpSpPr>
        <p:grpSpPr>
          <a:xfrm>
            <a:off x="4829267" y="1352578"/>
            <a:ext cx="1554020" cy="1460966"/>
            <a:chOff x="4454299" y="699537"/>
            <a:chExt cx="1839814" cy="1728197"/>
          </a:xfrm>
        </p:grpSpPr>
        <p:sp>
          <p:nvSpPr>
            <p:cNvPr id="55" name="矩形 54"/>
            <p:cNvSpPr/>
            <p:nvPr/>
          </p:nvSpPr>
          <p:spPr>
            <a:xfrm flipV="1">
              <a:off x="4454299" y="699537"/>
              <a:ext cx="1839814" cy="172819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endParaRPr lang="zh-CN" altLang="en-US" sz="1350">
                <a:solidFill>
                  <a:prstClr val="white"/>
                </a:solidFill>
                <a:latin typeface="Calibri"/>
                <a:ea typeface="宋体" panose="02010600030101010101" pitchFamily="2" charset="-122"/>
              </a:endParaRPr>
            </a:p>
          </p:txBody>
        </p:sp>
        <p:sp>
          <p:nvSpPr>
            <p:cNvPr id="56" name="TextBox 55"/>
            <p:cNvSpPr txBox="1"/>
            <p:nvPr/>
          </p:nvSpPr>
          <p:spPr>
            <a:xfrm>
              <a:off x="4618122" y="1392293"/>
              <a:ext cx="1512168" cy="873776"/>
            </a:xfrm>
            <a:prstGeom prst="rect">
              <a:avLst/>
            </a:prstGeom>
            <a:noFill/>
          </p:spPr>
          <p:txBody>
            <a:bodyPr wrap="square" rtlCol="0">
              <a:spAutoFit/>
            </a:bodyPr>
            <a:lstStyle/>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项目实施项目实施</a:t>
              </a:r>
              <a:endParaRPr lang="en-US" altLang="zh-CN" sz="1050" dirty="0">
                <a:solidFill>
                  <a:prstClr val="white"/>
                </a:solidFill>
                <a:latin typeface="微软雅黑" pitchFamily="34" charset="-122"/>
                <a:ea typeface="微软雅黑" pitchFamily="34" charset="-122"/>
              </a:endParaRPr>
            </a:p>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项目实施项目实施</a:t>
              </a:r>
            </a:p>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项目实施项目实施</a:t>
              </a:r>
            </a:p>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项目实施项目实施</a:t>
              </a:r>
            </a:p>
          </p:txBody>
        </p:sp>
        <p:sp>
          <p:nvSpPr>
            <p:cNvPr id="57" name="TextBox 56"/>
            <p:cNvSpPr txBox="1"/>
            <p:nvPr/>
          </p:nvSpPr>
          <p:spPr>
            <a:xfrm>
              <a:off x="4762138" y="1007319"/>
              <a:ext cx="1224137" cy="354971"/>
            </a:xfrm>
            <a:prstGeom prst="rect">
              <a:avLst/>
            </a:prstGeom>
            <a:noFill/>
          </p:spPr>
          <p:txBody>
            <a:bodyPr wrap="square" rtlCol="0">
              <a:spAutoFit/>
            </a:bodyPr>
            <a:lstStyle/>
            <a:p>
              <a:pPr algn="ctr" defTabSz="685800" fontAlgn="auto">
                <a:spcBef>
                  <a:spcPts val="0"/>
                </a:spcBef>
                <a:spcAft>
                  <a:spcPts val="0"/>
                </a:spcAft>
              </a:pPr>
              <a:r>
                <a:rPr lang="zh-CN" altLang="en-US" sz="1350" b="1" dirty="0">
                  <a:solidFill>
                    <a:prstClr val="white"/>
                  </a:solidFill>
                  <a:latin typeface="微软雅黑" pitchFamily="34" charset="-122"/>
                  <a:ea typeface="微软雅黑" pitchFamily="34" charset="-122"/>
                </a:rPr>
                <a:t>项目实施</a:t>
              </a:r>
              <a:endParaRPr lang="en-US" altLang="zh-CN" sz="1350" b="1" dirty="0">
                <a:solidFill>
                  <a:prstClr val="white"/>
                </a:solidFill>
                <a:latin typeface="微软雅黑" pitchFamily="34" charset="-122"/>
                <a:ea typeface="微软雅黑" pitchFamily="34" charset="-122"/>
              </a:endParaRPr>
            </a:p>
          </p:txBody>
        </p:sp>
      </p:grpSp>
      <p:grpSp>
        <p:nvGrpSpPr>
          <p:cNvPr id="58" name="组合 57"/>
          <p:cNvGrpSpPr/>
          <p:nvPr/>
        </p:nvGrpSpPr>
        <p:grpSpPr>
          <a:xfrm>
            <a:off x="6500742" y="2920338"/>
            <a:ext cx="1554020" cy="1460966"/>
            <a:chOff x="6433169" y="2554060"/>
            <a:chExt cx="1839814" cy="1728197"/>
          </a:xfrm>
        </p:grpSpPr>
        <p:sp>
          <p:nvSpPr>
            <p:cNvPr id="59" name="矩形 58"/>
            <p:cNvSpPr/>
            <p:nvPr/>
          </p:nvSpPr>
          <p:spPr>
            <a:xfrm flipV="1">
              <a:off x="6433169" y="2554060"/>
              <a:ext cx="1839814" cy="1728197"/>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endParaRPr lang="zh-CN" altLang="en-US" sz="1350">
                <a:solidFill>
                  <a:prstClr val="white"/>
                </a:solidFill>
                <a:latin typeface="Calibri"/>
                <a:ea typeface="宋体" panose="02010600030101010101" pitchFamily="2" charset="-122"/>
              </a:endParaRPr>
            </a:p>
          </p:txBody>
        </p:sp>
        <p:sp>
          <p:nvSpPr>
            <p:cNvPr id="60" name="TextBox 59"/>
            <p:cNvSpPr txBox="1"/>
            <p:nvPr/>
          </p:nvSpPr>
          <p:spPr>
            <a:xfrm>
              <a:off x="6596992" y="3244756"/>
              <a:ext cx="1512168" cy="873776"/>
            </a:xfrm>
            <a:prstGeom prst="rect">
              <a:avLst/>
            </a:prstGeom>
            <a:noFill/>
          </p:spPr>
          <p:txBody>
            <a:bodyPr wrap="square" rtlCol="0">
              <a:spAutoFit/>
            </a:bodyPr>
            <a:lstStyle/>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项目验收项目验收</a:t>
              </a:r>
              <a:endParaRPr lang="en-US" altLang="zh-CN" sz="1050" dirty="0">
                <a:solidFill>
                  <a:prstClr val="white"/>
                </a:solidFill>
                <a:latin typeface="微软雅黑" pitchFamily="34" charset="-122"/>
                <a:ea typeface="微软雅黑" pitchFamily="34" charset="-122"/>
              </a:endParaRPr>
            </a:p>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项目验收项目验收</a:t>
              </a:r>
            </a:p>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项目验收项目验收</a:t>
              </a:r>
            </a:p>
            <a:p>
              <a:pPr algn="ctr" defTabSz="685800" fontAlgn="auto">
                <a:spcBef>
                  <a:spcPts val="0"/>
                </a:spcBef>
                <a:spcAft>
                  <a:spcPts val="0"/>
                </a:spcAft>
              </a:pPr>
              <a:r>
                <a:rPr lang="zh-CN" altLang="en-US" sz="1050" dirty="0">
                  <a:solidFill>
                    <a:prstClr val="white"/>
                  </a:solidFill>
                  <a:latin typeface="微软雅黑" pitchFamily="34" charset="-122"/>
                  <a:ea typeface="微软雅黑" pitchFamily="34" charset="-122"/>
                </a:rPr>
                <a:t>项目验收项目验收</a:t>
              </a:r>
            </a:p>
          </p:txBody>
        </p:sp>
        <p:sp>
          <p:nvSpPr>
            <p:cNvPr id="61" name="TextBox 60"/>
            <p:cNvSpPr txBox="1"/>
            <p:nvPr/>
          </p:nvSpPr>
          <p:spPr>
            <a:xfrm>
              <a:off x="6741008" y="2859782"/>
              <a:ext cx="1224137" cy="354971"/>
            </a:xfrm>
            <a:prstGeom prst="rect">
              <a:avLst/>
            </a:prstGeom>
            <a:noFill/>
          </p:spPr>
          <p:txBody>
            <a:bodyPr wrap="square" rtlCol="0">
              <a:spAutoFit/>
            </a:bodyPr>
            <a:lstStyle/>
            <a:p>
              <a:pPr algn="ctr" defTabSz="685800" fontAlgn="auto">
                <a:spcBef>
                  <a:spcPts val="0"/>
                </a:spcBef>
                <a:spcAft>
                  <a:spcPts val="0"/>
                </a:spcAft>
              </a:pPr>
              <a:r>
                <a:rPr lang="zh-CN" altLang="en-US" sz="1350" b="1" dirty="0">
                  <a:solidFill>
                    <a:prstClr val="white"/>
                  </a:solidFill>
                  <a:latin typeface="微软雅黑" pitchFamily="34" charset="-122"/>
                  <a:ea typeface="微软雅黑" pitchFamily="34" charset="-122"/>
                </a:rPr>
                <a:t>项目验收</a:t>
              </a:r>
              <a:endParaRPr lang="en-US" altLang="zh-CN" sz="1350" b="1" dirty="0">
                <a:solidFill>
                  <a:prstClr val="white"/>
                </a:solidFill>
                <a:latin typeface="微软雅黑" pitchFamily="34" charset="-122"/>
                <a:ea typeface="微软雅黑"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50948279"/>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ipe(left)">
                                      <p:cBhvr>
                                        <p:cTn id="7" dur="500"/>
                                        <p:tgtEl>
                                          <p:spTgt spid="44"/>
                                        </p:tgtEl>
                                      </p:cBhvr>
                                    </p:animEffect>
                                  </p:childTnLst>
                                </p:cTn>
                              </p:par>
                              <p:par>
                                <p:cTn id="8" presetID="22" presetClass="entr" presetSubtype="1" fill="hold" grpId="0" nodeType="withEffect">
                                  <p:stCondLst>
                                    <p:cond delay="500"/>
                                  </p:stCondLst>
                                  <p:childTnLst>
                                    <p:set>
                                      <p:cBhvr>
                                        <p:cTn id="9" dur="1" fill="hold">
                                          <p:stCondLst>
                                            <p:cond delay="0"/>
                                          </p:stCondLst>
                                        </p:cTn>
                                        <p:tgtEl>
                                          <p:spTgt spid="45"/>
                                        </p:tgtEl>
                                        <p:attrNameLst>
                                          <p:attrName>style.visibility</p:attrName>
                                        </p:attrNameLst>
                                      </p:cBhvr>
                                      <p:to>
                                        <p:strVal val="visible"/>
                                      </p:to>
                                    </p:set>
                                    <p:animEffect transition="in" filter="wipe(up)">
                                      <p:cBhvr>
                                        <p:cTn id="10" dur="500"/>
                                        <p:tgtEl>
                                          <p:spTgt spid="45"/>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par>
                                <p:cTn id="14" presetID="10" presetClass="entr" presetSubtype="0" fill="hold" nodeType="withEffect">
                                  <p:stCondLst>
                                    <p:cond delay="100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500"/>
                                        <p:tgtEl>
                                          <p:spTgt spid="47"/>
                                        </p:tgtEl>
                                      </p:cBhvr>
                                    </p:animEffect>
                                  </p:childTnLst>
                                </p:cTn>
                              </p:par>
                              <p:par>
                                <p:cTn id="17" presetID="10" presetClass="entr" presetSubtype="0" fill="hold" nodeType="withEffect">
                                  <p:stCondLst>
                                    <p:cond delay="150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nodeType="withEffect">
                                  <p:stCondLst>
                                    <p:cond delay="150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500"/>
                                        <p:tgtEl>
                                          <p:spTgt spid="50"/>
                                        </p:tgtEl>
                                      </p:cBhvr>
                                    </p:animEffect>
                                  </p:childTnLst>
                                </p:cTn>
                              </p:par>
                              <p:par>
                                <p:cTn id="23" presetID="10" presetClass="entr" presetSubtype="0" fill="hold" nodeType="withEffect">
                                  <p:stCondLst>
                                    <p:cond delay="1500"/>
                                  </p:stCondLst>
                                  <p:childTnLst>
                                    <p:set>
                                      <p:cBhvr>
                                        <p:cTn id="24" dur="1" fill="hold">
                                          <p:stCondLst>
                                            <p:cond delay="0"/>
                                          </p:stCondLst>
                                        </p:cTn>
                                        <p:tgtEl>
                                          <p:spTgt spid="54"/>
                                        </p:tgtEl>
                                        <p:attrNameLst>
                                          <p:attrName>style.visibility</p:attrName>
                                        </p:attrNameLst>
                                      </p:cBhvr>
                                      <p:to>
                                        <p:strVal val="visible"/>
                                      </p:to>
                                    </p:set>
                                    <p:animEffect transition="in" filter="fade">
                                      <p:cBhvr>
                                        <p:cTn id="25" dur="500"/>
                                        <p:tgtEl>
                                          <p:spTgt spid="54"/>
                                        </p:tgtEl>
                                      </p:cBhvr>
                                    </p:animEffect>
                                  </p:childTnLst>
                                </p:cTn>
                              </p:par>
                              <p:par>
                                <p:cTn id="26" presetID="10" presetClass="entr" presetSubtype="0" fill="hold" nodeType="withEffect">
                                  <p:stCondLst>
                                    <p:cond delay="150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par>
                                <p:cTn id="29" presetID="10" presetClass="entr" presetSubtype="0" fill="hold" nodeType="withEffect">
                                  <p:stCondLst>
                                    <p:cond delay="1500"/>
                                  </p:stCondLst>
                                  <p:childTnLst>
                                    <p:set>
                                      <p:cBhvr>
                                        <p:cTn id="30" dur="1" fill="hold">
                                          <p:stCondLst>
                                            <p:cond delay="0"/>
                                          </p:stCondLst>
                                        </p:cTn>
                                        <p:tgtEl>
                                          <p:spTgt spid="41"/>
                                        </p:tgtEl>
                                        <p:attrNameLst>
                                          <p:attrName>style.visibility</p:attrName>
                                        </p:attrNameLst>
                                      </p:cBhvr>
                                      <p:to>
                                        <p:strVal val="visible"/>
                                      </p:to>
                                    </p:set>
                                    <p:animEffect transition="in" filter="fade">
                                      <p:cBhvr>
                                        <p:cTn id="31" dur="500"/>
                                        <p:tgtEl>
                                          <p:spTgt spid="41"/>
                                        </p:tgtEl>
                                      </p:cBhvr>
                                    </p:animEffect>
                                  </p:childTnLst>
                                </p:cTn>
                              </p:par>
                              <p:par>
                                <p:cTn id="32" presetID="10" presetClass="entr" presetSubtype="0" fill="hold" nodeType="withEffect">
                                  <p:stCondLst>
                                    <p:cond delay="150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8" presetClass="emph" presetSubtype="0" fill="hold" nodeType="withEffect">
                                  <p:stCondLst>
                                    <p:cond delay="1500"/>
                                  </p:stCondLst>
                                  <p:childTnLst>
                                    <p:animRot by="21600000">
                                      <p:cBhvr>
                                        <p:cTn id="36" dur="500" fill="hold"/>
                                        <p:tgtEl>
                                          <p:spTgt spid="43"/>
                                        </p:tgtEl>
                                        <p:attrNameLst>
                                          <p:attrName>r</p:attrName>
                                        </p:attrNameLst>
                                      </p:cBhvr>
                                    </p:animRot>
                                  </p:childTnLst>
                                </p:cTn>
                              </p:par>
                              <p:par>
                                <p:cTn id="37" presetID="8" presetClass="emph" presetSubtype="0" fill="hold" nodeType="withEffect">
                                  <p:stCondLst>
                                    <p:cond delay="1500"/>
                                  </p:stCondLst>
                                  <p:childTnLst>
                                    <p:animRot by="-43200000">
                                      <p:cBhvr>
                                        <p:cTn id="38" dur="500" fill="hold"/>
                                        <p:tgtEl>
                                          <p:spTgt spid="50"/>
                                        </p:tgtEl>
                                        <p:attrNameLst>
                                          <p:attrName>r</p:attrName>
                                        </p:attrNameLst>
                                      </p:cBhvr>
                                    </p:animRot>
                                  </p:childTnLst>
                                </p:cTn>
                              </p:par>
                              <p:par>
                                <p:cTn id="39" presetID="8" presetClass="emph" presetSubtype="0" fill="hold" nodeType="withEffect">
                                  <p:stCondLst>
                                    <p:cond delay="1500"/>
                                  </p:stCondLst>
                                  <p:childTnLst>
                                    <p:animRot by="-43200000">
                                      <p:cBhvr>
                                        <p:cTn id="40" dur="500" fill="hold"/>
                                        <p:tgtEl>
                                          <p:spTgt spid="54"/>
                                        </p:tgtEl>
                                        <p:attrNameLst>
                                          <p:attrName>r</p:attrName>
                                        </p:attrNameLst>
                                      </p:cBhvr>
                                    </p:animRot>
                                  </p:childTnLst>
                                </p:cTn>
                              </p:par>
                              <p:par>
                                <p:cTn id="41" presetID="8" presetClass="emph" presetSubtype="0" fill="hold" nodeType="withEffect">
                                  <p:stCondLst>
                                    <p:cond delay="1500"/>
                                  </p:stCondLst>
                                  <p:childTnLst>
                                    <p:animRot by="21600000">
                                      <p:cBhvr>
                                        <p:cTn id="42" dur="500" fill="hold"/>
                                        <p:tgtEl>
                                          <p:spTgt spid="42"/>
                                        </p:tgtEl>
                                        <p:attrNameLst>
                                          <p:attrName>r</p:attrName>
                                        </p:attrNameLst>
                                      </p:cBhvr>
                                    </p:animRot>
                                  </p:childTnLst>
                                </p:cTn>
                              </p:par>
                              <p:par>
                                <p:cTn id="43" presetID="8" presetClass="emph" presetSubtype="0" fill="hold" nodeType="withEffect">
                                  <p:stCondLst>
                                    <p:cond delay="1500"/>
                                  </p:stCondLst>
                                  <p:childTnLst>
                                    <p:animRot by="21600000">
                                      <p:cBhvr>
                                        <p:cTn id="44" dur="500" fill="hold"/>
                                        <p:tgtEl>
                                          <p:spTgt spid="41"/>
                                        </p:tgtEl>
                                        <p:attrNameLst>
                                          <p:attrName>r</p:attrName>
                                        </p:attrNameLst>
                                      </p:cBhvr>
                                    </p:animRot>
                                  </p:childTnLst>
                                </p:cTn>
                              </p:par>
                              <p:par>
                                <p:cTn id="45" presetID="8" presetClass="emph" presetSubtype="0" fill="hold" nodeType="withEffect">
                                  <p:stCondLst>
                                    <p:cond delay="1500"/>
                                  </p:stCondLst>
                                  <p:childTnLst>
                                    <p:animRot by="-43200000">
                                      <p:cBhvr>
                                        <p:cTn id="46" dur="500" fill="hold"/>
                                        <p:tgtEl>
                                          <p:spTgt spid="58"/>
                                        </p:tgtEl>
                                        <p:attrNameLst>
                                          <p:attrName>r</p:attrName>
                                        </p:attrNameLst>
                                      </p:cBhvr>
                                    </p:animRot>
                                  </p:childTnLst>
                                </p:cTn>
                              </p:par>
                              <p:par>
                                <p:cTn id="47" presetID="2" presetClass="entr" presetSubtype="1" fill="hold" nodeType="withEffect">
                                  <p:stCondLst>
                                    <p:cond delay="150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fill="hold"/>
                                        <p:tgtEl>
                                          <p:spTgt spid="43"/>
                                        </p:tgtEl>
                                        <p:attrNameLst>
                                          <p:attrName>ppt_x</p:attrName>
                                        </p:attrNameLst>
                                      </p:cBhvr>
                                      <p:tavLst>
                                        <p:tav tm="0">
                                          <p:val>
                                            <p:strVal val="#ppt_x"/>
                                          </p:val>
                                        </p:tav>
                                        <p:tav tm="100000">
                                          <p:val>
                                            <p:strVal val="#ppt_x"/>
                                          </p:val>
                                        </p:tav>
                                      </p:tavLst>
                                    </p:anim>
                                    <p:anim calcmode="lin" valueType="num">
                                      <p:cBhvr additive="base">
                                        <p:cTn id="50" dur="500" fill="hold"/>
                                        <p:tgtEl>
                                          <p:spTgt spid="43"/>
                                        </p:tgtEl>
                                        <p:attrNameLst>
                                          <p:attrName>ppt_y</p:attrName>
                                        </p:attrNameLst>
                                      </p:cBhvr>
                                      <p:tavLst>
                                        <p:tav tm="0">
                                          <p:val>
                                            <p:strVal val="0-#ppt_h/2"/>
                                          </p:val>
                                        </p:tav>
                                        <p:tav tm="100000">
                                          <p:val>
                                            <p:strVal val="#ppt_y"/>
                                          </p:val>
                                        </p:tav>
                                      </p:tavLst>
                                    </p:anim>
                                  </p:childTnLst>
                                </p:cTn>
                              </p:par>
                              <p:par>
                                <p:cTn id="51" presetID="2" presetClass="entr" presetSubtype="4" fill="hold" nodeType="withEffect">
                                  <p:stCondLst>
                                    <p:cond delay="1500"/>
                                  </p:stCondLst>
                                  <p:childTnLst>
                                    <p:set>
                                      <p:cBhvr>
                                        <p:cTn id="52" dur="1" fill="hold">
                                          <p:stCondLst>
                                            <p:cond delay="0"/>
                                          </p:stCondLst>
                                        </p:cTn>
                                        <p:tgtEl>
                                          <p:spTgt spid="50"/>
                                        </p:tgtEl>
                                        <p:attrNameLst>
                                          <p:attrName>style.visibility</p:attrName>
                                        </p:attrNameLst>
                                      </p:cBhvr>
                                      <p:to>
                                        <p:strVal val="visible"/>
                                      </p:to>
                                    </p:set>
                                    <p:anim calcmode="lin" valueType="num">
                                      <p:cBhvr additive="base">
                                        <p:cTn id="53" dur="500" fill="hold"/>
                                        <p:tgtEl>
                                          <p:spTgt spid="50"/>
                                        </p:tgtEl>
                                        <p:attrNameLst>
                                          <p:attrName>ppt_x</p:attrName>
                                        </p:attrNameLst>
                                      </p:cBhvr>
                                      <p:tavLst>
                                        <p:tav tm="0">
                                          <p:val>
                                            <p:strVal val="#ppt_x"/>
                                          </p:val>
                                        </p:tav>
                                        <p:tav tm="100000">
                                          <p:val>
                                            <p:strVal val="#ppt_x"/>
                                          </p:val>
                                        </p:tav>
                                      </p:tavLst>
                                    </p:anim>
                                    <p:anim calcmode="lin" valueType="num">
                                      <p:cBhvr additive="base">
                                        <p:cTn id="54" dur="500" fill="hold"/>
                                        <p:tgtEl>
                                          <p:spTgt spid="50"/>
                                        </p:tgtEl>
                                        <p:attrNameLst>
                                          <p:attrName>ppt_y</p:attrName>
                                        </p:attrNameLst>
                                      </p:cBhvr>
                                      <p:tavLst>
                                        <p:tav tm="0">
                                          <p:val>
                                            <p:strVal val="1+#ppt_h/2"/>
                                          </p:val>
                                        </p:tav>
                                        <p:tav tm="100000">
                                          <p:val>
                                            <p:strVal val="#ppt_y"/>
                                          </p:val>
                                        </p:tav>
                                      </p:tavLst>
                                    </p:anim>
                                  </p:childTnLst>
                                </p:cTn>
                              </p:par>
                              <p:par>
                                <p:cTn id="55" presetID="2" presetClass="entr" presetSubtype="3" fill="hold" nodeType="withEffect">
                                  <p:stCondLst>
                                    <p:cond delay="1500"/>
                                  </p:stCondLst>
                                  <p:childTnLst>
                                    <p:set>
                                      <p:cBhvr>
                                        <p:cTn id="56" dur="1" fill="hold">
                                          <p:stCondLst>
                                            <p:cond delay="0"/>
                                          </p:stCondLst>
                                        </p:cTn>
                                        <p:tgtEl>
                                          <p:spTgt spid="54"/>
                                        </p:tgtEl>
                                        <p:attrNameLst>
                                          <p:attrName>style.visibility</p:attrName>
                                        </p:attrNameLst>
                                      </p:cBhvr>
                                      <p:to>
                                        <p:strVal val="visible"/>
                                      </p:to>
                                    </p:set>
                                    <p:anim calcmode="lin" valueType="num">
                                      <p:cBhvr additive="base">
                                        <p:cTn id="57" dur="500" fill="hold"/>
                                        <p:tgtEl>
                                          <p:spTgt spid="54"/>
                                        </p:tgtEl>
                                        <p:attrNameLst>
                                          <p:attrName>ppt_x</p:attrName>
                                        </p:attrNameLst>
                                      </p:cBhvr>
                                      <p:tavLst>
                                        <p:tav tm="0">
                                          <p:val>
                                            <p:strVal val="1+#ppt_w/2"/>
                                          </p:val>
                                        </p:tav>
                                        <p:tav tm="100000">
                                          <p:val>
                                            <p:strVal val="#ppt_x"/>
                                          </p:val>
                                        </p:tav>
                                      </p:tavLst>
                                    </p:anim>
                                    <p:anim calcmode="lin" valueType="num">
                                      <p:cBhvr additive="base">
                                        <p:cTn id="58" dur="500" fill="hold"/>
                                        <p:tgtEl>
                                          <p:spTgt spid="54"/>
                                        </p:tgtEl>
                                        <p:attrNameLst>
                                          <p:attrName>ppt_y</p:attrName>
                                        </p:attrNameLst>
                                      </p:cBhvr>
                                      <p:tavLst>
                                        <p:tav tm="0">
                                          <p:val>
                                            <p:strVal val="0-#ppt_h/2"/>
                                          </p:val>
                                        </p:tav>
                                        <p:tav tm="100000">
                                          <p:val>
                                            <p:strVal val="#ppt_y"/>
                                          </p:val>
                                        </p:tav>
                                      </p:tavLst>
                                    </p:anim>
                                  </p:childTnLst>
                                </p:cTn>
                              </p:par>
                              <p:par>
                                <p:cTn id="59" presetID="2" presetClass="entr" presetSubtype="6" fill="hold" nodeType="withEffect">
                                  <p:stCondLst>
                                    <p:cond delay="1500"/>
                                  </p:stCondLst>
                                  <p:childTnLst>
                                    <p:set>
                                      <p:cBhvr>
                                        <p:cTn id="60" dur="1" fill="hold">
                                          <p:stCondLst>
                                            <p:cond delay="0"/>
                                          </p:stCondLst>
                                        </p:cTn>
                                        <p:tgtEl>
                                          <p:spTgt spid="42"/>
                                        </p:tgtEl>
                                        <p:attrNameLst>
                                          <p:attrName>style.visibility</p:attrName>
                                        </p:attrNameLst>
                                      </p:cBhvr>
                                      <p:to>
                                        <p:strVal val="visible"/>
                                      </p:to>
                                    </p:set>
                                    <p:anim calcmode="lin" valueType="num">
                                      <p:cBhvr additive="base">
                                        <p:cTn id="61" dur="500" fill="hold"/>
                                        <p:tgtEl>
                                          <p:spTgt spid="42"/>
                                        </p:tgtEl>
                                        <p:attrNameLst>
                                          <p:attrName>ppt_x</p:attrName>
                                        </p:attrNameLst>
                                      </p:cBhvr>
                                      <p:tavLst>
                                        <p:tav tm="0">
                                          <p:val>
                                            <p:strVal val="1+#ppt_w/2"/>
                                          </p:val>
                                        </p:tav>
                                        <p:tav tm="100000">
                                          <p:val>
                                            <p:strVal val="#ppt_x"/>
                                          </p:val>
                                        </p:tav>
                                      </p:tavLst>
                                    </p:anim>
                                    <p:anim calcmode="lin" valueType="num">
                                      <p:cBhvr additive="base">
                                        <p:cTn id="62" dur="500" fill="hold"/>
                                        <p:tgtEl>
                                          <p:spTgt spid="42"/>
                                        </p:tgtEl>
                                        <p:attrNameLst>
                                          <p:attrName>ppt_y</p:attrName>
                                        </p:attrNameLst>
                                      </p:cBhvr>
                                      <p:tavLst>
                                        <p:tav tm="0">
                                          <p:val>
                                            <p:strVal val="1+#ppt_h/2"/>
                                          </p:val>
                                        </p:tav>
                                        <p:tav tm="100000">
                                          <p:val>
                                            <p:strVal val="#ppt_y"/>
                                          </p:val>
                                        </p:tav>
                                      </p:tavLst>
                                    </p:anim>
                                  </p:childTnLst>
                                </p:cTn>
                              </p:par>
                              <p:par>
                                <p:cTn id="63" presetID="2" presetClass="entr" presetSubtype="2" fill="hold" nodeType="withEffect">
                                  <p:stCondLst>
                                    <p:cond delay="1500"/>
                                  </p:stCondLst>
                                  <p:childTnLst>
                                    <p:set>
                                      <p:cBhvr>
                                        <p:cTn id="64" dur="1" fill="hold">
                                          <p:stCondLst>
                                            <p:cond delay="0"/>
                                          </p:stCondLst>
                                        </p:cTn>
                                        <p:tgtEl>
                                          <p:spTgt spid="41"/>
                                        </p:tgtEl>
                                        <p:attrNameLst>
                                          <p:attrName>style.visibility</p:attrName>
                                        </p:attrNameLst>
                                      </p:cBhvr>
                                      <p:to>
                                        <p:strVal val="visible"/>
                                      </p:to>
                                    </p:set>
                                    <p:anim calcmode="lin" valueType="num">
                                      <p:cBhvr additive="base">
                                        <p:cTn id="65" dur="500" fill="hold"/>
                                        <p:tgtEl>
                                          <p:spTgt spid="41"/>
                                        </p:tgtEl>
                                        <p:attrNameLst>
                                          <p:attrName>ppt_x</p:attrName>
                                        </p:attrNameLst>
                                      </p:cBhvr>
                                      <p:tavLst>
                                        <p:tav tm="0">
                                          <p:val>
                                            <p:strVal val="1+#ppt_w/2"/>
                                          </p:val>
                                        </p:tav>
                                        <p:tav tm="100000">
                                          <p:val>
                                            <p:strVal val="#ppt_x"/>
                                          </p:val>
                                        </p:tav>
                                      </p:tavLst>
                                    </p:anim>
                                    <p:anim calcmode="lin" valueType="num">
                                      <p:cBhvr additive="base">
                                        <p:cTn id="66" dur="500" fill="hold"/>
                                        <p:tgtEl>
                                          <p:spTgt spid="41"/>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1500"/>
                                  </p:stCondLst>
                                  <p:childTnLst>
                                    <p:set>
                                      <p:cBhvr>
                                        <p:cTn id="68" dur="1" fill="hold">
                                          <p:stCondLst>
                                            <p:cond delay="0"/>
                                          </p:stCondLst>
                                        </p:cTn>
                                        <p:tgtEl>
                                          <p:spTgt spid="58"/>
                                        </p:tgtEl>
                                        <p:attrNameLst>
                                          <p:attrName>style.visibility</p:attrName>
                                        </p:attrNameLst>
                                      </p:cBhvr>
                                      <p:to>
                                        <p:strVal val="visible"/>
                                      </p:to>
                                    </p:set>
                                    <p:anim calcmode="lin" valueType="num">
                                      <p:cBhvr additive="base">
                                        <p:cTn id="69" dur="500" fill="hold"/>
                                        <p:tgtEl>
                                          <p:spTgt spid="58"/>
                                        </p:tgtEl>
                                        <p:attrNameLst>
                                          <p:attrName>ppt_x</p:attrName>
                                        </p:attrNameLst>
                                      </p:cBhvr>
                                      <p:tavLst>
                                        <p:tav tm="0">
                                          <p:val>
                                            <p:strVal val="1+#ppt_w/2"/>
                                          </p:val>
                                        </p:tav>
                                        <p:tav tm="100000">
                                          <p:val>
                                            <p:strVal val="#ppt_x"/>
                                          </p:val>
                                        </p:tav>
                                      </p:tavLst>
                                    </p:anim>
                                    <p:anim calcmode="lin" valueType="num">
                                      <p:cBhvr additive="base">
                                        <p:cTn id="70"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6"/>
          <p:cNvGrpSpPr>
            <a:grpSpLocks/>
          </p:cNvGrpSpPr>
          <p:nvPr/>
        </p:nvGrpSpPr>
        <p:grpSpPr bwMode="auto">
          <a:xfrm>
            <a:off x="1295486" y="1147997"/>
            <a:ext cx="3761714" cy="3166509"/>
            <a:chOff x="720" y="839"/>
            <a:chExt cx="3740" cy="3146"/>
          </a:xfrm>
          <a:solidFill>
            <a:srgbClr val="E8E8E6"/>
          </a:solidFill>
        </p:grpSpPr>
        <p:sp>
          <p:nvSpPr>
            <p:cNvPr id="3"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4"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5"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6"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7"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8"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9"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10"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11"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12"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13"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14"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15"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16"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17"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18"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19"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20"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21"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22"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23"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24"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25"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26"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27"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28"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29"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30"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31"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32"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33"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34"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35"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36"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37"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38"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39"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40"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41"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42"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43"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44"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45"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46"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47"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48"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49"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50"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51"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52"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53"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54"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55"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56"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57"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58"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59"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60"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61"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62"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63"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sp>
          <p:nvSpPr>
            <p:cNvPr id="64"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pPr defTabSz="685800" fontAlgn="auto">
                <a:spcBef>
                  <a:spcPts val="0"/>
                </a:spcBef>
                <a:spcAft>
                  <a:spcPts val="0"/>
                </a:spcAft>
              </a:pPr>
              <a:endParaRPr lang="zh-CN" altLang="en-US" sz="1350">
                <a:solidFill>
                  <a:prstClr val="black"/>
                </a:solidFill>
                <a:latin typeface="Calibri"/>
              </a:endParaRPr>
            </a:p>
          </p:txBody>
        </p:sp>
      </p:grpSp>
      <p:sp>
        <p:nvSpPr>
          <p:cNvPr id="65" name="Freeform 78"/>
          <p:cNvSpPr>
            <a:spLocks/>
          </p:cNvSpPr>
          <p:nvPr/>
        </p:nvSpPr>
        <p:spPr bwMode="gray">
          <a:xfrm>
            <a:off x="3777813" y="3644163"/>
            <a:ext cx="567275" cy="483129"/>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6">
              <a:lumMod val="75000"/>
            </a:schemeClr>
          </a:solidFill>
          <a:ln w="6350">
            <a:solidFill>
              <a:schemeClr val="bg1"/>
            </a:solidFill>
            <a:prstDash val="solid"/>
            <a:round/>
            <a:headEnd/>
            <a:tailEnd/>
          </a:ln>
        </p:spPr>
        <p:txBody>
          <a:bodyPr lIns="57924" tIns="28962" rIns="57924" bIns="28962"/>
          <a:lstStyle/>
          <a:p>
            <a:pPr defTabSz="685800" fontAlgn="auto">
              <a:spcBef>
                <a:spcPts val="0"/>
              </a:spcBef>
              <a:spcAft>
                <a:spcPts val="0"/>
              </a:spcAft>
            </a:pPr>
            <a:endParaRPr lang="zh-CN" altLang="en-US" sz="1350">
              <a:solidFill>
                <a:prstClr val="black"/>
              </a:solidFill>
              <a:latin typeface="Calibri"/>
            </a:endParaRPr>
          </a:p>
        </p:txBody>
      </p:sp>
      <p:sp>
        <p:nvSpPr>
          <p:cNvPr id="66" name="Freeform 92"/>
          <p:cNvSpPr>
            <a:spLocks/>
          </p:cNvSpPr>
          <p:nvPr/>
        </p:nvSpPr>
        <p:spPr bwMode="gray">
          <a:xfrm>
            <a:off x="4042342" y="2524915"/>
            <a:ext cx="495863" cy="333158"/>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6">
              <a:lumMod val="75000"/>
            </a:schemeClr>
          </a:solidFill>
          <a:ln w="6350">
            <a:solidFill>
              <a:schemeClr val="bg1"/>
            </a:solidFill>
            <a:prstDash val="solid"/>
            <a:round/>
            <a:headEnd/>
            <a:tailEnd/>
          </a:ln>
        </p:spPr>
        <p:txBody>
          <a:bodyPr lIns="57924" tIns="28962" rIns="57924" bIns="28962"/>
          <a:lstStyle/>
          <a:p>
            <a:pPr defTabSz="685800" fontAlgn="auto">
              <a:spcBef>
                <a:spcPts val="0"/>
              </a:spcBef>
              <a:spcAft>
                <a:spcPts val="0"/>
              </a:spcAft>
            </a:pPr>
            <a:endParaRPr lang="zh-CN" altLang="en-US" sz="1350">
              <a:solidFill>
                <a:prstClr val="black"/>
              </a:solidFill>
              <a:latin typeface="Calibri"/>
            </a:endParaRPr>
          </a:p>
        </p:txBody>
      </p:sp>
      <p:sp>
        <p:nvSpPr>
          <p:cNvPr id="67" name="Freeform 100"/>
          <p:cNvSpPr>
            <a:spLocks/>
          </p:cNvSpPr>
          <p:nvPr/>
        </p:nvSpPr>
        <p:spPr bwMode="gray">
          <a:xfrm>
            <a:off x="4235456" y="2013604"/>
            <a:ext cx="432497" cy="43179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6">
              <a:lumMod val="75000"/>
            </a:schemeClr>
          </a:solidFill>
          <a:ln w="6350">
            <a:solidFill>
              <a:schemeClr val="bg1"/>
            </a:solidFill>
            <a:prstDash val="solid"/>
            <a:round/>
            <a:headEnd/>
            <a:tailEnd/>
          </a:ln>
        </p:spPr>
        <p:txBody>
          <a:bodyPr lIns="57924" tIns="28962" rIns="57924" bIns="28962"/>
          <a:lstStyle/>
          <a:p>
            <a:pPr defTabSz="685800" fontAlgn="auto">
              <a:spcBef>
                <a:spcPts val="0"/>
              </a:spcBef>
              <a:spcAft>
                <a:spcPts val="0"/>
              </a:spcAft>
            </a:pPr>
            <a:endParaRPr lang="zh-CN" altLang="en-US" sz="1350">
              <a:solidFill>
                <a:prstClr val="black"/>
              </a:solidFill>
              <a:latin typeface="Calibri"/>
            </a:endParaRPr>
          </a:p>
        </p:txBody>
      </p:sp>
      <p:sp>
        <p:nvSpPr>
          <p:cNvPr id="68" name="Freeform 82"/>
          <p:cNvSpPr>
            <a:spLocks/>
          </p:cNvSpPr>
          <p:nvPr/>
        </p:nvSpPr>
        <p:spPr bwMode="gray">
          <a:xfrm>
            <a:off x="4341146" y="3098630"/>
            <a:ext cx="284643" cy="32007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6">
              <a:lumMod val="75000"/>
            </a:schemeClr>
          </a:solidFill>
          <a:ln w="6350">
            <a:solidFill>
              <a:schemeClr val="bg1"/>
            </a:solidFill>
            <a:prstDash val="solid"/>
            <a:round/>
            <a:headEnd/>
            <a:tailEnd/>
          </a:ln>
        </p:spPr>
        <p:txBody>
          <a:bodyPr lIns="57924" tIns="28962" rIns="57924" bIns="28962"/>
          <a:lstStyle/>
          <a:p>
            <a:pPr defTabSz="685800" fontAlgn="auto">
              <a:spcBef>
                <a:spcPts val="0"/>
              </a:spcBef>
              <a:spcAft>
                <a:spcPts val="0"/>
              </a:spcAft>
            </a:pPr>
            <a:endParaRPr lang="zh-CN" altLang="en-US" sz="1350">
              <a:solidFill>
                <a:prstClr val="black"/>
              </a:solidFill>
              <a:latin typeface="Calibri"/>
            </a:endParaRPr>
          </a:p>
        </p:txBody>
      </p:sp>
      <p:cxnSp>
        <p:nvCxnSpPr>
          <p:cNvPr id="69" name="直接连接符 68"/>
          <p:cNvCxnSpPr/>
          <p:nvPr/>
        </p:nvCxnSpPr>
        <p:spPr>
          <a:xfrm>
            <a:off x="4615866" y="2284862"/>
            <a:ext cx="159923" cy="15752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4775790" y="2442380"/>
            <a:ext cx="142659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480625" y="2607903"/>
            <a:ext cx="159923" cy="15752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640548" y="2765420"/>
            <a:ext cx="156183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4575418" y="3186198"/>
            <a:ext cx="200369" cy="12984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775790" y="3186197"/>
            <a:ext cx="142659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158010" y="3916429"/>
            <a:ext cx="159923" cy="15752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317932" y="4073947"/>
            <a:ext cx="138720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5207882" y="2137758"/>
            <a:ext cx="1040309" cy="243156"/>
          </a:xfrm>
          <a:prstGeom prst="rect">
            <a:avLst/>
          </a:prstGeom>
        </p:spPr>
        <p:txBody>
          <a:bodyPr wrap="none" lIns="57924" tIns="28962" rIns="57924" bIns="28962">
            <a:spAutoFit/>
          </a:bodyPr>
          <a:lstStyle/>
          <a:p>
            <a:pPr defTabSz="685800" fontAlgn="auto">
              <a:spcBef>
                <a:spcPts val="0"/>
              </a:spcBef>
              <a:spcAft>
                <a:spcPts val="0"/>
              </a:spcAft>
            </a:pPr>
            <a:r>
              <a:rPr lang="zh-CN" altLang="en-US" sz="1200" dirty="0">
                <a:solidFill>
                  <a:srgbClr val="002060"/>
                </a:solidFill>
                <a:latin typeface="微软雅黑" pitchFamily="34" charset="-122"/>
                <a:ea typeface="微软雅黑" pitchFamily="34" charset="-122"/>
                <a:cs typeface="华文黑体" pitchFamily="2" charset="-122"/>
              </a:rPr>
              <a:t>点击添加文本</a:t>
            </a:r>
            <a:endParaRPr lang="zh-CN" altLang="en-US" sz="1200" dirty="0">
              <a:solidFill>
                <a:srgbClr val="002060"/>
              </a:solidFill>
              <a:latin typeface="微软雅黑" pitchFamily="34" charset="-122"/>
              <a:ea typeface="微软雅黑" pitchFamily="34" charset="-122"/>
            </a:endParaRPr>
          </a:p>
        </p:txBody>
      </p:sp>
      <p:sp>
        <p:nvSpPr>
          <p:cNvPr id="78" name="矩形 77"/>
          <p:cNvSpPr/>
          <p:nvPr/>
        </p:nvSpPr>
        <p:spPr>
          <a:xfrm>
            <a:off x="5207882" y="2502773"/>
            <a:ext cx="1040309" cy="243156"/>
          </a:xfrm>
          <a:prstGeom prst="rect">
            <a:avLst/>
          </a:prstGeom>
        </p:spPr>
        <p:txBody>
          <a:bodyPr wrap="none" lIns="57924" tIns="28962" rIns="57924" bIns="28962">
            <a:spAutoFit/>
          </a:bodyPr>
          <a:lstStyle/>
          <a:p>
            <a:pPr defTabSz="685800" fontAlgn="auto">
              <a:spcBef>
                <a:spcPts val="0"/>
              </a:spcBef>
              <a:spcAft>
                <a:spcPts val="0"/>
              </a:spcAft>
            </a:pPr>
            <a:r>
              <a:rPr lang="zh-CN" altLang="en-US" sz="1200">
                <a:solidFill>
                  <a:srgbClr val="002060"/>
                </a:solidFill>
                <a:latin typeface="微软雅黑" pitchFamily="34" charset="-122"/>
                <a:ea typeface="微软雅黑" pitchFamily="34" charset="-122"/>
                <a:cs typeface="华文黑体" pitchFamily="2" charset="-122"/>
              </a:rPr>
              <a:t>点击添加文本</a:t>
            </a:r>
            <a:endParaRPr lang="zh-CN" altLang="en-US" sz="1200">
              <a:solidFill>
                <a:srgbClr val="002060"/>
              </a:solidFill>
              <a:latin typeface="微软雅黑" pitchFamily="34" charset="-122"/>
              <a:ea typeface="微软雅黑" pitchFamily="34" charset="-122"/>
            </a:endParaRPr>
          </a:p>
        </p:txBody>
      </p:sp>
      <p:sp>
        <p:nvSpPr>
          <p:cNvPr id="79" name="矩形 78"/>
          <p:cNvSpPr/>
          <p:nvPr/>
        </p:nvSpPr>
        <p:spPr>
          <a:xfrm>
            <a:off x="5207882" y="2924679"/>
            <a:ext cx="1040309" cy="243156"/>
          </a:xfrm>
          <a:prstGeom prst="rect">
            <a:avLst/>
          </a:prstGeom>
        </p:spPr>
        <p:txBody>
          <a:bodyPr wrap="none" lIns="57924" tIns="28962" rIns="57924" bIns="28962">
            <a:spAutoFit/>
          </a:bodyPr>
          <a:lstStyle/>
          <a:p>
            <a:pPr defTabSz="685800" fontAlgn="auto">
              <a:spcBef>
                <a:spcPts val="0"/>
              </a:spcBef>
              <a:spcAft>
                <a:spcPts val="0"/>
              </a:spcAft>
            </a:pPr>
            <a:r>
              <a:rPr lang="zh-CN" altLang="en-US" sz="1200">
                <a:solidFill>
                  <a:srgbClr val="002060"/>
                </a:solidFill>
                <a:latin typeface="微软雅黑" pitchFamily="34" charset="-122"/>
                <a:ea typeface="微软雅黑" pitchFamily="34" charset="-122"/>
                <a:cs typeface="华文黑体" pitchFamily="2" charset="-122"/>
              </a:rPr>
              <a:t>点击添加文本</a:t>
            </a:r>
            <a:endParaRPr lang="zh-CN" altLang="en-US" sz="1200">
              <a:solidFill>
                <a:srgbClr val="002060"/>
              </a:solidFill>
              <a:latin typeface="微软雅黑" pitchFamily="34" charset="-122"/>
              <a:ea typeface="微软雅黑" pitchFamily="34" charset="-122"/>
            </a:endParaRPr>
          </a:p>
        </p:txBody>
      </p:sp>
      <p:sp>
        <p:nvSpPr>
          <p:cNvPr id="80" name="矩形 79"/>
          <p:cNvSpPr/>
          <p:nvPr/>
        </p:nvSpPr>
        <p:spPr>
          <a:xfrm>
            <a:off x="4725505" y="3767917"/>
            <a:ext cx="1040309" cy="243156"/>
          </a:xfrm>
          <a:prstGeom prst="rect">
            <a:avLst/>
          </a:prstGeom>
        </p:spPr>
        <p:txBody>
          <a:bodyPr wrap="none" lIns="57924" tIns="28962" rIns="57924" bIns="28962">
            <a:spAutoFit/>
          </a:bodyPr>
          <a:lstStyle/>
          <a:p>
            <a:pPr defTabSz="685800" fontAlgn="auto">
              <a:spcBef>
                <a:spcPts val="0"/>
              </a:spcBef>
              <a:spcAft>
                <a:spcPts val="0"/>
              </a:spcAft>
            </a:pPr>
            <a:r>
              <a:rPr lang="zh-CN" altLang="en-US" sz="1200">
                <a:solidFill>
                  <a:srgbClr val="002060"/>
                </a:solidFill>
                <a:latin typeface="微软雅黑" pitchFamily="34" charset="-122"/>
                <a:ea typeface="微软雅黑" pitchFamily="34" charset="-122"/>
                <a:cs typeface="华文黑体" pitchFamily="2" charset="-122"/>
              </a:rPr>
              <a:t>点击添加文本</a:t>
            </a:r>
            <a:endParaRPr lang="zh-CN" altLang="en-US" sz="1200">
              <a:solidFill>
                <a:srgbClr val="002060"/>
              </a:solidFill>
              <a:latin typeface="微软雅黑" pitchFamily="34" charset="-122"/>
              <a:ea typeface="微软雅黑" pitchFamily="34" charset="-122"/>
            </a:endParaRPr>
          </a:p>
        </p:txBody>
      </p:sp>
      <p:sp>
        <p:nvSpPr>
          <p:cNvPr id="81" name="矩形标注 80"/>
          <p:cNvSpPr/>
          <p:nvPr/>
        </p:nvSpPr>
        <p:spPr>
          <a:xfrm>
            <a:off x="6542100" y="1771033"/>
            <a:ext cx="1837253" cy="2471741"/>
          </a:xfrm>
          <a:prstGeom prst="wedgeRectCallout">
            <a:avLst>
              <a:gd name="adj1" fmla="val -72333"/>
              <a:gd name="adj2" fmla="val 19715"/>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24" tIns="28962" rIns="57924" bIns="28962"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82" name="TextBox 81"/>
          <p:cNvSpPr txBox="1"/>
          <p:nvPr/>
        </p:nvSpPr>
        <p:spPr>
          <a:xfrm>
            <a:off x="6633345" y="1856614"/>
            <a:ext cx="1746008" cy="2369122"/>
          </a:xfrm>
          <a:prstGeom prst="rect">
            <a:avLst/>
          </a:prstGeom>
          <a:noFill/>
        </p:spPr>
        <p:txBody>
          <a:bodyPr wrap="square" lIns="57924" tIns="28962" rIns="57924" bIns="28962" rtlCol="0">
            <a:spAutoFit/>
          </a:bodyPr>
          <a:lstStyle/>
          <a:p>
            <a:pPr defTabSz="685800" fontAlgn="auto">
              <a:lnSpc>
                <a:spcPct val="130000"/>
              </a:lnSpc>
              <a:spcBef>
                <a:spcPts val="0"/>
              </a:spcBef>
              <a:spcAft>
                <a:spcPts val="0"/>
              </a:spcAft>
            </a:pPr>
            <a:r>
              <a:rPr lang="zh-CN" altLang="en-US" sz="1050" dirty="0">
                <a:solidFill>
                  <a:prstClr val="white"/>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50" dirty="0">
              <a:solidFill>
                <a:prstClr val="white"/>
              </a:solidFill>
              <a:latin typeface="微软雅黑" pitchFamily="34" charset="-122"/>
              <a:ea typeface="微软雅黑" pitchFamily="34" charset="-122"/>
            </a:endParaRPr>
          </a:p>
          <a:p>
            <a:pPr defTabSz="685800" fontAlgn="auto">
              <a:lnSpc>
                <a:spcPct val="130000"/>
              </a:lnSpc>
              <a:spcBef>
                <a:spcPts val="0"/>
              </a:spcBef>
              <a:spcAft>
                <a:spcPts val="0"/>
              </a:spcAft>
            </a:pPr>
            <a:r>
              <a:rPr lang="zh-CN" altLang="en-US" sz="1050" dirty="0">
                <a:solidFill>
                  <a:prstClr val="white"/>
                </a:solidFill>
                <a:latin typeface="微软雅黑" pitchFamily="34" charset="-122"/>
                <a:ea typeface="微软雅黑" pitchFamily="34" charset="-122"/>
              </a:rPr>
              <a:t>您的内容打在这里，或者通过复制您的文本后，在此框中选择粘贴，并选择只保留文字。</a:t>
            </a:r>
          </a:p>
        </p:txBody>
      </p:sp>
      <p:sp>
        <p:nvSpPr>
          <p:cNvPr id="83" name="标题 8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2401051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8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500"/>
                                            <p:tgtEl>
                                              <p:spTgt spid="66"/>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7"/>
                                            </p:tgtEl>
                                            <p:attrNameLst>
                                              <p:attrName>style.visibility</p:attrName>
                                            </p:attrNameLst>
                                          </p:cBhvr>
                                          <p:to>
                                            <p:strVal val="visible"/>
                                          </p:to>
                                        </p:set>
                                        <p:animEffect transition="in" filter="fade">
                                          <p:cBhvr>
                                            <p:cTn id="14" dur="500"/>
                                            <p:tgtEl>
                                              <p:spTgt spid="67"/>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8"/>
                                            </p:tgtEl>
                                            <p:attrNameLst>
                                              <p:attrName>style.visibility</p:attrName>
                                            </p:attrNameLst>
                                          </p:cBhvr>
                                          <p:to>
                                            <p:strVal val="visible"/>
                                          </p:to>
                                        </p:set>
                                        <p:animEffect transition="in" filter="fade">
                                          <p:cBhvr>
                                            <p:cTn id="17" dur="500"/>
                                            <p:tgtEl>
                                              <p:spTgt spid="68"/>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5"/>
                                            </p:tgtEl>
                                            <p:attrNameLst>
                                              <p:attrName>style.visibility</p:attrName>
                                            </p:attrNameLst>
                                          </p:cBhvr>
                                          <p:to>
                                            <p:strVal val="visible"/>
                                          </p:to>
                                        </p:set>
                                        <p:animEffect transition="in" filter="fade">
                                          <p:cBhvr>
                                            <p:cTn id="20" dur="500"/>
                                            <p:tgtEl>
                                              <p:spTgt spid="65"/>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par>
                                    <p:cTn id="25" presetID="10" presetClass="entr" presetSubtype="0" fill="hold" nodeType="with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par>
                                    <p:cTn id="28" presetID="10" presetClass="entr" presetSubtype="0"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fade">
                                          <p:cBhvr>
                                            <p:cTn id="30" dur="500"/>
                                            <p:tgtEl>
                                              <p:spTgt spid="71"/>
                                            </p:tgtEl>
                                          </p:cBhvr>
                                        </p:animEffect>
                                      </p:childTnLst>
                                    </p:cTn>
                                  </p:par>
                                  <p:par>
                                    <p:cTn id="31" presetID="10" presetClass="entr" presetSubtype="0" fill="hold" nodeType="with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fade">
                                          <p:cBhvr>
                                            <p:cTn id="33" dur="500"/>
                                            <p:tgtEl>
                                              <p:spTgt spid="72"/>
                                            </p:tgtEl>
                                          </p:cBhvr>
                                        </p:animEffect>
                                      </p:childTnLst>
                                    </p:cTn>
                                  </p:par>
                                  <p:par>
                                    <p:cTn id="34" presetID="10" presetClass="entr" presetSubtype="0" fill="hold" nodeType="with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fade">
                                          <p:cBhvr>
                                            <p:cTn id="36" dur="500"/>
                                            <p:tgtEl>
                                              <p:spTgt spid="73"/>
                                            </p:tgtEl>
                                          </p:cBhvr>
                                        </p:animEffect>
                                      </p:childTnLst>
                                    </p:cTn>
                                  </p:par>
                                  <p:par>
                                    <p:cTn id="37" presetID="10" presetClass="entr" presetSubtype="0" fill="hold"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fade">
                                          <p:cBhvr>
                                            <p:cTn id="39" dur="500"/>
                                            <p:tgtEl>
                                              <p:spTgt spid="74"/>
                                            </p:tgtEl>
                                          </p:cBhvr>
                                        </p:animEffect>
                                      </p:childTnLst>
                                    </p:cTn>
                                  </p:par>
                                  <p:par>
                                    <p:cTn id="40" presetID="10" presetClass="entr" presetSubtype="0"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par>
                                    <p:cTn id="43" presetID="10" presetClass="entr" presetSubtype="0" fill="hold"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500"/>
                                            <p:tgtEl>
                                              <p:spTgt spid="7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fade">
                                          <p:cBhvr>
                                            <p:cTn id="48" dur="500"/>
                                            <p:tgtEl>
                                              <p:spTgt spid="8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fade">
                                          <p:cBhvr>
                                            <p:cTn id="51" dur="500"/>
                                            <p:tgtEl>
                                              <p:spTgt spid="7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fade">
                                          <p:cBhvr>
                                            <p:cTn id="54" dur="500"/>
                                            <p:tgtEl>
                                              <p:spTgt spid="7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fade">
                                          <p:cBhvr>
                                            <p:cTn id="57" dur="500"/>
                                            <p:tgtEl>
                                              <p:spTgt spid="77"/>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wipe(left)">
                                          <p:cBhvr>
                                            <p:cTn id="61" dur="500"/>
                                            <p:tgtEl>
                                              <p:spTgt spid="81"/>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2"/>
                                            </p:tgtEl>
                                            <p:attrNameLst>
                                              <p:attrName>style.visibility</p:attrName>
                                            </p:attrNameLst>
                                          </p:cBhvr>
                                          <p:to>
                                            <p:strVal val="visible"/>
                                          </p:to>
                                        </p:set>
                                        <p:animEffect transition="in" filter="wipe(left)">
                                          <p:cBhvr>
                                            <p:cTn id="65" dur="100"/>
                                            <p:tgtEl>
                                              <p:spTgt spid="82"/>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2"/>
                                            </p:tgtEl>
                                          </p:cBhvr>
                                          <p:to x="80000" y="100000"/>
                                        </p:animScale>
                                        <p:anim by="(#ppt_w*0.10)" calcmode="lin" valueType="num">
                                          <p:cBhvr>
                                            <p:cTn id="68" dur="50" autoRev="1" fill="hold">
                                              <p:stCondLst>
                                                <p:cond delay="0"/>
                                              </p:stCondLst>
                                            </p:cTn>
                                            <p:tgtEl>
                                              <p:spTgt spid="82"/>
                                            </p:tgtEl>
                                            <p:attrNameLst>
                                              <p:attrName>ppt_x</p:attrName>
                                            </p:attrNameLst>
                                          </p:cBhvr>
                                        </p:anim>
                                        <p:anim by="(-#ppt_w*0.10)" calcmode="lin" valueType="num">
                                          <p:cBhvr>
                                            <p:cTn id="69" dur="50" autoRev="1" fill="hold">
                                              <p:stCondLst>
                                                <p:cond delay="0"/>
                                              </p:stCondLst>
                                            </p:cTn>
                                            <p:tgtEl>
                                              <p:spTgt spid="82"/>
                                            </p:tgtEl>
                                            <p:attrNameLst>
                                              <p:attrName>ppt_y</p:attrName>
                                            </p:attrNameLst>
                                          </p:cBhvr>
                                        </p:anim>
                                        <p:animRot by="-480000">
                                          <p:cBhvr>
                                            <p:cTn id="70" dur="50" autoRev="1" fill="hold">
                                              <p:stCondLst>
                                                <p:cond delay="0"/>
                                              </p:stCondLst>
                                            </p:cTn>
                                            <p:tgtEl>
                                              <p:spTgt spid="8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77" grpId="0"/>
          <p:bldP spid="78" grpId="0"/>
          <p:bldP spid="79" grpId="0"/>
          <p:bldP spid="80" grpId="0"/>
          <p:bldP spid="81" grpId="0" animBg="1"/>
          <p:bldP spid="82" grpId="0"/>
          <p:bldP spid="82"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500"/>
                                            <p:tgtEl>
                                              <p:spTgt spid="66"/>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7"/>
                                            </p:tgtEl>
                                            <p:attrNameLst>
                                              <p:attrName>style.visibility</p:attrName>
                                            </p:attrNameLst>
                                          </p:cBhvr>
                                          <p:to>
                                            <p:strVal val="visible"/>
                                          </p:to>
                                        </p:set>
                                        <p:animEffect transition="in" filter="fade">
                                          <p:cBhvr>
                                            <p:cTn id="14" dur="500"/>
                                            <p:tgtEl>
                                              <p:spTgt spid="67"/>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8"/>
                                            </p:tgtEl>
                                            <p:attrNameLst>
                                              <p:attrName>style.visibility</p:attrName>
                                            </p:attrNameLst>
                                          </p:cBhvr>
                                          <p:to>
                                            <p:strVal val="visible"/>
                                          </p:to>
                                        </p:set>
                                        <p:animEffect transition="in" filter="fade">
                                          <p:cBhvr>
                                            <p:cTn id="17" dur="500"/>
                                            <p:tgtEl>
                                              <p:spTgt spid="68"/>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5"/>
                                            </p:tgtEl>
                                            <p:attrNameLst>
                                              <p:attrName>style.visibility</p:attrName>
                                            </p:attrNameLst>
                                          </p:cBhvr>
                                          <p:to>
                                            <p:strVal val="visible"/>
                                          </p:to>
                                        </p:set>
                                        <p:animEffect transition="in" filter="fade">
                                          <p:cBhvr>
                                            <p:cTn id="20" dur="500"/>
                                            <p:tgtEl>
                                              <p:spTgt spid="65"/>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par>
                                    <p:cTn id="25" presetID="10" presetClass="entr" presetSubtype="0" fill="hold" nodeType="with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par>
                                    <p:cTn id="28" presetID="10" presetClass="entr" presetSubtype="0"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fade">
                                          <p:cBhvr>
                                            <p:cTn id="30" dur="500"/>
                                            <p:tgtEl>
                                              <p:spTgt spid="71"/>
                                            </p:tgtEl>
                                          </p:cBhvr>
                                        </p:animEffect>
                                      </p:childTnLst>
                                    </p:cTn>
                                  </p:par>
                                  <p:par>
                                    <p:cTn id="31" presetID="10" presetClass="entr" presetSubtype="0" fill="hold" nodeType="with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fade">
                                          <p:cBhvr>
                                            <p:cTn id="33" dur="500"/>
                                            <p:tgtEl>
                                              <p:spTgt spid="72"/>
                                            </p:tgtEl>
                                          </p:cBhvr>
                                        </p:animEffect>
                                      </p:childTnLst>
                                    </p:cTn>
                                  </p:par>
                                  <p:par>
                                    <p:cTn id="34" presetID="10" presetClass="entr" presetSubtype="0" fill="hold" nodeType="with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fade">
                                          <p:cBhvr>
                                            <p:cTn id="36" dur="500"/>
                                            <p:tgtEl>
                                              <p:spTgt spid="73"/>
                                            </p:tgtEl>
                                          </p:cBhvr>
                                        </p:animEffect>
                                      </p:childTnLst>
                                    </p:cTn>
                                  </p:par>
                                  <p:par>
                                    <p:cTn id="37" presetID="10" presetClass="entr" presetSubtype="0" fill="hold"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fade">
                                          <p:cBhvr>
                                            <p:cTn id="39" dur="500"/>
                                            <p:tgtEl>
                                              <p:spTgt spid="74"/>
                                            </p:tgtEl>
                                          </p:cBhvr>
                                        </p:animEffect>
                                      </p:childTnLst>
                                    </p:cTn>
                                  </p:par>
                                  <p:par>
                                    <p:cTn id="40" presetID="10" presetClass="entr" presetSubtype="0"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par>
                                    <p:cTn id="43" presetID="10" presetClass="entr" presetSubtype="0" fill="hold"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500"/>
                                            <p:tgtEl>
                                              <p:spTgt spid="7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fade">
                                          <p:cBhvr>
                                            <p:cTn id="48" dur="500"/>
                                            <p:tgtEl>
                                              <p:spTgt spid="8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fade">
                                          <p:cBhvr>
                                            <p:cTn id="51" dur="500"/>
                                            <p:tgtEl>
                                              <p:spTgt spid="7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fade">
                                          <p:cBhvr>
                                            <p:cTn id="54" dur="500"/>
                                            <p:tgtEl>
                                              <p:spTgt spid="7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fade">
                                          <p:cBhvr>
                                            <p:cTn id="57" dur="500"/>
                                            <p:tgtEl>
                                              <p:spTgt spid="77"/>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wipe(left)">
                                          <p:cBhvr>
                                            <p:cTn id="61" dur="500"/>
                                            <p:tgtEl>
                                              <p:spTgt spid="81"/>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2"/>
                                            </p:tgtEl>
                                            <p:attrNameLst>
                                              <p:attrName>style.visibility</p:attrName>
                                            </p:attrNameLst>
                                          </p:cBhvr>
                                          <p:to>
                                            <p:strVal val="visible"/>
                                          </p:to>
                                        </p:set>
                                        <p:animEffect transition="in" filter="wipe(left)">
                                          <p:cBhvr>
                                            <p:cTn id="65" dur="100"/>
                                            <p:tgtEl>
                                              <p:spTgt spid="82"/>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2"/>
                                            </p:tgtEl>
                                          </p:cBhvr>
                                          <p:to x="80000" y="100000"/>
                                        </p:animScale>
                                        <p:anim by="(#ppt_w*0.10)" calcmode="lin" valueType="num">
                                          <p:cBhvr>
                                            <p:cTn id="68" dur="50" autoRev="1" fill="hold">
                                              <p:stCondLst>
                                                <p:cond delay="0"/>
                                              </p:stCondLst>
                                            </p:cTn>
                                            <p:tgtEl>
                                              <p:spTgt spid="82"/>
                                            </p:tgtEl>
                                            <p:attrNameLst>
                                              <p:attrName>ppt_x</p:attrName>
                                            </p:attrNameLst>
                                          </p:cBhvr>
                                        </p:anim>
                                        <p:anim by="(-#ppt_w*0.10)" calcmode="lin" valueType="num">
                                          <p:cBhvr>
                                            <p:cTn id="69" dur="50" autoRev="1" fill="hold">
                                              <p:stCondLst>
                                                <p:cond delay="0"/>
                                              </p:stCondLst>
                                            </p:cTn>
                                            <p:tgtEl>
                                              <p:spTgt spid="82"/>
                                            </p:tgtEl>
                                            <p:attrNameLst>
                                              <p:attrName>ppt_y</p:attrName>
                                            </p:attrNameLst>
                                          </p:cBhvr>
                                        </p:anim>
                                        <p:animRot by="-480000">
                                          <p:cBhvr>
                                            <p:cTn id="70" dur="50" autoRev="1" fill="hold">
                                              <p:stCondLst>
                                                <p:cond delay="0"/>
                                              </p:stCondLst>
                                            </p:cTn>
                                            <p:tgtEl>
                                              <p:spTgt spid="8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77" grpId="0"/>
          <p:bldP spid="78" grpId="0"/>
          <p:bldP spid="79" grpId="0"/>
          <p:bldP spid="80" grpId="0"/>
          <p:bldP spid="81" grpId="0" animBg="1"/>
          <p:bldP spid="82" grpId="0"/>
          <p:bldP spid="82" grpId="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6"/>
          <p:cNvSpPr>
            <a:spLocks/>
          </p:cNvSpPr>
          <p:nvPr/>
        </p:nvSpPr>
        <p:spPr bwMode="auto">
          <a:xfrm>
            <a:off x="1924421" y="1083927"/>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58" name="Freeform 7"/>
          <p:cNvSpPr>
            <a:spLocks/>
          </p:cNvSpPr>
          <p:nvPr/>
        </p:nvSpPr>
        <p:spPr bwMode="auto">
          <a:xfrm>
            <a:off x="1924421" y="1926683"/>
            <a:ext cx="198847" cy="37302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59" name="Freeform 8"/>
          <p:cNvSpPr>
            <a:spLocks/>
          </p:cNvSpPr>
          <p:nvPr/>
        </p:nvSpPr>
        <p:spPr bwMode="auto">
          <a:xfrm>
            <a:off x="2179928" y="1083927"/>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60" name="Freeform 9"/>
          <p:cNvSpPr>
            <a:spLocks/>
          </p:cNvSpPr>
          <p:nvPr/>
        </p:nvSpPr>
        <p:spPr bwMode="auto">
          <a:xfrm>
            <a:off x="2434365" y="1083927"/>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61" name="Freeform 10"/>
          <p:cNvSpPr>
            <a:spLocks/>
          </p:cNvSpPr>
          <p:nvPr/>
        </p:nvSpPr>
        <p:spPr bwMode="auto">
          <a:xfrm>
            <a:off x="2686665" y="1083927"/>
            <a:ext cx="199915" cy="1215778"/>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62" name="Freeform 11"/>
          <p:cNvSpPr>
            <a:spLocks/>
          </p:cNvSpPr>
          <p:nvPr/>
        </p:nvSpPr>
        <p:spPr bwMode="auto">
          <a:xfrm>
            <a:off x="2179928" y="1672688"/>
            <a:ext cx="198847" cy="627018"/>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63" name="Freeform 12"/>
          <p:cNvSpPr>
            <a:spLocks/>
          </p:cNvSpPr>
          <p:nvPr/>
        </p:nvSpPr>
        <p:spPr bwMode="auto">
          <a:xfrm>
            <a:off x="2434365" y="1410189"/>
            <a:ext cx="199915" cy="889516"/>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64" name="Freeform 13"/>
          <p:cNvSpPr>
            <a:spLocks/>
          </p:cNvSpPr>
          <p:nvPr/>
        </p:nvSpPr>
        <p:spPr bwMode="auto">
          <a:xfrm>
            <a:off x="2686665" y="1238025"/>
            <a:ext cx="199915" cy="106168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65" name="Freeform 14"/>
          <p:cNvSpPr>
            <a:spLocks/>
          </p:cNvSpPr>
          <p:nvPr/>
        </p:nvSpPr>
        <p:spPr bwMode="auto">
          <a:xfrm>
            <a:off x="3294963" y="1083927"/>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66" name="Freeform 15"/>
          <p:cNvSpPr>
            <a:spLocks/>
          </p:cNvSpPr>
          <p:nvPr/>
        </p:nvSpPr>
        <p:spPr bwMode="auto">
          <a:xfrm>
            <a:off x="3549401" y="1083927"/>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67" name="Freeform 16"/>
          <p:cNvSpPr>
            <a:spLocks/>
          </p:cNvSpPr>
          <p:nvPr/>
        </p:nvSpPr>
        <p:spPr bwMode="auto">
          <a:xfrm>
            <a:off x="3804908" y="1083927"/>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68" name="Freeform 17"/>
          <p:cNvSpPr>
            <a:spLocks/>
          </p:cNvSpPr>
          <p:nvPr/>
        </p:nvSpPr>
        <p:spPr bwMode="auto">
          <a:xfrm>
            <a:off x="4060415" y="1083927"/>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69" name="Freeform 18"/>
          <p:cNvSpPr>
            <a:spLocks/>
          </p:cNvSpPr>
          <p:nvPr/>
        </p:nvSpPr>
        <p:spPr bwMode="auto">
          <a:xfrm>
            <a:off x="3294963" y="2119039"/>
            <a:ext cx="198847" cy="180666"/>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70" name="Freeform 19"/>
          <p:cNvSpPr>
            <a:spLocks/>
          </p:cNvSpPr>
          <p:nvPr/>
        </p:nvSpPr>
        <p:spPr bwMode="auto">
          <a:xfrm>
            <a:off x="3549401" y="1678000"/>
            <a:ext cx="199915" cy="621705"/>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71" name="Freeform 20"/>
          <p:cNvSpPr>
            <a:spLocks/>
          </p:cNvSpPr>
          <p:nvPr/>
        </p:nvSpPr>
        <p:spPr bwMode="auto">
          <a:xfrm>
            <a:off x="3804908" y="1238025"/>
            <a:ext cx="199915" cy="106168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72" name="Freeform 21"/>
          <p:cNvSpPr>
            <a:spLocks/>
          </p:cNvSpPr>
          <p:nvPr/>
        </p:nvSpPr>
        <p:spPr bwMode="auto">
          <a:xfrm>
            <a:off x="4060415" y="1833162"/>
            <a:ext cx="199915" cy="466544"/>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73" name="Freeform 22"/>
          <p:cNvSpPr>
            <a:spLocks/>
          </p:cNvSpPr>
          <p:nvPr/>
        </p:nvSpPr>
        <p:spPr bwMode="auto">
          <a:xfrm>
            <a:off x="4659092" y="1083927"/>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74" name="Freeform 23"/>
          <p:cNvSpPr>
            <a:spLocks/>
          </p:cNvSpPr>
          <p:nvPr/>
        </p:nvSpPr>
        <p:spPr bwMode="auto">
          <a:xfrm>
            <a:off x="4914599" y="1083927"/>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75" name="Freeform 24"/>
          <p:cNvSpPr>
            <a:spLocks/>
          </p:cNvSpPr>
          <p:nvPr/>
        </p:nvSpPr>
        <p:spPr bwMode="auto">
          <a:xfrm>
            <a:off x="5170105" y="1083927"/>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76" name="Freeform 25"/>
          <p:cNvSpPr>
            <a:spLocks/>
          </p:cNvSpPr>
          <p:nvPr/>
        </p:nvSpPr>
        <p:spPr bwMode="auto">
          <a:xfrm>
            <a:off x="5424543" y="1083927"/>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77" name="Freeform 26"/>
          <p:cNvSpPr>
            <a:spLocks/>
          </p:cNvSpPr>
          <p:nvPr/>
        </p:nvSpPr>
        <p:spPr bwMode="auto">
          <a:xfrm>
            <a:off x="5424543" y="1232710"/>
            <a:ext cx="199915" cy="1066994"/>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78" name="Freeform 27"/>
          <p:cNvSpPr>
            <a:spLocks/>
          </p:cNvSpPr>
          <p:nvPr/>
        </p:nvSpPr>
        <p:spPr bwMode="auto">
          <a:xfrm>
            <a:off x="5170105" y="1430383"/>
            <a:ext cx="198847" cy="869324"/>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79" name="Freeform 28"/>
          <p:cNvSpPr>
            <a:spLocks/>
          </p:cNvSpPr>
          <p:nvPr/>
        </p:nvSpPr>
        <p:spPr bwMode="auto">
          <a:xfrm>
            <a:off x="4914599" y="1678000"/>
            <a:ext cx="198847" cy="621705"/>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80" name="Freeform 29"/>
          <p:cNvSpPr>
            <a:spLocks/>
          </p:cNvSpPr>
          <p:nvPr/>
        </p:nvSpPr>
        <p:spPr bwMode="auto">
          <a:xfrm>
            <a:off x="4659092" y="1935185"/>
            <a:ext cx="199915" cy="364521"/>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81" name="Freeform 30"/>
          <p:cNvSpPr>
            <a:spLocks/>
          </p:cNvSpPr>
          <p:nvPr/>
        </p:nvSpPr>
        <p:spPr bwMode="auto">
          <a:xfrm>
            <a:off x="6096986" y="1083927"/>
            <a:ext cx="199915" cy="1215778"/>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82" name="Freeform 31"/>
          <p:cNvSpPr>
            <a:spLocks/>
          </p:cNvSpPr>
          <p:nvPr/>
        </p:nvSpPr>
        <p:spPr bwMode="auto">
          <a:xfrm>
            <a:off x="6349286" y="1083927"/>
            <a:ext cx="199915"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83" name="Freeform 32"/>
          <p:cNvSpPr>
            <a:spLocks/>
          </p:cNvSpPr>
          <p:nvPr/>
        </p:nvSpPr>
        <p:spPr bwMode="auto">
          <a:xfrm>
            <a:off x="6604793" y="1083927"/>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84" name="Freeform 33"/>
          <p:cNvSpPr>
            <a:spLocks/>
          </p:cNvSpPr>
          <p:nvPr/>
        </p:nvSpPr>
        <p:spPr bwMode="auto">
          <a:xfrm>
            <a:off x="6860300" y="1083927"/>
            <a:ext cx="198847" cy="1215778"/>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85" name="Freeform 34"/>
          <p:cNvSpPr>
            <a:spLocks/>
          </p:cNvSpPr>
          <p:nvPr/>
        </p:nvSpPr>
        <p:spPr bwMode="auto">
          <a:xfrm>
            <a:off x="6860300" y="1244401"/>
            <a:ext cx="198847" cy="1055305"/>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86" name="Freeform 35"/>
          <p:cNvSpPr>
            <a:spLocks/>
          </p:cNvSpPr>
          <p:nvPr/>
        </p:nvSpPr>
        <p:spPr bwMode="auto">
          <a:xfrm>
            <a:off x="6604793" y="1336860"/>
            <a:ext cx="198847" cy="962845"/>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87" name="Freeform 36"/>
          <p:cNvSpPr>
            <a:spLocks/>
          </p:cNvSpPr>
          <p:nvPr/>
        </p:nvSpPr>
        <p:spPr bwMode="auto">
          <a:xfrm>
            <a:off x="6349286" y="2040395"/>
            <a:ext cx="199915" cy="2593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88" name="Freeform 37"/>
          <p:cNvSpPr>
            <a:spLocks/>
          </p:cNvSpPr>
          <p:nvPr/>
        </p:nvSpPr>
        <p:spPr bwMode="auto">
          <a:xfrm>
            <a:off x="6096986" y="1558972"/>
            <a:ext cx="199915" cy="740732"/>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89" name="Oval 38"/>
          <p:cNvSpPr>
            <a:spLocks noChangeArrowheads="1"/>
          </p:cNvSpPr>
          <p:nvPr/>
        </p:nvSpPr>
        <p:spPr bwMode="auto">
          <a:xfrm>
            <a:off x="2146786" y="2502373"/>
            <a:ext cx="504599" cy="503309"/>
          </a:xfrm>
          <a:prstGeom prst="ellipse">
            <a:avLst/>
          </a:prstGeom>
          <a:solidFill>
            <a:schemeClr val="bg1"/>
          </a:solidFill>
          <a:ln w="12700" cap="flat">
            <a:solidFill>
              <a:schemeClr val="accent6">
                <a:lumMod val="75000"/>
              </a:schemeClr>
            </a:solidFill>
            <a:prstDash val="solid"/>
            <a:miter lim="800000"/>
            <a:headEnd/>
            <a:tailEnd/>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90" name="Freeform 39"/>
          <p:cNvSpPr>
            <a:spLocks noEditPoints="1"/>
          </p:cNvSpPr>
          <p:nvPr/>
        </p:nvSpPr>
        <p:spPr bwMode="auto">
          <a:xfrm>
            <a:off x="2266869" y="2619303"/>
            <a:ext cx="267642" cy="26944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91" name="Oval 40"/>
          <p:cNvSpPr>
            <a:spLocks noChangeArrowheads="1"/>
          </p:cNvSpPr>
          <p:nvPr/>
        </p:nvSpPr>
        <p:spPr bwMode="auto">
          <a:xfrm>
            <a:off x="3523391" y="2502373"/>
            <a:ext cx="506305" cy="503309"/>
          </a:xfrm>
          <a:prstGeom prst="ellipse">
            <a:avLst/>
          </a:prstGeom>
          <a:solidFill>
            <a:schemeClr val="bg1"/>
          </a:solidFill>
          <a:ln w="12700" cap="flat">
            <a:solidFill>
              <a:schemeClr val="accent6">
                <a:lumMod val="75000"/>
              </a:schemeClr>
            </a:solidFill>
            <a:prstDash val="solid"/>
            <a:miter lim="800000"/>
            <a:headEnd/>
            <a:tailEnd/>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92" name="Oval 41"/>
          <p:cNvSpPr>
            <a:spLocks noChangeArrowheads="1"/>
          </p:cNvSpPr>
          <p:nvPr/>
        </p:nvSpPr>
        <p:spPr bwMode="auto">
          <a:xfrm>
            <a:off x="4893219" y="2502373"/>
            <a:ext cx="504599" cy="503309"/>
          </a:xfrm>
          <a:prstGeom prst="ellipse">
            <a:avLst/>
          </a:prstGeom>
          <a:solidFill>
            <a:schemeClr val="bg1"/>
          </a:solidFill>
          <a:ln w="12700" cap="flat">
            <a:solidFill>
              <a:schemeClr val="accent6">
                <a:lumMod val="75000"/>
              </a:schemeClr>
            </a:solidFill>
            <a:prstDash val="solid"/>
            <a:miter lim="800000"/>
            <a:headEnd/>
            <a:tailEnd/>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93" name="Oval 42"/>
          <p:cNvSpPr>
            <a:spLocks noChangeArrowheads="1"/>
          </p:cNvSpPr>
          <p:nvPr/>
        </p:nvSpPr>
        <p:spPr bwMode="auto">
          <a:xfrm>
            <a:off x="6314808" y="2502373"/>
            <a:ext cx="504599" cy="503309"/>
          </a:xfrm>
          <a:prstGeom prst="ellipse">
            <a:avLst/>
          </a:prstGeom>
          <a:solidFill>
            <a:schemeClr val="bg1"/>
          </a:solidFill>
          <a:ln w="12700" cap="flat">
            <a:solidFill>
              <a:schemeClr val="accent6">
                <a:lumMod val="75000"/>
              </a:schemeClr>
            </a:solidFill>
            <a:prstDash val="solid"/>
            <a:miter lim="800000"/>
            <a:headEnd/>
            <a:tailEnd/>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94" name="Freeform 43"/>
          <p:cNvSpPr>
            <a:spLocks noEditPoints="1"/>
          </p:cNvSpPr>
          <p:nvPr/>
        </p:nvSpPr>
        <p:spPr bwMode="auto">
          <a:xfrm>
            <a:off x="5039073" y="2670142"/>
            <a:ext cx="209681" cy="167773"/>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95" name="Freeform 44"/>
          <p:cNvSpPr>
            <a:spLocks noEditPoints="1"/>
          </p:cNvSpPr>
          <p:nvPr/>
        </p:nvSpPr>
        <p:spPr bwMode="auto">
          <a:xfrm>
            <a:off x="3631106" y="2629155"/>
            <a:ext cx="289805" cy="250808"/>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96" name="Freeform 45"/>
          <p:cNvSpPr>
            <a:spLocks noEditPoints="1"/>
          </p:cNvSpPr>
          <p:nvPr/>
        </p:nvSpPr>
        <p:spPr bwMode="auto">
          <a:xfrm>
            <a:off x="6459708" y="2633809"/>
            <a:ext cx="214797" cy="237250"/>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6">
              <a:lumMod val="75000"/>
            </a:schemeClr>
          </a:solidFill>
          <a:ln>
            <a:noFill/>
          </a:ln>
          <a:extLst/>
        </p:spPr>
        <p:txBody>
          <a:bodyPr vert="horz" wrap="square" lIns="61415" tIns="30707" rIns="61415" bIns="30707"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97" name="TextBox 96"/>
          <p:cNvSpPr txBox="1"/>
          <p:nvPr/>
        </p:nvSpPr>
        <p:spPr>
          <a:xfrm>
            <a:off x="1692663" y="3333730"/>
            <a:ext cx="1412846" cy="782211"/>
          </a:xfrm>
          <a:prstGeom prst="rect">
            <a:avLst/>
          </a:prstGeom>
          <a:noFill/>
        </p:spPr>
        <p:txBody>
          <a:bodyPr wrap="square" lIns="61415" tIns="30707" rIns="61415" bIns="30707"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98" name="TextBox 97"/>
          <p:cNvSpPr txBox="1"/>
          <p:nvPr/>
        </p:nvSpPr>
        <p:spPr>
          <a:xfrm>
            <a:off x="2049144" y="3077275"/>
            <a:ext cx="1194846" cy="184666"/>
          </a:xfrm>
          <a:prstGeom prst="rect">
            <a:avLst/>
          </a:prstGeom>
          <a:noFill/>
        </p:spPr>
        <p:txBody>
          <a:bodyPr wrap="square" lIns="61415" tIns="0" rIns="61415" bIns="0" rtlCol="0" anchor="t">
            <a:spAutoFit/>
          </a:bodyPr>
          <a:lstStyle/>
          <a:p>
            <a:pP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99" name="TextBox 98"/>
          <p:cNvSpPr txBox="1"/>
          <p:nvPr/>
        </p:nvSpPr>
        <p:spPr>
          <a:xfrm>
            <a:off x="3078937" y="3333730"/>
            <a:ext cx="1412846" cy="782211"/>
          </a:xfrm>
          <a:prstGeom prst="rect">
            <a:avLst/>
          </a:prstGeom>
          <a:noFill/>
        </p:spPr>
        <p:txBody>
          <a:bodyPr wrap="square" lIns="61415" tIns="30707" rIns="61415" bIns="30707"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100" name="TextBox 99"/>
          <p:cNvSpPr txBox="1"/>
          <p:nvPr/>
        </p:nvSpPr>
        <p:spPr>
          <a:xfrm>
            <a:off x="3435418" y="3102676"/>
            <a:ext cx="1194846" cy="184666"/>
          </a:xfrm>
          <a:prstGeom prst="rect">
            <a:avLst/>
          </a:prstGeom>
          <a:noFill/>
        </p:spPr>
        <p:txBody>
          <a:bodyPr wrap="square" lIns="61415" tIns="0" rIns="61415" bIns="0" rtlCol="0" anchor="t">
            <a:spAutoFit/>
          </a:bodyPr>
          <a:lstStyle/>
          <a:p>
            <a:pP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101" name="TextBox 100"/>
          <p:cNvSpPr txBox="1"/>
          <p:nvPr/>
        </p:nvSpPr>
        <p:spPr>
          <a:xfrm>
            <a:off x="4446577" y="3333730"/>
            <a:ext cx="1412846" cy="782211"/>
          </a:xfrm>
          <a:prstGeom prst="rect">
            <a:avLst/>
          </a:prstGeom>
          <a:noFill/>
        </p:spPr>
        <p:txBody>
          <a:bodyPr wrap="square" lIns="61415" tIns="30707" rIns="61415" bIns="30707"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102" name="TextBox 101"/>
          <p:cNvSpPr txBox="1"/>
          <p:nvPr/>
        </p:nvSpPr>
        <p:spPr>
          <a:xfrm>
            <a:off x="4803058" y="3102676"/>
            <a:ext cx="1194846" cy="184666"/>
          </a:xfrm>
          <a:prstGeom prst="rect">
            <a:avLst/>
          </a:prstGeom>
          <a:noFill/>
        </p:spPr>
        <p:txBody>
          <a:bodyPr wrap="square" lIns="61415" tIns="0" rIns="61415" bIns="0" rtlCol="0" anchor="t">
            <a:spAutoFit/>
          </a:bodyPr>
          <a:lstStyle/>
          <a:p>
            <a:pP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103" name="TextBox 102"/>
          <p:cNvSpPr txBox="1"/>
          <p:nvPr/>
        </p:nvSpPr>
        <p:spPr>
          <a:xfrm>
            <a:off x="5867366" y="3333730"/>
            <a:ext cx="1412846" cy="782211"/>
          </a:xfrm>
          <a:prstGeom prst="rect">
            <a:avLst/>
          </a:prstGeom>
          <a:noFill/>
        </p:spPr>
        <p:txBody>
          <a:bodyPr wrap="square" lIns="61415" tIns="30707" rIns="61415" bIns="30707" rtlCol="0">
            <a:spAutoFit/>
          </a:bodyPr>
          <a:lstStyle/>
          <a:p>
            <a:pPr defTabSz="685800" fontAlgn="auto">
              <a:lnSpc>
                <a:spcPct val="130000"/>
              </a:lnSpc>
              <a:spcBef>
                <a:spcPts val="0"/>
              </a:spcBef>
              <a:spcAft>
                <a:spcPts val="0"/>
              </a:spcAft>
            </a:pPr>
            <a:r>
              <a:rPr lang="zh-CN" altLang="en-US" sz="9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您的内容打在这里，或者通过复制您的文本后。您的内容打在这里，或者通过复制您的文本后。</a:t>
            </a:r>
          </a:p>
        </p:txBody>
      </p:sp>
      <p:sp>
        <p:nvSpPr>
          <p:cNvPr id="104" name="TextBox 103"/>
          <p:cNvSpPr txBox="1"/>
          <p:nvPr/>
        </p:nvSpPr>
        <p:spPr>
          <a:xfrm>
            <a:off x="6223847" y="3102676"/>
            <a:ext cx="1194846" cy="184666"/>
          </a:xfrm>
          <a:prstGeom prst="rect">
            <a:avLst/>
          </a:prstGeom>
          <a:noFill/>
        </p:spPr>
        <p:txBody>
          <a:bodyPr wrap="square" lIns="61415" tIns="0" rIns="61415" bIns="0" rtlCol="0" anchor="t">
            <a:spAutoFit/>
          </a:bodyPr>
          <a:lstStyle/>
          <a:p>
            <a:pPr defTabSz="685800" fontAlgn="auto">
              <a:spcBef>
                <a:spcPts val="0"/>
              </a:spcBef>
              <a:spcAft>
                <a:spcPts val="0"/>
              </a:spcAft>
            </a:pPr>
            <a:r>
              <a:rPr lang="zh-CN" altLang="en-US" baseline="-3000" dirty="0">
                <a:solidFill>
                  <a:prstClr val="black"/>
                </a:solidFill>
                <a:latin typeface="微软雅黑" pitchFamily="34" charset="-122"/>
                <a:ea typeface="微软雅黑" pitchFamily="34" charset="-122"/>
              </a:rPr>
              <a:t>添加标题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1255164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fade">
                                      <p:cBhvr>
                                        <p:cTn id="7" dur="500"/>
                                        <p:tgtEl>
                                          <p:spTgt spid="89"/>
                                        </p:tgtEl>
                                      </p:cBhvr>
                                    </p:animEffect>
                                    <p:anim calcmode="lin" valueType="num">
                                      <p:cBhvr>
                                        <p:cTn id="8" dur="500" fill="hold"/>
                                        <p:tgtEl>
                                          <p:spTgt spid="89"/>
                                        </p:tgtEl>
                                        <p:attrNameLst>
                                          <p:attrName>ppt_w</p:attrName>
                                        </p:attrNameLst>
                                      </p:cBhvr>
                                      <p:tavLst>
                                        <p:tav tm="0" fmla="#ppt_w*sin(2.5*pi*$)">
                                          <p:val>
                                            <p:fltVal val="0"/>
                                          </p:val>
                                        </p:tav>
                                        <p:tav tm="100000">
                                          <p:val>
                                            <p:fltVal val="1"/>
                                          </p:val>
                                        </p:tav>
                                      </p:tavLst>
                                    </p:anim>
                                    <p:anim calcmode="lin" valueType="num">
                                      <p:cBhvr>
                                        <p:cTn id="9" dur="500" fill="hold"/>
                                        <p:tgtEl>
                                          <p:spTgt spid="89"/>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90"/>
                                        </p:tgtEl>
                                        <p:attrNameLst>
                                          <p:attrName>style.visibility</p:attrName>
                                        </p:attrNameLst>
                                      </p:cBhvr>
                                      <p:to>
                                        <p:strVal val="visible"/>
                                      </p:to>
                                    </p:set>
                                    <p:animEffect transition="in" filter="fade">
                                      <p:cBhvr>
                                        <p:cTn id="12" dur="500"/>
                                        <p:tgtEl>
                                          <p:spTgt spid="90"/>
                                        </p:tgtEl>
                                      </p:cBhvr>
                                    </p:animEffect>
                                    <p:anim calcmode="lin" valueType="num">
                                      <p:cBhvr>
                                        <p:cTn id="13" dur="500" fill="hold"/>
                                        <p:tgtEl>
                                          <p:spTgt spid="90"/>
                                        </p:tgtEl>
                                        <p:attrNameLst>
                                          <p:attrName>ppt_w</p:attrName>
                                        </p:attrNameLst>
                                      </p:cBhvr>
                                      <p:tavLst>
                                        <p:tav tm="0" fmla="#ppt_w*sin(2.5*pi*$)">
                                          <p:val>
                                            <p:fltVal val="0"/>
                                          </p:val>
                                        </p:tav>
                                        <p:tav tm="100000">
                                          <p:val>
                                            <p:fltVal val="1"/>
                                          </p:val>
                                        </p:tav>
                                      </p:tavLst>
                                    </p:anim>
                                    <p:anim calcmode="lin" valueType="num">
                                      <p:cBhvr>
                                        <p:cTn id="14" dur="500" fill="hold"/>
                                        <p:tgtEl>
                                          <p:spTgt spid="90"/>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fade">
                                      <p:cBhvr>
                                        <p:cTn id="18" dur="1000"/>
                                        <p:tgtEl>
                                          <p:spTgt spid="98"/>
                                        </p:tgtEl>
                                      </p:cBhvr>
                                    </p:animEffect>
                                    <p:anim calcmode="lin" valueType="num">
                                      <p:cBhvr>
                                        <p:cTn id="19" dur="1000" fill="hold"/>
                                        <p:tgtEl>
                                          <p:spTgt spid="98"/>
                                        </p:tgtEl>
                                        <p:attrNameLst>
                                          <p:attrName>ppt_x</p:attrName>
                                        </p:attrNameLst>
                                      </p:cBhvr>
                                      <p:tavLst>
                                        <p:tav tm="0">
                                          <p:val>
                                            <p:strVal val="#ppt_x"/>
                                          </p:val>
                                        </p:tav>
                                        <p:tav tm="100000">
                                          <p:val>
                                            <p:strVal val="#ppt_x"/>
                                          </p:val>
                                        </p:tav>
                                      </p:tavLst>
                                    </p:anim>
                                    <p:anim calcmode="lin" valueType="num">
                                      <p:cBhvr>
                                        <p:cTn id="20" dur="1000" fill="hold"/>
                                        <p:tgtEl>
                                          <p:spTgt spid="98"/>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1000"/>
                                        <p:tgtEl>
                                          <p:spTgt spid="97"/>
                                        </p:tgtEl>
                                      </p:cBhvr>
                                    </p:animEffect>
                                    <p:anim calcmode="lin" valueType="num">
                                      <p:cBhvr>
                                        <p:cTn id="24" dur="1000" fill="hold"/>
                                        <p:tgtEl>
                                          <p:spTgt spid="97"/>
                                        </p:tgtEl>
                                        <p:attrNameLst>
                                          <p:attrName>ppt_x</p:attrName>
                                        </p:attrNameLst>
                                      </p:cBhvr>
                                      <p:tavLst>
                                        <p:tav tm="0">
                                          <p:val>
                                            <p:strVal val="#ppt_x"/>
                                          </p:val>
                                        </p:tav>
                                        <p:tav tm="100000">
                                          <p:val>
                                            <p:strVal val="#ppt_x"/>
                                          </p:val>
                                        </p:tav>
                                      </p:tavLst>
                                    </p:anim>
                                    <p:anim calcmode="lin" valueType="num">
                                      <p:cBhvr>
                                        <p:cTn id="25" dur="1000" fill="hold"/>
                                        <p:tgtEl>
                                          <p:spTgt spid="97"/>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59"/>
                                        </p:tgtEl>
                                        <p:attrNameLst>
                                          <p:attrName>style.visibility</p:attrName>
                                        </p:attrNameLst>
                                      </p:cBhvr>
                                      <p:to>
                                        <p:strVal val="visible"/>
                                      </p:to>
                                    </p:set>
                                    <p:animEffect transition="in" filter="wipe(down)">
                                      <p:cBhvr>
                                        <p:cTn id="31" dur="500"/>
                                        <p:tgtEl>
                                          <p:spTgt spid="59"/>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60"/>
                                        </p:tgtEl>
                                        <p:attrNameLst>
                                          <p:attrName>style.visibility</p:attrName>
                                        </p:attrNameLst>
                                      </p:cBhvr>
                                      <p:to>
                                        <p:strVal val="visible"/>
                                      </p:to>
                                    </p:set>
                                    <p:animEffect transition="in" filter="wipe(down)">
                                      <p:cBhvr>
                                        <p:cTn id="34" dur="500"/>
                                        <p:tgtEl>
                                          <p:spTgt spid="60"/>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61"/>
                                        </p:tgtEl>
                                        <p:attrNameLst>
                                          <p:attrName>style.visibility</p:attrName>
                                        </p:attrNameLst>
                                      </p:cBhvr>
                                      <p:to>
                                        <p:strVal val="visible"/>
                                      </p:to>
                                    </p:set>
                                    <p:animEffect transition="in" filter="wipe(down)">
                                      <p:cBhvr>
                                        <p:cTn id="37" dur="500"/>
                                        <p:tgtEl>
                                          <p:spTgt spid="61"/>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58"/>
                                        </p:tgtEl>
                                        <p:attrNameLst>
                                          <p:attrName>style.visibility</p:attrName>
                                        </p:attrNameLst>
                                      </p:cBhvr>
                                      <p:to>
                                        <p:strVal val="visible"/>
                                      </p:to>
                                    </p:set>
                                    <p:animEffect transition="in" filter="wipe(down)">
                                      <p:cBhvr>
                                        <p:cTn id="41" dur="500"/>
                                        <p:tgtEl>
                                          <p:spTgt spid="5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down)">
                                      <p:cBhvr>
                                        <p:cTn id="44" dur="500"/>
                                        <p:tgtEl>
                                          <p:spTgt spid="6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wipe(down)">
                                      <p:cBhvr>
                                        <p:cTn id="47" dur="500"/>
                                        <p:tgtEl>
                                          <p:spTgt spid="6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down)">
                                      <p:cBhvr>
                                        <p:cTn id="50" dur="500"/>
                                        <p:tgtEl>
                                          <p:spTgt spid="64"/>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91"/>
                                        </p:tgtEl>
                                        <p:attrNameLst>
                                          <p:attrName>style.visibility</p:attrName>
                                        </p:attrNameLst>
                                      </p:cBhvr>
                                      <p:to>
                                        <p:strVal val="visible"/>
                                      </p:to>
                                    </p:set>
                                    <p:animEffect transition="in" filter="fade">
                                      <p:cBhvr>
                                        <p:cTn id="54" dur="500"/>
                                        <p:tgtEl>
                                          <p:spTgt spid="91"/>
                                        </p:tgtEl>
                                      </p:cBhvr>
                                    </p:animEffect>
                                    <p:anim calcmode="lin" valueType="num">
                                      <p:cBhvr>
                                        <p:cTn id="55" dur="500" fill="hold"/>
                                        <p:tgtEl>
                                          <p:spTgt spid="91"/>
                                        </p:tgtEl>
                                        <p:attrNameLst>
                                          <p:attrName>ppt_w</p:attrName>
                                        </p:attrNameLst>
                                      </p:cBhvr>
                                      <p:tavLst>
                                        <p:tav tm="0" fmla="#ppt_w*sin(2.5*pi*$)">
                                          <p:val>
                                            <p:fltVal val="0"/>
                                          </p:val>
                                        </p:tav>
                                        <p:tav tm="100000">
                                          <p:val>
                                            <p:fltVal val="1"/>
                                          </p:val>
                                        </p:tav>
                                      </p:tavLst>
                                    </p:anim>
                                    <p:anim calcmode="lin" valueType="num">
                                      <p:cBhvr>
                                        <p:cTn id="56" dur="500" fill="hold"/>
                                        <p:tgtEl>
                                          <p:spTgt spid="91"/>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fade">
                                      <p:cBhvr>
                                        <p:cTn id="59" dur="500"/>
                                        <p:tgtEl>
                                          <p:spTgt spid="95"/>
                                        </p:tgtEl>
                                      </p:cBhvr>
                                    </p:animEffect>
                                    <p:anim calcmode="lin" valueType="num">
                                      <p:cBhvr>
                                        <p:cTn id="60" dur="500" fill="hold"/>
                                        <p:tgtEl>
                                          <p:spTgt spid="95"/>
                                        </p:tgtEl>
                                        <p:attrNameLst>
                                          <p:attrName>ppt_w</p:attrName>
                                        </p:attrNameLst>
                                      </p:cBhvr>
                                      <p:tavLst>
                                        <p:tav tm="0" fmla="#ppt_w*sin(2.5*pi*$)">
                                          <p:val>
                                            <p:fltVal val="0"/>
                                          </p:val>
                                        </p:tav>
                                        <p:tav tm="100000">
                                          <p:val>
                                            <p:fltVal val="1"/>
                                          </p:val>
                                        </p:tav>
                                      </p:tavLst>
                                    </p:anim>
                                    <p:anim calcmode="lin" valueType="num">
                                      <p:cBhvr>
                                        <p:cTn id="61" dur="500" fill="hold"/>
                                        <p:tgtEl>
                                          <p:spTgt spid="95"/>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100"/>
                                        </p:tgtEl>
                                        <p:attrNameLst>
                                          <p:attrName>style.visibility</p:attrName>
                                        </p:attrNameLst>
                                      </p:cBhvr>
                                      <p:to>
                                        <p:strVal val="visible"/>
                                      </p:to>
                                    </p:set>
                                    <p:animEffect transition="in" filter="fade">
                                      <p:cBhvr>
                                        <p:cTn id="65" dur="1000"/>
                                        <p:tgtEl>
                                          <p:spTgt spid="100"/>
                                        </p:tgtEl>
                                      </p:cBhvr>
                                    </p:animEffect>
                                    <p:anim calcmode="lin" valueType="num">
                                      <p:cBhvr>
                                        <p:cTn id="66" dur="1000" fill="hold"/>
                                        <p:tgtEl>
                                          <p:spTgt spid="100"/>
                                        </p:tgtEl>
                                        <p:attrNameLst>
                                          <p:attrName>ppt_x</p:attrName>
                                        </p:attrNameLst>
                                      </p:cBhvr>
                                      <p:tavLst>
                                        <p:tav tm="0">
                                          <p:val>
                                            <p:strVal val="#ppt_x"/>
                                          </p:val>
                                        </p:tav>
                                        <p:tav tm="100000">
                                          <p:val>
                                            <p:strVal val="#ppt_x"/>
                                          </p:val>
                                        </p:tav>
                                      </p:tavLst>
                                    </p:anim>
                                    <p:anim calcmode="lin" valueType="num">
                                      <p:cBhvr>
                                        <p:cTn id="67" dur="1000" fill="hold"/>
                                        <p:tgtEl>
                                          <p:spTgt spid="100"/>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99"/>
                                        </p:tgtEl>
                                        <p:attrNameLst>
                                          <p:attrName>style.visibility</p:attrName>
                                        </p:attrNameLst>
                                      </p:cBhvr>
                                      <p:to>
                                        <p:strVal val="visible"/>
                                      </p:to>
                                    </p:set>
                                    <p:animEffect transition="in" filter="fade">
                                      <p:cBhvr>
                                        <p:cTn id="70" dur="1000"/>
                                        <p:tgtEl>
                                          <p:spTgt spid="99"/>
                                        </p:tgtEl>
                                      </p:cBhvr>
                                    </p:animEffect>
                                    <p:anim calcmode="lin" valueType="num">
                                      <p:cBhvr>
                                        <p:cTn id="71" dur="1000" fill="hold"/>
                                        <p:tgtEl>
                                          <p:spTgt spid="99"/>
                                        </p:tgtEl>
                                        <p:attrNameLst>
                                          <p:attrName>ppt_x</p:attrName>
                                        </p:attrNameLst>
                                      </p:cBhvr>
                                      <p:tavLst>
                                        <p:tav tm="0">
                                          <p:val>
                                            <p:strVal val="#ppt_x"/>
                                          </p:val>
                                        </p:tav>
                                        <p:tav tm="100000">
                                          <p:val>
                                            <p:strVal val="#ppt_x"/>
                                          </p:val>
                                        </p:tav>
                                      </p:tavLst>
                                    </p:anim>
                                    <p:anim calcmode="lin" valueType="num">
                                      <p:cBhvr>
                                        <p:cTn id="72" dur="1000" fill="hold"/>
                                        <p:tgtEl>
                                          <p:spTgt spid="99"/>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ipe(down)">
                                      <p:cBhvr>
                                        <p:cTn id="75" dur="500"/>
                                        <p:tgtEl>
                                          <p:spTgt spid="65"/>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66"/>
                                        </p:tgtEl>
                                        <p:attrNameLst>
                                          <p:attrName>style.visibility</p:attrName>
                                        </p:attrNameLst>
                                      </p:cBhvr>
                                      <p:to>
                                        <p:strVal val="visible"/>
                                      </p:to>
                                    </p:set>
                                    <p:animEffect transition="in" filter="wipe(down)">
                                      <p:cBhvr>
                                        <p:cTn id="78" dur="500"/>
                                        <p:tgtEl>
                                          <p:spTgt spid="66"/>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67"/>
                                        </p:tgtEl>
                                        <p:attrNameLst>
                                          <p:attrName>style.visibility</p:attrName>
                                        </p:attrNameLst>
                                      </p:cBhvr>
                                      <p:to>
                                        <p:strVal val="visible"/>
                                      </p:to>
                                    </p:set>
                                    <p:animEffect transition="in" filter="wipe(down)">
                                      <p:cBhvr>
                                        <p:cTn id="81" dur="500"/>
                                        <p:tgtEl>
                                          <p:spTgt spid="67"/>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68"/>
                                        </p:tgtEl>
                                        <p:attrNameLst>
                                          <p:attrName>style.visibility</p:attrName>
                                        </p:attrNameLst>
                                      </p:cBhvr>
                                      <p:to>
                                        <p:strVal val="visible"/>
                                      </p:to>
                                    </p:set>
                                    <p:animEffect transition="in" filter="wipe(down)">
                                      <p:cBhvr>
                                        <p:cTn id="84" dur="500"/>
                                        <p:tgtEl>
                                          <p:spTgt spid="68"/>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wipe(down)">
                                      <p:cBhvr>
                                        <p:cTn id="88" dur="500"/>
                                        <p:tgtEl>
                                          <p:spTgt spid="69"/>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70"/>
                                        </p:tgtEl>
                                        <p:attrNameLst>
                                          <p:attrName>style.visibility</p:attrName>
                                        </p:attrNameLst>
                                      </p:cBhvr>
                                      <p:to>
                                        <p:strVal val="visible"/>
                                      </p:to>
                                    </p:set>
                                    <p:animEffect transition="in" filter="wipe(down)">
                                      <p:cBhvr>
                                        <p:cTn id="91" dur="500"/>
                                        <p:tgtEl>
                                          <p:spTgt spid="70"/>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71"/>
                                        </p:tgtEl>
                                        <p:attrNameLst>
                                          <p:attrName>style.visibility</p:attrName>
                                        </p:attrNameLst>
                                      </p:cBhvr>
                                      <p:to>
                                        <p:strVal val="visible"/>
                                      </p:to>
                                    </p:set>
                                    <p:animEffect transition="in" filter="wipe(down)">
                                      <p:cBhvr>
                                        <p:cTn id="94" dur="500"/>
                                        <p:tgtEl>
                                          <p:spTgt spid="71"/>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72"/>
                                        </p:tgtEl>
                                        <p:attrNameLst>
                                          <p:attrName>style.visibility</p:attrName>
                                        </p:attrNameLst>
                                      </p:cBhvr>
                                      <p:to>
                                        <p:strVal val="visible"/>
                                      </p:to>
                                    </p:set>
                                    <p:animEffect transition="in" filter="wipe(down)">
                                      <p:cBhvr>
                                        <p:cTn id="97" dur="500"/>
                                        <p:tgtEl>
                                          <p:spTgt spid="72"/>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92"/>
                                        </p:tgtEl>
                                        <p:attrNameLst>
                                          <p:attrName>style.visibility</p:attrName>
                                        </p:attrNameLst>
                                      </p:cBhvr>
                                      <p:to>
                                        <p:strVal val="visible"/>
                                      </p:to>
                                    </p:set>
                                    <p:animEffect transition="in" filter="fade">
                                      <p:cBhvr>
                                        <p:cTn id="101" dur="500"/>
                                        <p:tgtEl>
                                          <p:spTgt spid="92"/>
                                        </p:tgtEl>
                                      </p:cBhvr>
                                    </p:animEffect>
                                    <p:anim calcmode="lin" valueType="num">
                                      <p:cBhvr>
                                        <p:cTn id="102" dur="500" fill="hold"/>
                                        <p:tgtEl>
                                          <p:spTgt spid="92"/>
                                        </p:tgtEl>
                                        <p:attrNameLst>
                                          <p:attrName>ppt_w</p:attrName>
                                        </p:attrNameLst>
                                      </p:cBhvr>
                                      <p:tavLst>
                                        <p:tav tm="0" fmla="#ppt_w*sin(2.5*pi*$)">
                                          <p:val>
                                            <p:fltVal val="0"/>
                                          </p:val>
                                        </p:tav>
                                        <p:tav tm="100000">
                                          <p:val>
                                            <p:fltVal val="1"/>
                                          </p:val>
                                        </p:tav>
                                      </p:tavLst>
                                    </p:anim>
                                    <p:anim calcmode="lin" valueType="num">
                                      <p:cBhvr>
                                        <p:cTn id="103" dur="500" fill="hold"/>
                                        <p:tgtEl>
                                          <p:spTgt spid="92"/>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94"/>
                                        </p:tgtEl>
                                        <p:attrNameLst>
                                          <p:attrName>style.visibility</p:attrName>
                                        </p:attrNameLst>
                                      </p:cBhvr>
                                      <p:to>
                                        <p:strVal val="visible"/>
                                      </p:to>
                                    </p:set>
                                    <p:animEffect transition="in" filter="fade">
                                      <p:cBhvr>
                                        <p:cTn id="106" dur="500"/>
                                        <p:tgtEl>
                                          <p:spTgt spid="94"/>
                                        </p:tgtEl>
                                      </p:cBhvr>
                                    </p:animEffect>
                                    <p:anim calcmode="lin" valueType="num">
                                      <p:cBhvr>
                                        <p:cTn id="107" dur="500" fill="hold"/>
                                        <p:tgtEl>
                                          <p:spTgt spid="94"/>
                                        </p:tgtEl>
                                        <p:attrNameLst>
                                          <p:attrName>ppt_w</p:attrName>
                                        </p:attrNameLst>
                                      </p:cBhvr>
                                      <p:tavLst>
                                        <p:tav tm="0" fmla="#ppt_w*sin(2.5*pi*$)">
                                          <p:val>
                                            <p:fltVal val="0"/>
                                          </p:val>
                                        </p:tav>
                                        <p:tav tm="100000">
                                          <p:val>
                                            <p:fltVal val="1"/>
                                          </p:val>
                                        </p:tav>
                                      </p:tavLst>
                                    </p:anim>
                                    <p:anim calcmode="lin" valueType="num">
                                      <p:cBhvr>
                                        <p:cTn id="108" dur="500" fill="hold"/>
                                        <p:tgtEl>
                                          <p:spTgt spid="94"/>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102"/>
                                        </p:tgtEl>
                                        <p:attrNameLst>
                                          <p:attrName>style.visibility</p:attrName>
                                        </p:attrNameLst>
                                      </p:cBhvr>
                                      <p:to>
                                        <p:strVal val="visible"/>
                                      </p:to>
                                    </p:set>
                                    <p:animEffect transition="in" filter="fade">
                                      <p:cBhvr>
                                        <p:cTn id="112" dur="1000"/>
                                        <p:tgtEl>
                                          <p:spTgt spid="102"/>
                                        </p:tgtEl>
                                      </p:cBhvr>
                                    </p:animEffect>
                                    <p:anim calcmode="lin" valueType="num">
                                      <p:cBhvr>
                                        <p:cTn id="113" dur="1000" fill="hold"/>
                                        <p:tgtEl>
                                          <p:spTgt spid="102"/>
                                        </p:tgtEl>
                                        <p:attrNameLst>
                                          <p:attrName>ppt_x</p:attrName>
                                        </p:attrNameLst>
                                      </p:cBhvr>
                                      <p:tavLst>
                                        <p:tav tm="0">
                                          <p:val>
                                            <p:strVal val="#ppt_x"/>
                                          </p:val>
                                        </p:tav>
                                        <p:tav tm="100000">
                                          <p:val>
                                            <p:strVal val="#ppt_x"/>
                                          </p:val>
                                        </p:tav>
                                      </p:tavLst>
                                    </p:anim>
                                    <p:anim calcmode="lin" valueType="num">
                                      <p:cBhvr>
                                        <p:cTn id="114" dur="1000" fill="hold"/>
                                        <p:tgtEl>
                                          <p:spTgt spid="102"/>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101"/>
                                        </p:tgtEl>
                                        <p:attrNameLst>
                                          <p:attrName>style.visibility</p:attrName>
                                        </p:attrNameLst>
                                      </p:cBhvr>
                                      <p:to>
                                        <p:strVal val="visible"/>
                                      </p:to>
                                    </p:set>
                                    <p:animEffect transition="in" filter="fade">
                                      <p:cBhvr>
                                        <p:cTn id="117" dur="1000"/>
                                        <p:tgtEl>
                                          <p:spTgt spid="101"/>
                                        </p:tgtEl>
                                      </p:cBhvr>
                                    </p:animEffect>
                                    <p:anim calcmode="lin" valueType="num">
                                      <p:cBhvr>
                                        <p:cTn id="118" dur="1000" fill="hold"/>
                                        <p:tgtEl>
                                          <p:spTgt spid="101"/>
                                        </p:tgtEl>
                                        <p:attrNameLst>
                                          <p:attrName>ppt_x</p:attrName>
                                        </p:attrNameLst>
                                      </p:cBhvr>
                                      <p:tavLst>
                                        <p:tav tm="0">
                                          <p:val>
                                            <p:strVal val="#ppt_x"/>
                                          </p:val>
                                        </p:tav>
                                        <p:tav tm="100000">
                                          <p:val>
                                            <p:strVal val="#ppt_x"/>
                                          </p:val>
                                        </p:tav>
                                      </p:tavLst>
                                    </p:anim>
                                    <p:anim calcmode="lin" valueType="num">
                                      <p:cBhvr>
                                        <p:cTn id="119" dur="1000" fill="hold"/>
                                        <p:tgtEl>
                                          <p:spTgt spid="101"/>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73"/>
                                        </p:tgtEl>
                                        <p:attrNameLst>
                                          <p:attrName>style.visibility</p:attrName>
                                        </p:attrNameLst>
                                      </p:cBhvr>
                                      <p:to>
                                        <p:strVal val="visible"/>
                                      </p:to>
                                    </p:set>
                                    <p:animEffect transition="in" filter="wipe(down)">
                                      <p:cBhvr>
                                        <p:cTn id="122" dur="500"/>
                                        <p:tgtEl>
                                          <p:spTgt spid="73"/>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74"/>
                                        </p:tgtEl>
                                        <p:attrNameLst>
                                          <p:attrName>style.visibility</p:attrName>
                                        </p:attrNameLst>
                                      </p:cBhvr>
                                      <p:to>
                                        <p:strVal val="visible"/>
                                      </p:to>
                                    </p:set>
                                    <p:animEffect transition="in" filter="wipe(down)">
                                      <p:cBhvr>
                                        <p:cTn id="125" dur="500"/>
                                        <p:tgtEl>
                                          <p:spTgt spid="74"/>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75"/>
                                        </p:tgtEl>
                                        <p:attrNameLst>
                                          <p:attrName>style.visibility</p:attrName>
                                        </p:attrNameLst>
                                      </p:cBhvr>
                                      <p:to>
                                        <p:strVal val="visible"/>
                                      </p:to>
                                    </p:set>
                                    <p:animEffect transition="in" filter="wipe(down)">
                                      <p:cBhvr>
                                        <p:cTn id="128" dur="500"/>
                                        <p:tgtEl>
                                          <p:spTgt spid="75"/>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76"/>
                                        </p:tgtEl>
                                        <p:attrNameLst>
                                          <p:attrName>style.visibility</p:attrName>
                                        </p:attrNameLst>
                                      </p:cBhvr>
                                      <p:to>
                                        <p:strVal val="visible"/>
                                      </p:to>
                                    </p:set>
                                    <p:animEffect transition="in" filter="wipe(down)">
                                      <p:cBhvr>
                                        <p:cTn id="131" dur="500"/>
                                        <p:tgtEl>
                                          <p:spTgt spid="76"/>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80"/>
                                        </p:tgtEl>
                                        <p:attrNameLst>
                                          <p:attrName>style.visibility</p:attrName>
                                        </p:attrNameLst>
                                      </p:cBhvr>
                                      <p:to>
                                        <p:strVal val="visible"/>
                                      </p:to>
                                    </p:set>
                                    <p:animEffect transition="in" filter="wipe(down)">
                                      <p:cBhvr>
                                        <p:cTn id="135" dur="500"/>
                                        <p:tgtEl>
                                          <p:spTgt spid="80"/>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79"/>
                                        </p:tgtEl>
                                        <p:attrNameLst>
                                          <p:attrName>style.visibility</p:attrName>
                                        </p:attrNameLst>
                                      </p:cBhvr>
                                      <p:to>
                                        <p:strVal val="visible"/>
                                      </p:to>
                                    </p:set>
                                    <p:animEffect transition="in" filter="wipe(down)">
                                      <p:cBhvr>
                                        <p:cTn id="138" dur="500"/>
                                        <p:tgtEl>
                                          <p:spTgt spid="79"/>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78"/>
                                        </p:tgtEl>
                                        <p:attrNameLst>
                                          <p:attrName>style.visibility</p:attrName>
                                        </p:attrNameLst>
                                      </p:cBhvr>
                                      <p:to>
                                        <p:strVal val="visible"/>
                                      </p:to>
                                    </p:set>
                                    <p:animEffect transition="in" filter="wipe(down)">
                                      <p:cBhvr>
                                        <p:cTn id="141" dur="500"/>
                                        <p:tgtEl>
                                          <p:spTgt spid="78"/>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77"/>
                                        </p:tgtEl>
                                        <p:attrNameLst>
                                          <p:attrName>style.visibility</p:attrName>
                                        </p:attrNameLst>
                                      </p:cBhvr>
                                      <p:to>
                                        <p:strVal val="visible"/>
                                      </p:to>
                                    </p:set>
                                    <p:animEffect transition="in" filter="wipe(down)">
                                      <p:cBhvr>
                                        <p:cTn id="144" dur="500"/>
                                        <p:tgtEl>
                                          <p:spTgt spid="77"/>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93"/>
                                        </p:tgtEl>
                                        <p:attrNameLst>
                                          <p:attrName>style.visibility</p:attrName>
                                        </p:attrNameLst>
                                      </p:cBhvr>
                                      <p:to>
                                        <p:strVal val="visible"/>
                                      </p:to>
                                    </p:set>
                                    <p:animEffect transition="in" filter="fade">
                                      <p:cBhvr>
                                        <p:cTn id="148" dur="500"/>
                                        <p:tgtEl>
                                          <p:spTgt spid="93"/>
                                        </p:tgtEl>
                                      </p:cBhvr>
                                    </p:animEffect>
                                    <p:anim calcmode="lin" valueType="num">
                                      <p:cBhvr>
                                        <p:cTn id="149" dur="500" fill="hold"/>
                                        <p:tgtEl>
                                          <p:spTgt spid="93"/>
                                        </p:tgtEl>
                                        <p:attrNameLst>
                                          <p:attrName>ppt_w</p:attrName>
                                        </p:attrNameLst>
                                      </p:cBhvr>
                                      <p:tavLst>
                                        <p:tav tm="0" fmla="#ppt_w*sin(2.5*pi*$)">
                                          <p:val>
                                            <p:fltVal val="0"/>
                                          </p:val>
                                        </p:tav>
                                        <p:tav tm="100000">
                                          <p:val>
                                            <p:fltVal val="1"/>
                                          </p:val>
                                        </p:tav>
                                      </p:tavLst>
                                    </p:anim>
                                    <p:anim calcmode="lin" valueType="num">
                                      <p:cBhvr>
                                        <p:cTn id="150" dur="500" fill="hold"/>
                                        <p:tgtEl>
                                          <p:spTgt spid="93"/>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96"/>
                                        </p:tgtEl>
                                        <p:attrNameLst>
                                          <p:attrName>style.visibility</p:attrName>
                                        </p:attrNameLst>
                                      </p:cBhvr>
                                      <p:to>
                                        <p:strVal val="visible"/>
                                      </p:to>
                                    </p:set>
                                    <p:animEffect transition="in" filter="fade">
                                      <p:cBhvr>
                                        <p:cTn id="153" dur="500"/>
                                        <p:tgtEl>
                                          <p:spTgt spid="96"/>
                                        </p:tgtEl>
                                      </p:cBhvr>
                                    </p:animEffect>
                                    <p:anim calcmode="lin" valueType="num">
                                      <p:cBhvr>
                                        <p:cTn id="154" dur="500" fill="hold"/>
                                        <p:tgtEl>
                                          <p:spTgt spid="96"/>
                                        </p:tgtEl>
                                        <p:attrNameLst>
                                          <p:attrName>ppt_w</p:attrName>
                                        </p:attrNameLst>
                                      </p:cBhvr>
                                      <p:tavLst>
                                        <p:tav tm="0" fmla="#ppt_w*sin(2.5*pi*$)">
                                          <p:val>
                                            <p:fltVal val="0"/>
                                          </p:val>
                                        </p:tav>
                                        <p:tav tm="100000">
                                          <p:val>
                                            <p:fltVal val="1"/>
                                          </p:val>
                                        </p:tav>
                                      </p:tavLst>
                                    </p:anim>
                                    <p:anim calcmode="lin" valueType="num">
                                      <p:cBhvr>
                                        <p:cTn id="155" dur="500" fill="hold"/>
                                        <p:tgtEl>
                                          <p:spTgt spid="96"/>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104"/>
                                        </p:tgtEl>
                                        <p:attrNameLst>
                                          <p:attrName>style.visibility</p:attrName>
                                        </p:attrNameLst>
                                      </p:cBhvr>
                                      <p:to>
                                        <p:strVal val="visible"/>
                                      </p:to>
                                    </p:set>
                                    <p:animEffect transition="in" filter="fade">
                                      <p:cBhvr>
                                        <p:cTn id="159" dur="1000"/>
                                        <p:tgtEl>
                                          <p:spTgt spid="104"/>
                                        </p:tgtEl>
                                      </p:cBhvr>
                                    </p:animEffect>
                                    <p:anim calcmode="lin" valueType="num">
                                      <p:cBhvr>
                                        <p:cTn id="160" dur="1000" fill="hold"/>
                                        <p:tgtEl>
                                          <p:spTgt spid="104"/>
                                        </p:tgtEl>
                                        <p:attrNameLst>
                                          <p:attrName>ppt_x</p:attrName>
                                        </p:attrNameLst>
                                      </p:cBhvr>
                                      <p:tavLst>
                                        <p:tav tm="0">
                                          <p:val>
                                            <p:strVal val="#ppt_x"/>
                                          </p:val>
                                        </p:tav>
                                        <p:tav tm="100000">
                                          <p:val>
                                            <p:strVal val="#ppt_x"/>
                                          </p:val>
                                        </p:tav>
                                      </p:tavLst>
                                    </p:anim>
                                    <p:anim calcmode="lin" valueType="num">
                                      <p:cBhvr>
                                        <p:cTn id="161" dur="1000" fill="hold"/>
                                        <p:tgtEl>
                                          <p:spTgt spid="104"/>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103"/>
                                        </p:tgtEl>
                                        <p:attrNameLst>
                                          <p:attrName>style.visibility</p:attrName>
                                        </p:attrNameLst>
                                      </p:cBhvr>
                                      <p:to>
                                        <p:strVal val="visible"/>
                                      </p:to>
                                    </p:set>
                                    <p:animEffect transition="in" filter="fade">
                                      <p:cBhvr>
                                        <p:cTn id="164" dur="1000"/>
                                        <p:tgtEl>
                                          <p:spTgt spid="103"/>
                                        </p:tgtEl>
                                      </p:cBhvr>
                                    </p:animEffect>
                                    <p:anim calcmode="lin" valueType="num">
                                      <p:cBhvr>
                                        <p:cTn id="165" dur="1000" fill="hold"/>
                                        <p:tgtEl>
                                          <p:spTgt spid="103"/>
                                        </p:tgtEl>
                                        <p:attrNameLst>
                                          <p:attrName>ppt_x</p:attrName>
                                        </p:attrNameLst>
                                      </p:cBhvr>
                                      <p:tavLst>
                                        <p:tav tm="0">
                                          <p:val>
                                            <p:strVal val="#ppt_x"/>
                                          </p:val>
                                        </p:tav>
                                        <p:tav tm="100000">
                                          <p:val>
                                            <p:strVal val="#ppt_x"/>
                                          </p:val>
                                        </p:tav>
                                      </p:tavLst>
                                    </p:anim>
                                    <p:anim calcmode="lin" valueType="num">
                                      <p:cBhvr>
                                        <p:cTn id="166" dur="1000" fill="hold"/>
                                        <p:tgtEl>
                                          <p:spTgt spid="103"/>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81"/>
                                        </p:tgtEl>
                                        <p:attrNameLst>
                                          <p:attrName>style.visibility</p:attrName>
                                        </p:attrNameLst>
                                      </p:cBhvr>
                                      <p:to>
                                        <p:strVal val="visible"/>
                                      </p:to>
                                    </p:set>
                                    <p:animEffect transition="in" filter="wipe(down)">
                                      <p:cBhvr>
                                        <p:cTn id="169" dur="500"/>
                                        <p:tgtEl>
                                          <p:spTgt spid="81"/>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82"/>
                                        </p:tgtEl>
                                        <p:attrNameLst>
                                          <p:attrName>style.visibility</p:attrName>
                                        </p:attrNameLst>
                                      </p:cBhvr>
                                      <p:to>
                                        <p:strVal val="visible"/>
                                      </p:to>
                                    </p:set>
                                    <p:animEffect transition="in" filter="wipe(down)">
                                      <p:cBhvr>
                                        <p:cTn id="172" dur="500"/>
                                        <p:tgtEl>
                                          <p:spTgt spid="82"/>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83"/>
                                        </p:tgtEl>
                                        <p:attrNameLst>
                                          <p:attrName>style.visibility</p:attrName>
                                        </p:attrNameLst>
                                      </p:cBhvr>
                                      <p:to>
                                        <p:strVal val="visible"/>
                                      </p:to>
                                    </p:set>
                                    <p:animEffect transition="in" filter="wipe(down)">
                                      <p:cBhvr>
                                        <p:cTn id="175" dur="500"/>
                                        <p:tgtEl>
                                          <p:spTgt spid="83"/>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84"/>
                                        </p:tgtEl>
                                        <p:attrNameLst>
                                          <p:attrName>style.visibility</p:attrName>
                                        </p:attrNameLst>
                                      </p:cBhvr>
                                      <p:to>
                                        <p:strVal val="visible"/>
                                      </p:to>
                                    </p:set>
                                    <p:animEffect transition="in" filter="wipe(down)">
                                      <p:cBhvr>
                                        <p:cTn id="178" dur="500"/>
                                        <p:tgtEl>
                                          <p:spTgt spid="84"/>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88"/>
                                        </p:tgtEl>
                                        <p:attrNameLst>
                                          <p:attrName>style.visibility</p:attrName>
                                        </p:attrNameLst>
                                      </p:cBhvr>
                                      <p:to>
                                        <p:strVal val="visible"/>
                                      </p:to>
                                    </p:set>
                                    <p:animEffect transition="in" filter="wipe(down)">
                                      <p:cBhvr>
                                        <p:cTn id="182" dur="500"/>
                                        <p:tgtEl>
                                          <p:spTgt spid="88"/>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87"/>
                                        </p:tgtEl>
                                        <p:attrNameLst>
                                          <p:attrName>style.visibility</p:attrName>
                                        </p:attrNameLst>
                                      </p:cBhvr>
                                      <p:to>
                                        <p:strVal val="visible"/>
                                      </p:to>
                                    </p:set>
                                    <p:animEffect transition="in" filter="wipe(down)">
                                      <p:cBhvr>
                                        <p:cTn id="185" dur="500"/>
                                        <p:tgtEl>
                                          <p:spTgt spid="87"/>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86"/>
                                        </p:tgtEl>
                                        <p:attrNameLst>
                                          <p:attrName>style.visibility</p:attrName>
                                        </p:attrNameLst>
                                      </p:cBhvr>
                                      <p:to>
                                        <p:strVal val="visible"/>
                                      </p:to>
                                    </p:set>
                                    <p:animEffect transition="in" filter="wipe(down)">
                                      <p:cBhvr>
                                        <p:cTn id="188" dur="500"/>
                                        <p:tgtEl>
                                          <p:spTgt spid="86"/>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85"/>
                                        </p:tgtEl>
                                        <p:attrNameLst>
                                          <p:attrName>style.visibility</p:attrName>
                                        </p:attrNameLst>
                                      </p:cBhvr>
                                      <p:to>
                                        <p:strVal val="visible"/>
                                      </p:to>
                                    </p:set>
                                    <p:animEffect transition="in" filter="wipe(down)">
                                      <p:cBhvr>
                                        <p:cTn id="19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P spid="101" grpId="0"/>
      <p:bldP spid="102" grpId="0"/>
      <p:bldP spid="103" grpId="0"/>
      <p:bldP spid="10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9703" y="1366661"/>
            <a:ext cx="7723585" cy="1001743"/>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lIns="57924" tIns="28962" rIns="57924" bIns="28962"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t="9750" b="72490"/>
          <a:stretch/>
        </p:blipFill>
        <p:spPr>
          <a:xfrm>
            <a:off x="609704" y="1352582"/>
            <a:ext cx="8050127" cy="990025"/>
          </a:xfrm>
          <a:prstGeom prst="rect">
            <a:avLst/>
          </a:prstGeom>
        </p:spPr>
      </p:pic>
      <p:sp>
        <p:nvSpPr>
          <p:cNvPr id="4" name="文本框 4"/>
          <p:cNvSpPr txBox="1"/>
          <p:nvPr/>
        </p:nvSpPr>
        <p:spPr>
          <a:xfrm>
            <a:off x="1450953" y="1477905"/>
            <a:ext cx="2475226" cy="335489"/>
          </a:xfrm>
          <a:prstGeom prst="rect">
            <a:avLst/>
          </a:prstGeom>
          <a:noFill/>
        </p:spPr>
        <p:txBody>
          <a:bodyPr wrap="square" lIns="57924" tIns="28962" rIns="57924" bIns="28962" rtlCol="0">
            <a:spAutoFit/>
          </a:bodyPr>
          <a:lstStyle/>
          <a:p>
            <a:pPr defTabSz="685800" fontAlgn="auto">
              <a:spcBef>
                <a:spcPts val="0"/>
              </a:spcBef>
              <a:spcAft>
                <a:spcPts val="0"/>
              </a:spcAft>
            </a:pPr>
            <a:r>
              <a:rPr lang="zh-CN" altLang="en-US" b="1" dirty="0">
                <a:solidFill>
                  <a:srgbClr val="313131"/>
                </a:solidFill>
                <a:latin typeface="微软雅黑" panose="020B0503020204020204" pitchFamily="34" charset="-122"/>
                <a:ea typeface="微软雅黑" panose="020B0503020204020204" pitchFamily="34" charset="-122"/>
              </a:rPr>
              <a:t>单击此处添加</a:t>
            </a:r>
            <a:r>
              <a:rPr lang="zh-CN" altLang="en-US" dirty="0">
                <a:solidFill>
                  <a:srgbClr val="0B3F5B"/>
                </a:solidFill>
                <a:latin typeface="微软雅黑" panose="020B0503020204020204" pitchFamily="34" charset="-122"/>
                <a:ea typeface="微软雅黑" panose="020B0503020204020204" pitchFamily="34" charset="-122"/>
              </a:rPr>
              <a:t>你的标题</a:t>
            </a:r>
            <a:endParaRPr lang="en-US" altLang="zh-CN" sz="1275" dirty="0">
              <a:solidFill>
                <a:srgbClr val="0B3F5B"/>
              </a:solidFill>
              <a:latin typeface="微软雅黑" panose="020B0503020204020204" pitchFamily="34" charset="-122"/>
              <a:ea typeface="微软雅黑" panose="020B0503020204020204" pitchFamily="34" charset="-122"/>
            </a:endParaRPr>
          </a:p>
        </p:txBody>
      </p:sp>
      <p:sp>
        <p:nvSpPr>
          <p:cNvPr id="5" name="文本框 6"/>
          <p:cNvSpPr txBox="1"/>
          <p:nvPr/>
        </p:nvSpPr>
        <p:spPr>
          <a:xfrm>
            <a:off x="1450954" y="1880835"/>
            <a:ext cx="6061705" cy="358572"/>
          </a:xfrm>
          <a:prstGeom prst="rect">
            <a:avLst/>
          </a:prstGeom>
          <a:noFill/>
        </p:spPr>
        <p:txBody>
          <a:bodyPr wrap="square" lIns="57924" tIns="28962" rIns="57924" bIns="28962" rtlCol="0">
            <a:spAutoFit/>
          </a:bodyPr>
          <a:lstStyle/>
          <a:p>
            <a:pPr defTabSz="685800" fontAlgn="auto">
              <a:lnSpc>
                <a:spcPct val="130000"/>
              </a:lnSpc>
              <a:spcBef>
                <a:spcPts val="0"/>
              </a:spcBef>
              <a:spcAft>
                <a:spcPts val="0"/>
              </a:spcAft>
            </a:pPr>
            <a:r>
              <a:rPr lang="zh-CN" altLang="en-US" sz="75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您的内容打在这里，或者通过复制您的文本后，在此框中选择粘贴，并选择只保留文字。您的内容打在这里，或者通过复制您的文本后您的内容打在这里。您的内容打在这里，或者通过复制您的文本后。</a:t>
            </a:r>
            <a:endParaRPr lang="en-US" altLang="zh-CN" sz="750" dirty="0">
              <a:solidFill>
                <a:prstClr val="black">
                  <a:lumMod val="75000"/>
                  <a:lumOff val="25000"/>
                </a:prstClr>
              </a:solidFill>
              <a:latin typeface="微软雅黑" pitchFamily="34" charset="-122"/>
              <a:ea typeface="微软雅黑" pitchFamily="34" charset="-122"/>
            </a:endParaRPr>
          </a:p>
        </p:txBody>
      </p:sp>
      <p:grpSp>
        <p:nvGrpSpPr>
          <p:cNvPr id="6" name="组合 5"/>
          <p:cNvGrpSpPr/>
          <p:nvPr/>
        </p:nvGrpSpPr>
        <p:grpSpPr>
          <a:xfrm>
            <a:off x="5092796" y="2538524"/>
            <a:ext cx="2968115" cy="559582"/>
            <a:chOff x="7076749" y="2727736"/>
            <a:chExt cx="4685293" cy="882582"/>
          </a:xfrm>
        </p:grpSpPr>
        <p:grpSp>
          <p:nvGrpSpPr>
            <p:cNvPr id="7" name="组合 6"/>
            <p:cNvGrpSpPr/>
            <p:nvPr/>
          </p:nvGrpSpPr>
          <p:grpSpPr>
            <a:xfrm>
              <a:off x="8472643" y="2764395"/>
              <a:ext cx="3289399" cy="845923"/>
              <a:chOff x="8242848" y="2835708"/>
              <a:chExt cx="2083546" cy="845923"/>
            </a:xfrm>
          </p:grpSpPr>
          <p:sp>
            <p:nvSpPr>
              <p:cNvPr id="9" name="文本框 20"/>
              <p:cNvSpPr txBox="1"/>
              <p:nvPr/>
            </p:nvSpPr>
            <p:spPr>
              <a:xfrm>
                <a:off x="8242848" y="2835708"/>
                <a:ext cx="2083546" cy="473294"/>
              </a:xfrm>
              <a:prstGeom prst="rect">
                <a:avLst/>
              </a:prstGeom>
              <a:noFill/>
            </p:spPr>
            <p:txBody>
              <a:bodyPr wrap="square" rtlCol="0">
                <a:spAutoFit/>
              </a:bodyPr>
              <a:lstStyle/>
              <a:p>
                <a:pPr defTabSz="685800" fontAlgn="auto">
                  <a:spcBef>
                    <a:spcPts val="0"/>
                  </a:spcBef>
                  <a:spcAft>
                    <a:spcPts val="0"/>
                  </a:spcAft>
                </a:pPr>
                <a:r>
                  <a:rPr lang="zh-CN" altLang="en-US" sz="1350" dirty="0">
                    <a:solidFill>
                      <a:prstClr val="black">
                        <a:lumMod val="85000"/>
                        <a:lumOff val="15000"/>
                      </a:prstClr>
                    </a:solidFill>
                    <a:latin typeface="微软雅黑" panose="020B0503020204020204" pitchFamily="34" charset="-122"/>
                    <a:ea typeface="微软雅黑" panose="020B0503020204020204" pitchFamily="34" charset="-122"/>
                  </a:rPr>
                  <a:t>添加文本标题</a:t>
                </a:r>
                <a:endParaRPr lang="en-US" altLang="zh-CN" sz="135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0" name="文本框 21"/>
              <p:cNvSpPr txBox="1"/>
              <p:nvPr/>
            </p:nvSpPr>
            <p:spPr>
              <a:xfrm>
                <a:off x="8242849" y="3142803"/>
                <a:ext cx="1927407" cy="538828"/>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675" dirty="0">
                    <a:solidFill>
                      <a:prstClr val="black">
                        <a:lumMod val="85000"/>
                        <a:lumOff val="15000"/>
                      </a:prstClr>
                    </a:solidFill>
                    <a:latin typeface="微软雅黑" panose="020B0503020204020204" pitchFamily="34" charset="-122"/>
                    <a:ea typeface="微软雅黑" panose="020B0503020204020204" pitchFamily="34" charset="-122"/>
                  </a:rPr>
                  <a:t>添加文本添加文本添加文本添加文本</a:t>
                </a:r>
                <a:endParaRPr lang="en-US" altLang="zh-CN" sz="675" dirty="0">
                  <a:solidFill>
                    <a:prstClr val="black">
                      <a:lumMod val="85000"/>
                      <a:lumOff val="15000"/>
                    </a:prstClr>
                  </a:solidFill>
                  <a:latin typeface="微软雅黑" panose="020B0503020204020204" pitchFamily="34" charset="-122"/>
                  <a:ea typeface="微软雅黑" panose="020B0503020204020204" pitchFamily="34" charset="-122"/>
                </a:endParaRPr>
              </a:p>
              <a:p>
                <a:pPr defTabSz="685800" fontAlgn="auto">
                  <a:lnSpc>
                    <a:spcPct val="120000"/>
                  </a:lnSpc>
                  <a:spcBef>
                    <a:spcPts val="0"/>
                  </a:spcBef>
                  <a:spcAft>
                    <a:spcPts val="0"/>
                  </a:spcAft>
                </a:pPr>
                <a:r>
                  <a:rPr lang="zh-CN" altLang="en-US" sz="675" dirty="0">
                    <a:solidFill>
                      <a:prstClr val="black">
                        <a:lumMod val="85000"/>
                        <a:lumOff val="15000"/>
                      </a:prstClr>
                    </a:solidFill>
                    <a:latin typeface="微软雅黑" panose="020B0503020204020204" pitchFamily="34" charset="-122"/>
                    <a:ea typeface="微软雅黑" panose="020B0503020204020204" pitchFamily="34" charset="-122"/>
                  </a:rPr>
                  <a:t>添加文本添加文本添加文本添加文本</a:t>
                </a:r>
                <a:endParaRPr lang="en-US" altLang="zh-CN" sz="675" dirty="0">
                  <a:solidFill>
                    <a:prstClr val="black">
                      <a:lumMod val="85000"/>
                      <a:lumOff val="15000"/>
                    </a:prstClr>
                  </a:solidFill>
                  <a:latin typeface="微软雅黑" panose="020B0503020204020204" pitchFamily="34" charset="-122"/>
                  <a:ea typeface="微软雅黑" panose="020B0503020204020204" pitchFamily="34" charset="-122"/>
                </a:endParaRPr>
              </a:p>
            </p:txBody>
          </p:sp>
        </p:grpSp>
        <p:sp>
          <p:nvSpPr>
            <p:cNvPr id="8" name="文本框 22"/>
            <p:cNvSpPr txBox="1"/>
            <p:nvPr/>
          </p:nvSpPr>
          <p:spPr>
            <a:xfrm>
              <a:off x="7076749" y="2727736"/>
              <a:ext cx="1387148" cy="819164"/>
            </a:xfrm>
            <a:prstGeom prst="rect">
              <a:avLst/>
            </a:prstGeom>
            <a:noFill/>
          </p:spPr>
          <p:txBody>
            <a:bodyPr wrap="square" rtlCol="0">
              <a:spAutoFit/>
            </a:bodyPr>
            <a:lstStyle/>
            <a:p>
              <a:pPr algn="ctr" defTabSz="685800" fontAlgn="auto">
                <a:spcBef>
                  <a:spcPts val="0"/>
                </a:spcBef>
                <a:spcAft>
                  <a:spcPts val="0"/>
                </a:spcAft>
              </a:pPr>
              <a:r>
                <a:rPr lang="en-US" altLang="zh-CN" sz="2775" dirty="0">
                  <a:solidFill>
                    <a:prstClr val="black">
                      <a:lumMod val="85000"/>
                      <a:lumOff val="15000"/>
                    </a:prstClr>
                  </a:solidFill>
                  <a:latin typeface="Radikal Thin" pitchFamily="50" charset="0"/>
                  <a:ea typeface="Microsoft YaHei UI" panose="020B0503020204020204" pitchFamily="34" charset="-122"/>
                </a:rPr>
                <a:t>21%</a:t>
              </a:r>
              <a:endParaRPr lang="zh-CN" altLang="en-US" sz="2775" dirty="0">
                <a:solidFill>
                  <a:prstClr val="black">
                    <a:lumMod val="85000"/>
                    <a:lumOff val="15000"/>
                  </a:prstClr>
                </a:solidFill>
                <a:latin typeface="Radikal Thin" pitchFamily="50" charset="0"/>
                <a:ea typeface="Microsoft YaHei UI" panose="020B0503020204020204" pitchFamily="34" charset="-122"/>
              </a:endParaRPr>
            </a:p>
          </p:txBody>
        </p:sp>
      </p:grpSp>
      <p:grpSp>
        <p:nvGrpSpPr>
          <p:cNvPr id="11" name="组合 10"/>
          <p:cNvGrpSpPr/>
          <p:nvPr/>
        </p:nvGrpSpPr>
        <p:grpSpPr>
          <a:xfrm>
            <a:off x="1581056" y="2741705"/>
            <a:ext cx="3017848" cy="1007957"/>
            <a:chOff x="1533322" y="3048201"/>
            <a:chExt cx="4763798" cy="1589768"/>
          </a:xfrm>
        </p:grpSpPr>
        <p:sp>
          <p:nvSpPr>
            <p:cNvPr id="12" name="流程图: 手动操作 11"/>
            <p:cNvSpPr/>
            <p:nvPr/>
          </p:nvSpPr>
          <p:spPr>
            <a:xfrm flipV="1">
              <a:off x="1533322" y="3804274"/>
              <a:ext cx="4763798" cy="833695"/>
            </a:xfrm>
            <a:prstGeom prst="flowChartManualOperation">
              <a:avLst/>
            </a:prstGeom>
            <a:noFill/>
            <a:ln w="114300">
              <a:solidFill>
                <a:srgbClr val="D5D5D5">
                  <a:alpha val="7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13" name="矩形 12"/>
            <p:cNvSpPr/>
            <p:nvPr/>
          </p:nvSpPr>
          <p:spPr>
            <a:xfrm>
              <a:off x="2304457" y="3201520"/>
              <a:ext cx="3240062" cy="833173"/>
            </a:xfrm>
            <a:prstGeom prst="rect">
              <a:avLst/>
            </a:prstGeom>
            <a:solidFill>
              <a:srgbClr val="FBFB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14" name="Freeform 56"/>
            <p:cNvSpPr>
              <a:spLocks noEditPoints="1"/>
            </p:cNvSpPr>
            <p:nvPr/>
          </p:nvSpPr>
          <p:spPr bwMode="auto">
            <a:xfrm>
              <a:off x="3817598" y="3136711"/>
              <a:ext cx="1726921" cy="1264035"/>
            </a:xfrm>
            <a:custGeom>
              <a:avLst/>
              <a:gdLst>
                <a:gd name="T0" fmla="*/ 430 w 582"/>
                <a:gd name="T1" fmla="*/ 85 h 426"/>
                <a:gd name="T2" fmla="*/ 449 w 582"/>
                <a:gd name="T3" fmla="*/ 104 h 426"/>
                <a:gd name="T4" fmla="*/ 449 w 582"/>
                <a:gd name="T5" fmla="*/ 357 h 426"/>
                <a:gd name="T6" fmla="*/ 19 w 582"/>
                <a:gd name="T7" fmla="*/ 357 h 426"/>
                <a:gd name="T8" fmla="*/ 0 w 582"/>
                <a:gd name="T9" fmla="*/ 338 h 426"/>
                <a:gd name="T10" fmla="*/ 0 w 582"/>
                <a:gd name="T11" fmla="*/ 85 h 426"/>
                <a:gd name="T12" fmla="*/ 19 w 582"/>
                <a:gd name="T13" fmla="*/ 85 h 426"/>
                <a:gd name="T14" fmla="*/ 582 w 582"/>
                <a:gd name="T15" fmla="*/ 426 h 426"/>
                <a:gd name="T16" fmla="*/ 385 w 582"/>
                <a:gd name="T17" fmla="*/ 0 h 426"/>
                <a:gd name="T18" fmla="*/ 442 w 582"/>
                <a:gd name="T19" fmla="*/ 57 h 426"/>
                <a:gd name="T20" fmla="*/ 556 w 582"/>
                <a:gd name="T21" fmla="*/ 57 h 426"/>
                <a:gd name="T22" fmla="*/ 565 w 582"/>
                <a:gd name="T23" fmla="*/ 66 h 426"/>
                <a:gd name="T24" fmla="*/ 565 w 582"/>
                <a:gd name="T25" fmla="*/ 128 h 426"/>
                <a:gd name="T26" fmla="*/ 478 w 582"/>
                <a:gd name="T27" fmla="*/ 128 h 426"/>
                <a:gd name="T28" fmla="*/ 556 w 582"/>
                <a:gd name="T29" fmla="*/ 144 h 426"/>
                <a:gd name="T30" fmla="*/ 565 w 582"/>
                <a:gd name="T31" fmla="*/ 154 h 426"/>
                <a:gd name="T32" fmla="*/ 565 w 582"/>
                <a:gd name="T33" fmla="*/ 215 h 426"/>
                <a:gd name="T34" fmla="*/ 478 w 582"/>
                <a:gd name="T35" fmla="*/ 215 h 426"/>
                <a:gd name="T36" fmla="*/ 385 w 582"/>
                <a:gd name="T37" fmla="*/ 386 h 426"/>
                <a:gd name="T38" fmla="*/ 385 w 582"/>
                <a:gd name="T39" fmla="*/ 426 h 426"/>
                <a:gd name="T40" fmla="*/ 563 w 582"/>
                <a:gd name="T41" fmla="*/ 241 h 426"/>
                <a:gd name="T42" fmla="*/ 527 w 582"/>
                <a:gd name="T43" fmla="*/ 260 h 426"/>
                <a:gd name="T44" fmla="*/ 527 w 582"/>
                <a:gd name="T45" fmla="*/ 241 h 426"/>
                <a:gd name="T46" fmla="*/ 563 w 582"/>
                <a:gd name="T47" fmla="*/ 274 h 426"/>
                <a:gd name="T48" fmla="*/ 527 w 582"/>
                <a:gd name="T49" fmla="*/ 296 h 426"/>
                <a:gd name="T50" fmla="*/ 527 w 582"/>
                <a:gd name="T51" fmla="*/ 274 h 426"/>
                <a:gd name="T52" fmla="*/ 546 w 582"/>
                <a:gd name="T53" fmla="*/ 76 h 426"/>
                <a:gd name="T54" fmla="*/ 478 w 582"/>
                <a:gd name="T55" fmla="*/ 111 h 426"/>
                <a:gd name="T56" fmla="*/ 478 w 582"/>
                <a:gd name="T57" fmla="*/ 76 h 426"/>
                <a:gd name="T58" fmla="*/ 546 w 582"/>
                <a:gd name="T59" fmla="*/ 161 h 426"/>
                <a:gd name="T60" fmla="*/ 478 w 582"/>
                <a:gd name="T61" fmla="*/ 196 h 426"/>
                <a:gd name="T62" fmla="*/ 478 w 582"/>
                <a:gd name="T63" fmla="*/ 161 h 426"/>
                <a:gd name="T64" fmla="*/ 151 w 582"/>
                <a:gd name="T65" fmla="*/ 404 h 426"/>
                <a:gd name="T66" fmla="*/ 296 w 582"/>
                <a:gd name="T67" fmla="*/ 369 h 426"/>
                <a:gd name="T68" fmla="*/ 324 w 582"/>
                <a:gd name="T69" fmla="*/ 404 h 426"/>
                <a:gd name="T70" fmla="*/ 118 w 582"/>
                <a:gd name="T71" fmla="*/ 426 h 426"/>
                <a:gd name="T72" fmla="*/ 118 w 582"/>
                <a:gd name="T73" fmla="*/ 404 h 426"/>
                <a:gd name="T74" fmla="*/ 52 w 582"/>
                <a:gd name="T75" fmla="*/ 132 h 426"/>
                <a:gd name="T76" fmla="*/ 400 w 582"/>
                <a:gd name="T77" fmla="*/ 31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82" h="426">
                  <a:moveTo>
                    <a:pt x="19" y="85"/>
                  </a:moveTo>
                  <a:lnTo>
                    <a:pt x="430" y="85"/>
                  </a:lnTo>
                  <a:lnTo>
                    <a:pt x="449" y="85"/>
                  </a:lnTo>
                  <a:lnTo>
                    <a:pt x="449" y="104"/>
                  </a:lnTo>
                  <a:lnTo>
                    <a:pt x="449" y="338"/>
                  </a:lnTo>
                  <a:lnTo>
                    <a:pt x="449" y="357"/>
                  </a:lnTo>
                  <a:lnTo>
                    <a:pt x="430" y="357"/>
                  </a:lnTo>
                  <a:lnTo>
                    <a:pt x="19" y="357"/>
                  </a:lnTo>
                  <a:lnTo>
                    <a:pt x="0" y="357"/>
                  </a:lnTo>
                  <a:lnTo>
                    <a:pt x="0" y="338"/>
                  </a:lnTo>
                  <a:lnTo>
                    <a:pt x="0" y="104"/>
                  </a:lnTo>
                  <a:lnTo>
                    <a:pt x="0" y="85"/>
                  </a:lnTo>
                  <a:lnTo>
                    <a:pt x="19" y="85"/>
                  </a:lnTo>
                  <a:lnTo>
                    <a:pt x="19" y="85"/>
                  </a:lnTo>
                  <a:close/>
                  <a:moveTo>
                    <a:pt x="385" y="426"/>
                  </a:moveTo>
                  <a:lnTo>
                    <a:pt x="582" y="426"/>
                  </a:lnTo>
                  <a:lnTo>
                    <a:pt x="582" y="0"/>
                  </a:lnTo>
                  <a:lnTo>
                    <a:pt x="385" y="0"/>
                  </a:lnTo>
                  <a:lnTo>
                    <a:pt x="385" y="57"/>
                  </a:lnTo>
                  <a:lnTo>
                    <a:pt x="442" y="57"/>
                  </a:lnTo>
                  <a:lnTo>
                    <a:pt x="478" y="57"/>
                  </a:lnTo>
                  <a:lnTo>
                    <a:pt x="556" y="57"/>
                  </a:lnTo>
                  <a:lnTo>
                    <a:pt x="565" y="57"/>
                  </a:lnTo>
                  <a:lnTo>
                    <a:pt x="565" y="66"/>
                  </a:lnTo>
                  <a:lnTo>
                    <a:pt x="565" y="118"/>
                  </a:lnTo>
                  <a:lnTo>
                    <a:pt x="565" y="128"/>
                  </a:lnTo>
                  <a:lnTo>
                    <a:pt x="556" y="128"/>
                  </a:lnTo>
                  <a:lnTo>
                    <a:pt x="478" y="128"/>
                  </a:lnTo>
                  <a:lnTo>
                    <a:pt x="478" y="144"/>
                  </a:lnTo>
                  <a:lnTo>
                    <a:pt x="556" y="144"/>
                  </a:lnTo>
                  <a:lnTo>
                    <a:pt x="565" y="144"/>
                  </a:lnTo>
                  <a:lnTo>
                    <a:pt x="565" y="154"/>
                  </a:lnTo>
                  <a:lnTo>
                    <a:pt x="565" y="206"/>
                  </a:lnTo>
                  <a:lnTo>
                    <a:pt x="565" y="215"/>
                  </a:lnTo>
                  <a:lnTo>
                    <a:pt x="556" y="215"/>
                  </a:lnTo>
                  <a:lnTo>
                    <a:pt x="478" y="215"/>
                  </a:lnTo>
                  <a:lnTo>
                    <a:pt x="478" y="386"/>
                  </a:lnTo>
                  <a:lnTo>
                    <a:pt x="385" y="386"/>
                  </a:lnTo>
                  <a:lnTo>
                    <a:pt x="385" y="426"/>
                  </a:lnTo>
                  <a:lnTo>
                    <a:pt x="385" y="426"/>
                  </a:lnTo>
                  <a:close/>
                  <a:moveTo>
                    <a:pt x="527" y="241"/>
                  </a:moveTo>
                  <a:lnTo>
                    <a:pt x="563" y="241"/>
                  </a:lnTo>
                  <a:lnTo>
                    <a:pt x="563" y="260"/>
                  </a:lnTo>
                  <a:lnTo>
                    <a:pt x="527" y="260"/>
                  </a:lnTo>
                  <a:lnTo>
                    <a:pt x="527" y="241"/>
                  </a:lnTo>
                  <a:lnTo>
                    <a:pt x="527" y="241"/>
                  </a:lnTo>
                  <a:close/>
                  <a:moveTo>
                    <a:pt x="527" y="274"/>
                  </a:moveTo>
                  <a:lnTo>
                    <a:pt x="563" y="274"/>
                  </a:lnTo>
                  <a:lnTo>
                    <a:pt x="563" y="296"/>
                  </a:lnTo>
                  <a:lnTo>
                    <a:pt x="527" y="296"/>
                  </a:lnTo>
                  <a:lnTo>
                    <a:pt x="527" y="274"/>
                  </a:lnTo>
                  <a:lnTo>
                    <a:pt x="527" y="274"/>
                  </a:lnTo>
                  <a:close/>
                  <a:moveTo>
                    <a:pt x="478" y="76"/>
                  </a:moveTo>
                  <a:lnTo>
                    <a:pt x="546" y="76"/>
                  </a:lnTo>
                  <a:lnTo>
                    <a:pt x="546" y="111"/>
                  </a:lnTo>
                  <a:lnTo>
                    <a:pt x="478" y="111"/>
                  </a:lnTo>
                  <a:lnTo>
                    <a:pt x="478" y="76"/>
                  </a:lnTo>
                  <a:lnTo>
                    <a:pt x="478" y="76"/>
                  </a:lnTo>
                  <a:close/>
                  <a:moveTo>
                    <a:pt x="478" y="161"/>
                  </a:moveTo>
                  <a:lnTo>
                    <a:pt x="546" y="161"/>
                  </a:lnTo>
                  <a:lnTo>
                    <a:pt x="546" y="196"/>
                  </a:lnTo>
                  <a:lnTo>
                    <a:pt x="478" y="196"/>
                  </a:lnTo>
                  <a:lnTo>
                    <a:pt x="478" y="161"/>
                  </a:lnTo>
                  <a:lnTo>
                    <a:pt x="478" y="161"/>
                  </a:lnTo>
                  <a:close/>
                  <a:moveTo>
                    <a:pt x="118" y="404"/>
                  </a:moveTo>
                  <a:lnTo>
                    <a:pt x="151" y="404"/>
                  </a:lnTo>
                  <a:lnTo>
                    <a:pt x="151" y="369"/>
                  </a:lnTo>
                  <a:lnTo>
                    <a:pt x="296" y="369"/>
                  </a:lnTo>
                  <a:lnTo>
                    <a:pt x="296" y="404"/>
                  </a:lnTo>
                  <a:lnTo>
                    <a:pt x="324" y="404"/>
                  </a:lnTo>
                  <a:lnTo>
                    <a:pt x="324" y="426"/>
                  </a:lnTo>
                  <a:lnTo>
                    <a:pt x="118" y="426"/>
                  </a:lnTo>
                  <a:lnTo>
                    <a:pt x="118" y="404"/>
                  </a:lnTo>
                  <a:lnTo>
                    <a:pt x="118" y="404"/>
                  </a:lnTo>
                  <a:close/>
                  <a:moveTo>
                    <a:pt x="400" y="132"/>
                  </a:moveTo>
                  <a:lnTo>
                    <a:pt x="52" y="132"/>
                  </a:lnTo>
                  <a:lnTo>
                    <a:pt x="52" y="312"/>
                  </a:lnTo>
                  <a:lnTo>
                    <a:pt x="400" y="312"/>
                  </a:lnTo>
                  <a:lnTo>
                    <a:pt x="400" y="132"/>
                  </a:lnTo>
                  <a:close/>
                </a:path>
              </a:pathLst>
            </a:custGeom>
            <a:solidFill>
              <a:schemeClr val="accent6">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15" name="Freeform 66"/>
            <p:cNvSpPr>
              <a:spLocks noEditPoints="1"/>
            </p:cNvSpPr>
            <p:nvPr/>
          </p:nvSpPr>
          <p:spPr bwMode="auto">
            <a:xfrm>
              <a:off x="2199798" y="3048201"/>
              <a:ext cx="1429004" cy="1352545"/>
            </a:xfrm>
            <a:custGeom>
              <a:avLst/>
              <a:gdLst>
                <a:gd name="T0" fmla="*/ 19 w 229"/>
                <a:gd name="T1" fmla="*/ 0 h 217"/>
                <a:gd name="T2" fmla="*/ 209 w 229"/>
                <a:gd name="T3" fmla="*/ 0 h 217"/>
                <a:gd name="T4" fmla="*/ 229 w 229"/>
                <a:gd name="T5" fmla="*/ 20 h 217"/>
                <a:gd name="T6" fmla="*/ 229 w 229"/>
                <a:gd name="T7" fmla="*/ 140 h 217"/>
                <a:gd name="T8" fmla="*/ 209 w 229"/>
                <a:gd name="T9" fmla="*/ 160 h 217"/>
                <a:gd name="T10" fmla="*/ 19 w 229"/>
                <a:gd name="T11" fmla="*/ 160 h 217"/>
                <a:gd name="T12" fmla="*/ 0 w 229"/>
                <a:gd name="T13" fmla="*/ 140 h 217"/>
                <a:gd name="T14" fmla="*/ 0 w 229"/>
                <a:gd name="T15" fmla="*/ 20 h 217"/>
                <a:gd name="T16" fmla="*/ 19 w 229"/>
                <a:gd name="T17" fmla="*/ 0 h 217"/>
                <a:gd name="T18" fmla="*/ 56 w 229"/>
                <a:gd name="T19" fmla="*/ 203 h 217"/>
                <a:gd name="T20" fmla="*/ 94 w 229"/>
                <a:gd name="T21" fmla="*/ 199 h 217"/>
                <a:gd name="T22" fmla="*/ 94 w 229"/>
                <a:gd name="T23" fmla="*/ 171 h 217"/>
                <a:gd name="T24" fmla="*/ 140 w 229"/>
                <a:gd name="T25" fmla="*/ 171 h 217"/>
                <a:gd name="T26" fmla="*/ 140 w 229"/>
                <a:gd name="T27" fmla="*/ 199 h 217"/>
                <a:gd name="T28" fmla="*/ 176 w 229"/>
                <a:gd name="T29" fmla="*/ 203 h 217"/>
                <a:gd name="T30" fmla="*/ 176 w 229"/>
                <a:gd name="T31" fmla="*/ 217 h 217"/>
                <a:gd name="T32" fmla="*/ 56 w 229"/>
                <a:gd name="T33" fmla="*/ 217 h 217"/>
                <a:gd name="T34" fmla="*/ 56 w 229"/>
                <a:gd name="T35" fmla="*/ 203 h 217"/>
                <a:gd name="T36" fmla="*/ 17 w 229"/>
                <a:gd name="T37" fmla="*/ 19 h 217"/>
                <a:gd name="T38" fmla="*/ 17 w 229"/>
                <a:gd name="T39" fmla="*/ 124 h 217"/>
                <a:gd name="T40" fmla="*/ 210 w 229"/>
                <a:gd name="T41" fmla="*/ 124 h 217"/>
                <a:gd name="T42" fmla="*/ 210 w 229"/>
                <a:gd name="T43" fmla="*/ 19 h 217"/>
                <a:gd name="T44" fmla="*/ 17 w 229"/>
                <a:gd name="T45" fmla="*/ 19 h 217"/>
                <a:gd name="T46" fmla="*/ 191 w 229"/>
                <a:gd name="T47" fmla="*/ 134 h 217"/>
                <a:gd name="T48" fmla="*/ 183 w 229"/>
                <a:gd name="T49" fmla="*/ 142 h 217"/>
                <a:gd name="T50" fmla="*/ 191 w 229"/>
                <a:gd name="T51" fmla="*/ 150 h 217"/>
                <a:gd name="T52" fmla="*/ 199 w 229"/>
                <a:gd name="T53" fmla="*/ 142 h 217"/>
                <a:gd name="T54" fmla="*/ 191 w 229"/>
                <a:gd name="T55" fmla="*/ 13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9" h="217">
                  <a:moveTo>
                    <a:pt x="19" y="0"/>
                  </a:moveTo>
                  <a:cubicBezTo>
                    <a:pt x="209" y="0"/>
                    <a:pt x="209" y="0"/>
                    <a:pt x="209" y="0"/>
                  </a:cubicBezTo>
                  <a:cubicBezTo>
                    <a:pt x="220" y="0"/>
                    <a:pt x="229" y="9"/>
                    <a:pt x="229" y="20"/>
                  </a:cubicBezTo>
                  <a:cubicBezTo>
                    <a:pt x="229" y="140"/>
                    <a:pt x="229" y="140"/>
                    <a:pt x="229" y="140"/>
                  </a:cubicBezTo>
                  <a:cubicBezTo>
                    <a:pt x="229" y="151"/>
                    <a:pt x="220" y="160"/>
                    <a:pt x="209" y="160"/>
                  </a:cubicBezTo>
                  <a:cubicBezTo>
                    <a:pt x="19" y="160"/>
                    <a:pt x="19" y="160"/>
                    <a:pt x="19" y="160"/>
                  </a:cubicBezTo>
                  <a:cubicBezTo>
                    <a:pt x="8" y="160"/>
                    <a:pt x="0" y="151"/>
                    <a:pt x="0" y="140"/>
                  </a:cubicBezTo>
                  <a:cubicBezTo>
                    <a:pt x="0" y="20"/>
                    <a:pt x="0" y="20"/>
                    <a:pt x="0" y="20"/>
                  </a:cubicBezTo>
                  <a:cubicBezTo>
                    <a:pt x="0" y="9"/>
                    <a:pt x="8" y="0"/>
                    <a:pt x="19" y="0"/>
                  </a:cubicBezTo>
                  <a:close/>
                  <a:moveTo>
                    <a:pt x="56" y="203"/>
                  </a:moveTo>
                  <a:cubicBezTo>
                    <a:pt x="69" y="201"/>
                    <a:pt x="81" y="199"/>
                    <a:pt x="94" y="199"/>
                  </a:cubicBezTo>
                  <a:cubicBezTo>
                    <a:pt x="94" y="171"/>
                    <a:pt x="94" y="171"/>
                    <a:pt x="94" y="171"/>
                  </a:cubicBezTo>
                  <a:cubicBezTo>
                    <a:pt x="140" y="171"/>
                    <a:pt x="140" y="171"/>
                    <a:pt x="140" y="171"/>
                  </a:cubicBezTo>
                  <a:cubicBezTo>
                    <a:pt x="140" y="199"/>
                    <a:pt x="140" y="199"/>
                    <a:pt x="140" y="199"/>
                  </a:cubicBezTo>
                  <a:cubicBezTo>
                    <a:pt x="152" y="200"/>
                    <a:pt x="164" y="201"/>
                    <a:pt x="176" y="203"/>
                  </a:cubicBezTo>
                  <a:cubicBezTo>
                    <a:pt x="176" y="217"/>
                    <a:pt x="176" y="217"/>
                    <a:pt x="176" y="217"/>
                  </a:cubicBezTo>
                  <a:cubicBezTo>
                    <a:pt x="56" y="217"/>
                    <a:pt x="56" y="217"/>
                    <a:pt x="56" y="217"/>
                  </a:cubicBezTo>
                  <a:cubicBezTo>
                    <a:pt x="56" y="213"/>
                    <a:pt x="56" y="208"/>
                    <a:pt x="56" y="203"/>
                  </a:cubicBezTo>
                  <a:close/>
                  <a:moveTo>
                    <a:pt x="17" y="19"/>
                  </a:moveTo>
                  <a:cubicBezTo>
                    <a:pt x="17" y="124"/>
                    <a:pt x="17" y="124"/>
                    <a:pt x="17" y="124"/>
                  </a:cubicBezTo>
                  <a:cubicBezTo>
                    <a:pt x="210" y="124"/>
                    <a:pt x="210" y="124"/>
                    <a:pt x="210" y="124"/>
                  </a:cubicBezTo>
                  <a:cubicBezTo>
                    <a:pt x="210" y="19"/>
                    <a:pt x="210" y="19"/>
                    <a:pt x="210" y="19"/>
                  </a:cubicBezTo>
                  <a:cubicBezTo>
                    <a:pt x="17" y="19"/>
                    <a:pt x="17" y="19"/>
                    <a:pt x="17" y="19"/>
                  </a:cubicBezTo>
                  <a:close/>
                  <a:moveTo>
                    <a:pt x="191" y="134"/>
                  </a:moveTo>
                  <a:cubicBezTo>
                    <a:pt x="186" y="134"/>
                    <a:pt x="183" y="137"/>
                    <a:pt x="183" y="142"/>
                  </a:cubicBezTo>
                  <a:cubicBezTo>
                    <a:pt x="183" y="146"/>
                    <a:pt x="186" y="150"/>
                    <a:pt x="191" y="150"/>
                  </a:cubicBezTo>
                  <a:cubicBezTo>
                    <a:pt x="195" y="150"/>
                    <a:pt x="199" y="146"/>
                    <a:pt x="199" y="142"/>
                  </a:cubicBezTo>
                  <a:cubicBezTo>
                    <a:pt x="199" y="137"/>
                    <a:pt x="195" y="134"/>
                    <a:pt x="191" y="134"/>
                  </a:cubicBezTo>
                  <a:close/>
                </a:path>
              </a:pathLst>
            </a:custGeom>
            <a:solidFill>
              <a:schemeClr val="accent6">
                <a:lumMod val="75000"/>
              </a:schemeClr>
            </a:solid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350">
                <a:solidFill>
                  <a:prstClr val="black"/>
                </a:solidFill>
                <a:latin typeface="Calibri"/>
              </a:endParaRPr>
            </a:p>
          </p:txBody>
        </p:sp>
        <p:sp>
          <p:nvSpPr>
            <p:cNvPr id="16" name="流程图: 手动输入 15"/>
            <p:cNvSpPr/>
            <p:nvPr/>
          </p:nvSpPr>
          <p:spPr>
            <a:xfrm rot="5400000">
              <a:off x="2455779" y="3023468"/>
              <a:ext cx="644774" cy="947419"/>
            </a:xfrm>
            <a:prstGeom prst="flowChartManualInpu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sp>
          <p:nvSpPr>
            <p:cNvPr id="17" name="流程图: 手动输入 16"/>
            <p:cNvSpPr/>
            <p:nvPr/>
          </p:nvSpPr>
          <p:spPr>
            <a:xfrm rot="5400000">
              <a:off x="4220374" y="3278097"/>
              <a:ext cx="534007" cy="1033298"/>
            </a:xfrm>
            <a:prstGeom prst="flowChartManualInpu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zh-CN" altLang="en-US" sz="1350">
                <a:solidFill>
                  <a:prstClr val="white"/>
                </a:solidFill>
                <a:latin typeface="Calibri"/>
                <a:ea typeface="宋体" panose="02010600030101010101" pitchFamily="2" charset="-122"/>
              </a:endParaRPr>
            </a:p>
          </p:txBody>
        </p:sp>
      </p:grpSp>
      <p:cxnSp>
        <p:nvCxnSpPr>
          <p:cNvPr id="18" name="直接连接符 17"/>
          <p:cNvCxnSpPr/>
          <p:nvPr/>
        </p:nvCxnSpPr>
        <p:spPr>
          <a:xfrm rot="16200000">
            <a:off x="6331263" y="2021331"/>
            <a:ext cx="0" cy="2280586"/>
          </a:xfrm>
          <a:prstGeom prst="line">
            <a:avLst/>
          </a:prstGeom>
          <a:ln w="22225">
            <a:solidFill>
              <a:srgbClr val="E0E0E0"/>
            </a:solidFill>
            <a:prstDash val="sysDot"/>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5144158" y="3256901"/>
            <a:ext cx="1826806" cy="431692"/>
            <a:chOff x="7466678" y="2801869"/>
            <a:chExt cx="2883689" cy="680871"/>
          </a:xfrm>
        </p:grpSpPr>
        <p:sp>
          <p:nvSpPr>
            <p:cNvPr id="20" name="文本框 34"/>
            <p:cNvSpPr txBox="1"/>
            <p:nvPr/>
          </p:nvSpPr>
          <p:spPr>
            <a:xfrm>
              <a:off x="7466680" y="2801869"/>
              <a:ext cx="1715208" cy="400480"/>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85000"/>
                      <a:lumOff val="15000"/>
                    </a:prstClr>
                  </a:solidFill>
                  <a:latin typeface="微软雅黑" panose="020B0503020204020204" pitchFamily="34" charset="-122"/>
                  <a:ea typeface="微软雅黑" panose="020B0503020204020204" pitchFamily="34" charset="-122"/>
                </a:rPr>
                <a:t>添加文本标题</a:t>
              </a:r>
              <a:endParaRPr lang="en-US" altLang="zh-CN" sz="105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1" name="文本框 35"/>
            <p:cNvSpPr txBox="1"/>
            <p:nvPr/>
          </p:nvSpPr>
          <p:spPr>
            <a:xfrm>
              <a:off x="7466678" y="3140513"/>
              <a:ext cx="2883689" cy="342227"/>
            </a:xfrm>
            <a:prstGeom prst="rect">
              <a:avLst/>
            </a:prstGeom>
            <a:noFill/>
          </p:spPr>
          <p:txBody>
            <a:bodyPr wrap="square" rtlCol="0">
              <a:spAutoFit/>
            </a:bodyPr>
            <a:lstStyle/>
            <a:p>
              <a:pPr defTabSz="685800" fontAlgn="auto">
                <a:lnSpc>
                  <a:spcPct val="120000"/>
                </a:lnSpc>
                <a:spcBef>
                  <a:spcPts val="0"/>
                </a:spcBef>
                <a:spcAft>
                  <a:spcPts val="0"/>
                </a:spcAft>
              </a:pPr>
              <a:r>
                <a:rPr lang="zh-CN" altLang="en-US" sz="675" dirty="0">
                  <a:solidFill>
                    <a:prstClr val="black">
                      <a:lumMod val="85000"/>
                      <a:lumOff val="15000"/>
                    </a:prstClr>
                  </a:solidFill>
                  <a:latin typeface="微软雅黑" panose="020B0503020204020204" pitchFamily="34" charset="-122"/>
                  <a:ea typeface="微软雅黑" panose="020B0503020204020204" pitchFamily="34" charset="-122"/>
                </a:rPr>
                <a:t>添加文本添加文本添加文本添加文本</a:t>
              </a:r>
            </a:p>
          </p:txBody>
        </p:sp>
      </p:grpSp>
      <p:sp>
        <p:nvSpPr>
          <p:cNvPr id="22" name="文本框 36"/>
          <p:cNvSpPr txBox="1"/>
          <p:nvPr/>
        </p:nvSpPr>
        <p:spPr>
          <a:xfrm>
            <a:off x="5149387" y="3605435"/>
            <a:ext cx="1826806" cy="183139"/>
          </a:xfrm>
          <a:prstGeom prst="rect">
            <a:avLst/>
          </a:prstGeom>
          <a:noFill/>
        </p:spPr>
        <p:txBody>
          <a:bodyPr wrap="square" lIns="57924" tIns="28962" rIns="57924" bIns="28962" rtlCol="0">
            <a:spAutoFit/>
          </a:bodyPr>
          <a:lstStyle/>
          <a:p>
            <a:pPr defTabSz="685800" fontAlgn="auto">
              <a:lnSpc>
                <a:spcPct val="120000"/>
              </a:lnSpc>
              <a:spcBef>
                <a:spcPts val="0"/>
              </a:spcBef>
              <a:spcAft>
                <a:spcPts val="0"/>
              </a:spcAft>
            </a:pPr>
            <a:r>
              <a:rPr lang="zh-CN" altLang="en-US" sz="675" dirty="0">
                <a:solidFill>
                  <a:prstClr val="black">
                    <a:lumMod val="85000"/>
                    <a:lumOff val="15000"/>
                  </a:prstClr>
                </a:solidFill>
                <a:latin typeface="微软雅黑" panose="020B0503020204020204" pitchFamily="34" charset="-122"/>
                <a:ea typeface="微软雅黑" panose="020B0503020204020204" pitchFamily="34" charset="-122"/>
              </a:rPr>
              <a:t>添加文本添加文本添加文本添加文本</a:t>
            </a:r>
          </a:p>
        </p:txBody>
      </p:sp>
      <p:sp>
        <p:nvSpPr>
          <p:cNvPr id="23" name="文本框 37"/>
          <p:cNvSpPr txBox="1"/>
          <p:nvPr/>
        </p:nvSpPr>
        <p:spPr>
          <a:xfrm>
            <a:off x="5149387" y="3739703"/>
            <a:ext cx="1826806" cy="183139"/>
          </a:xfrm>
          <a:prstGeom prst="rect">
            <a:avLst/>
          </a:prstGeom>
          <a:noFill/>
        </p:spPr>
        <p:txBody>
          <a:bodyPr wrap="square" lIns="57924" tIns="28962" rIns="57924" bIns="28962" rtlCol="0">
            <a:spAutoFit/>
          </a:bodyPr>
          <a:lstStyle/>
          <a:p>
            <a:pPr defTabSz="685800" fontAlgn="auto">
              <a:lnSpc>
                <a:spcPct val="120000"/>
              </a:lnSpc>
              <a:spcBef>
                <a:spcPts val="0"/>
              </a:spcBef>
              <a:spcAft>
                <a:spcPts val="0"/>
              </a:spcAft>
            </a:pPr>
            <a:r>
              <a:rPr lang="zh-CN" altLang="en-US" sz="675" dirty="0">
                <a:solidFill>
                  <a:prstClr val="black">
                    <a:lumMod val="85000"/>
                    <a:lumOff val="15000"/>
                  </a:prstClr>
                </a:solidFill>
                <a:latin typeface="微软雅黑" panose="020B0503020204020204" pitchFamily="34" charset="-122"/>
                <a:ea typeface="微软雅黑" panose="020B0503020204020204" pitchFamily="34" charset="-122"/>
              </a:rPr>
              <a:t>添加文本添加文本添加文本添加文本</a:t>
            </a:r>
          </a:p>
        </p:txBody>
      </p:sp>
      <p:sp>
        <p:nvSpPr>
          <p:cNvPr id="24" name="标题 2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3281624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53" presetClass="entr" presetSubtype="16" fill="hold" grpId="0" nodeType="afterEffect">
                                  <p:stCondLst>
                                    <p:cond delay="25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nodeType="withEffect">
                                  <p:stCondLst>
                                    <p:cond delay="100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par>
                                <p:cTn id="25" presetID="53" presetClass="entr" presetSubtype="16" fill="hold" nodeType="withEffect">
                                  <p:stCondLst>
                                    <p:cond delay="175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par>
                                <p:cTn id="30" presetID="53" presetClass="entr" presetSubtype="16" fill="hold" nodeType="withEffect">
                                  <p:stCondLst>
                                    <p:cond delay="1750"/>
                                  </p:stCondLst>
                                  <p:childTnLst>
                                    <p:set>
                                      <p:cBhvr>
                                        <p:cTn id="31" dur="1" fill="hold">
                                          <p:stCondLst>
                                            <p:cond delay="0"/>
                                          </p:stCondLst>
                                        </p:cTn>
                                        <p:tgtEl>
                                          <p:spTgt spid="18"/>
                                        </p:tgtEl>
                                        <p:attrNameLst>
                                          <p:attrName>style.visibility</p:attrName>
                                        </p:attrNameLst>
                                      </p:cBhvr>
                                      <p:to>
                                        <p:strVal val="visible"/>
                                      </p:to>
                                    </p:set>
                                    <p:anim calcmode="lin" valueType="num">
                                      <p:cBhvr>
                                        <p:cTn id="32" dur="750" fill="hold"/>
                                        <p:tgtEl>
                                          <p:spTgt spid="18"/>
                                        </p:tgtEl>
                                        <p:attrNameLst>
                                          <p:attrName>ppt_w</p:attrName>
                                        </p:attrNameLst>
                                      </p:cBhvr>
                                      <p:tavLst>
                                        <p:tav tm="0">
                                          <p:val>
                                            <p:fltVal val="0"/>
                                          </p:val>
                                        </p:tav>
                                        <p:tav tm="100000">
                                          <p:val>
                                            <p:strVal val="#ppt_w"/>
                                          </p:val>
                                        </p:tav>
                                      </p:tavLst>
                                    </p:anim>
                                    <p:anim calcmode="lin" valueType="num">
                                      <p:cBhvr>
                                        <p:cTn id="33" dur="750" fill="hold"/>
                                        <p:tgtEl>
                                          <p:spTgt spid="18"/>
                                        </p:tgtEl>
                                        <p:attrNameLst>
                                          <p:attrName>ppt_h</p:attrName>
                                        </p:attrNameLst>
                                      </p:cBhvr>
                                      <p:tavLst>
                                        <p:tav tm="0">
                                          <p:val>
                                            <p:fltVal val="0"/>
                                          </p:val>
                                        </p:tav>
                                        <p:tav tm="100000">
                                          <p:val>
                                            <p:strVal val="#ppt_h"/>
                                          </p:val>
                                        </p:tav>
                                      </p:tavLst>
                                    </p:anim>
                                    <p:animEffect transition="in" filter="fade">
                                      <p:cBhvr>
                                        <p:cTn id="34" dur="750"/>
                                        <p:tgtEl>
                                          <p:spTgt spid="18"/>
                                        </p:tgtEl>
                                      </p:cBhvr>
                                    </p:animEffect>
                                  </p:childTnLst>
                                </p:cTn>
                              </p:par>
                            </p:childTnLst>
                          </p:cTn>
                        </p:par>
                        <p:par>
                          <p:cTn id="35" fill="hold">
                            <p:stCondLst>
                              <p:cond delay="3500"/>
                            </p:stCondLst>
                            <p:childTnLst>
                              <p:par>
                                <p:cTn id="36" presetID="18" presetClass="entr" presetSubtype="3" fill="hold" nodeType="afterEffect">
                                  <p:stCondLst>
                                    <p:cond delay="250"/>
                                  </p:stCondLst>
                                  <p:childTnLst>
                                    <p:set>
                                      <p:cBhvr>
                                        <p:cTn id="37" dur="1" fill="hold">
                                          <p:stCondLst>
                                            <p:cond delay="0"/>
                                          </p:stCondLst>
                                        </p:cTn>
                                        <p:tgtEl>
                                          <p:spTgt spid="19"/>
                                        </p:tgtEl>
                                        <p:attrNameLst>
                                          <p:attrName>style.visibility</p:attrName>
                                        </p:attrNameLst>
                                      </p:cBhvr>
                                      <p:to>
                                        <p:strVal val="visible"/>
                                      </p:to>
                                    </p:set>
                                    <p:animEffect transition="in" filter="strips(upRight)">
                                      <p:cBhvr>
                                        <p:cTn id="38" dur="750"/>
                                        <p:tgtEl>
                                          <p:spTgt spid="19"/>
                                        </p:tgtEl>
                                      </p:cBhvr>
                                    </p:animEffect>
                                  </p:childTnLst>
                                </p:cTn>
                              </p:par>
                            </p:childTnLst>
                          </p:cTn>
                        </p:par>
                        <p:par>
                          <p:cTn id="39" fill="hold">
                            <p:stCondLst>
                              <p:cond delay="4500"/>
                            </p:stCondLst>
                            <p:childTnLst>
                              <p:par>
                                <p:cTn id="40" presetID="18" presetClass="entr" presetSubtype="3" fill="hold" grpId="0" nodeType="afterEffect">
                                  <p:stCondLst>
                                    <p:cond delay="250"/>
                                  </p:stCondLst>
                                  <p:childTnLst>
                                    <p:set>
                                      <p:cBhvr>
                                        <p:cTn id="41" dur="1" fill="hold">
                                          <p:stCondLst>
                                            <p:cond delay="0"/>
                                          </p:stCondLst>
                                        </p:cTn>
                                        <p:tgtEl>
                                          <p:spTgt spid="22"/>
                                        </p:tgtEl>
                                        <p:attrNameLst>
                                          <p:attrName>style.visibility</p:attrName>
                                        </p:attrNameLst>
                                      </p:cBhvr>
                                      <p:to>
                                        <p:strVal val="visible"/>
                                      </p:to>
                                    </p:set>
                                    <p:animEffect transition="in" filter="strips(upRight)">
                                      <p:cBhvr>
                                        <p:cTn id="42" dur="750"/>
                                        <p:tgtEl>
                                          <p:spTgt spid="22"/>
                                        </p:tgtEl>
                                      </p:cBhvr>
                                    </p:animEffect>
                                  </p:childTnLst>
                                </p:cTn>
                              </p:par>
                            </p:childTnLst>
                          </p:cTn>
                        </p:par>
                        <p:par>
                          <p:cTn id="43" fill="hold">
                            <p:stCondLst>
                              <p:cond delay="5500"/>
                            </p:stCondLst>
                            <p:childTnLst>
                              <p:par>
                                <p:cTn id="44" presetID="18" presetClass="entr" presetSubtype="3" fill="hold" grpId="0" nodeType="afterEffect">
                                  <p:stCondLst>
                                    <p:cond delay="250"/>
                                  </p:stCondLst>
                                  <p:childTnLst>
                                    <p:set>
                                      <p:cBhvr>
                                        <p:cTn id="45" dur="1" fill="hold">
                                          <p:stCondLst>
                                            <p:cond delay="0"/>
                                          </p:stCondLst>
                                        </p:cTn>
                                        <p:tgtEl>
                                          <p:spTgt spid="23"/>
                                        </p:tgtEl>
                                        <p:attrNameLst>
                                          <p:attrName>style.visibility</p:attrName>
                                        </p:attrNameLst>
                                      </p:cBhvr>
                                      <p:to>
                                        <p:strVal val="visible"/>
                                      </p:to>
                                    </p:set>
                                    <p:animEffect transition="in" filter="strips(upRight)">
                                      <p:cBhvr>
                                        <p:cTn id="46"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9" y="0"/>
            <a:ext cx="9148879" cy="5143500"/>
          </a:xfrm>
          <a:prstGeom prst="rect">
            <a:avLst/>
          </a:prstGeom>
        </p:spPr>
      </p:pic>
      <p:pic>
        <p:nvPicPr>
          <p:cNvPr id="37" name="图片 3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359" y="1133040"/>
            <a:ext cx="9179475" cy="2166949"/>
          </a:xfrm>
          <a:prstGeom prst="rect">
            <a:avLst/>
          </a:prstGeom>
        </p:spPr>
      </p:pic>
      <p:sp>
        <p:nvSpPr>
          <p:cNvPr id="10" name="圆角矩形 9"/>
          <p:cNvSpPr/>
          <p:nvPr/>
        </p:nvSpPr>
        <p:spPr>
          <a:xfrm>
            <a:off x="733673" y="2722984"/>
            <a:ext cx="813887" cy="814464"/>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57934" tIns="28967" rIns="57934" bIns="28967" rtlCol="0" anchor="ctr"/>
          <a:lstStyle/>
          <a:p>
            <a:pPr algn="ctr" defTabSz="685800" fontAlgn="auto">
              <a:spcBef>
                <a:spcPts val="0"/>
              </a:spcBef>
              <a:spcAft>
                <a:spcPts val="0"/>
              </a:spcAft>
            </a:pPr>
            <a:r>
              <a:rPr lang="en-US" altLang="zh-CN" sz="4400" dirty="0" smtClean="0">
                <a:solidFill>
                  <a:prstClr val="white"/>
                </a:solidFill>
                <a:latin typeface="Calibri"/>
                <a:ea typeface="宋体" panose="02010600030101010101" pitchFamily="2" charset="-122"/>
              </a:rPr>
              <a:t>2</a:t>
            </a:r>
            <a:endParaRPr lang="zh-CN" altLang="en-US" sz="4400" dirty="0">
              <a:solidFill>
                <a:prstClr val="white"/>
              </a:solidFill>
              <a:latin typeface="Calibri"/>
              <a:ea typeface="宋体" panose="02010600030101010101" pitchFamily="2" charset="-122"/>
            </a:endParaRPr>
          </a:p>
        </p:txBody>
      </p:sp>
      <p:sp>
        <p:nvSpPr>
          <p:cNvPr id="2" name="文本框 1"/>
          <p:cNvSpPr txBox="1"/>
          <p:nvPr/>
        </p:nvSpPr>
        <p:spPr>
          <a:xfrm>
            <a:off x="2514654" y="3781582"/>
            <a:ext cx="3775394" cy="523220"/>
          </a:xfrm>
          <a:prstGeom prst="rect">
            <a:avLst/>
          </a:prstGeom>
          <a:noFill/>
        </p:spPr>
        <p:txBody>
          <a:bodyPr wrap="none" rtlCol="0">
            <a:spAutoFit/>
          </a:bodyPr>
          <a:lstStyle/>
          <a:p>
            <a:r>
              <a:rPr lang="zh-CN" altLang="en-US" sz="2800" b="1" dirty="0" smtClean="0">
                <a:solidFill>
                  <a:srgbClr val="C3260C"/>
                </a:solidFill>
                <a:latin typeface="微软雅黑" panose="020B0503020204020204" pitchFamily="34" charset="-122"/>
                <a:ea typeface="微软雅黑" panose="020B0503020204020204" pitchFamily="34" charset="-122"/>
              </a:rPr>
              <a:t>单击此处添加文字标题</a:t>
            </a:r>
            <a:endParaRPr lang="zh-CN" altLang="en-US" sz="2800" b="1" dirty="0">
              <a:solidFill>
                <a:srgbClr val="C3260C"/>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2615182" y="4289824"/>
            <a:ext cx="3574339" cy="0"/>
          </a:xfrm>
          <a:prstGeom prst="line">
            <a:avLst/>
          </a:prstGeom>
          <a:ln>
            <a:solidFill>
              <a:srgbClr val="C3260C"/>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2615182" y="4323353"/>
            <a:ext cx="1704313" cy="338553"/>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600" dirty="0">
              <a:solidFill>
                <a:srgbClr val="C3260C"/>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4402352" y="4323353"/>
            <a:ext cx="1704313" cy="338553"/>
          </a:xfrm>
          <a:prstGeom prst="rect">
            <a:avLst/>
          </a:prstGeom>
          <a:noFill/>
        </p:spPr>
        <p:txBody>
          <a:bodyPr wrap="none" rtlCol="0">
            <a:spAutoFit/>
          </a:bodyPr>
          <a:lstStyle/>
          <a:p>
            <a:pPr marL="285750" indent="-285750">
              <a:buFont typeface="Wingdings" panose="05000000000000000000" pitchFamily="2" charset="2"/>
              <a:buChar char="Ø"/>
            </a:pPr>
            <a:r>
              <a:rPr lang="zh-CN" altLang="en-US" sz="1600" dirty="0" smtClean="0">
                <a:solidFill>
                  <a:srgbClr val="C3260C"/>
                </a:solidFill>
                <a:latin typeface="微软雅黑" panose="020B0503020204020204" pitchFamily="34" charset="-122"/>
                <a:ea typeface="微软雅黑" panose="020B0503020204020204" pitchFamily="34" charset="-122"/>
              </a:rPr>
              <a:t>输入您的文字</a:t>
            </a:r>
            <a:endParaRPr lang="zh-CN" altLang="en-US" sz="1600" dirty="0">
              <a:solidFill>
                <a:srgbClr val="C3260C"/>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1704175" y="2653162"/>
            <a:ext cx="1620958" cy="954107"/>
          </a:xfrm>
          <a:prstGeom prst="rect">
            <a:avLst/>
          </a:prstGeom>
          <a:noFill/>
        </p:spPr>
        <p:txBody>
          <a:bodyPr wrap="none" rtlCol="0">
            <a:spAutoFit/>
          </a:bodyPr>
          <a:lstStyle/>
          <a:p>
            <a:pPr algn="ctr"/>
            <a:r>
              <a:rPr lang="zh-CN" altLang="en-US" sz="2800" b="1" dirty="0" smtClean="0">
                <a:solidFill>
                  <a:srgbClr val="C3260C"/>
                </a:solidFill>
                <a:latin typeface="微软雅黑" panose="020B0503020204020204" pitchFamily="34" charset="-122"/>
                <a:ea typeface="微软雅黑" panose="020B0503020204020204" pitchFamily="34" charset="-122"/>
              </a:rPr>
              <a:t>第二部分</a:t>
            </a:r>
            <a:endParaRPr lang="en-US" altLang="zh-CN" sz="2800" b="1" dirty="0" smtClean="0">
              <a:solidFill>
                <a:srgbClr val="C3260C"/>
              </a:solidFill>
              <a:latin typeface="微软雅黑" panose="020B0503020204020204" pitchFamily="34" charset="-122"/>
              <a:ea typeface="微软雅黑" panose="020B0503020204020204" pitchFamily="34" charset="-122"/>
            </a:endParaRPr>
          </a:p>
          <a:p>
            <a:pPr algn="ctr"/>
            <a:r>
              <a:rPr lang="en-US" altLang="zh-CN" sz="2800" b="1" dirty="0" smtClean="0">
                <a:solidFill>
                  <a:srgbClr val="C3260C"/>
                </a:solidFill>
                <a:latin typeface="微软雅黑" panose="020B0503020204020204" pitchFamily="34" charset="-122"/>
                <a:ea typeface="微软雅黑" panose="020B0503020204020204" pitchFamily="34" charset="-122"/>
              </a:rPr>
              <a:t>PART1</a:t>
            </a:r>
            <a:endParaRPr lang="zh-CN" altLang="en-US" sz="2800" b="1" dirty="0">
              <a:solidFill>
                <a:srgbClr val="C3260C"/>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244847183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 calcmode="lin" valueType="num">
                                      <p:cBhvr>
                                        <p:cTn id="9" dur="500" fill="hold"/>
                                        <p:tgtEl>
                                          <p:spTgt spid="10"/>
                                        </p:tgtEl>
                                        <p:attrNameLst>
                                          <p:attrName>style.rotation</p:attrName>
                                        </p:attrNameLst>
                                      </p:cBhvr>
                                      <p:tavLst>
                                        <p:tav tm="0">
                                          <p:val>
                                            <p:fltVal val="360"/>
                                          </p:val>
                                        </p:tav>
                                        <p:tav tm="100000">
                                          <p:val>
                                            <p:fltVal val="0"/>
                                          </p:val>
                                        </p:tav>
                                      </p:tavLst>
                                    </p:anim>
                                    <p:animEffect transition="in" filter="fade">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iterate type="lt">
                                    <p:tmPct val="14000"/>
                                  </p:iterate>
                                  <p:childTnLst>
                                    <p:set>
                                      <p:cBhvr>
                                        <p:cTn id="13" dur="1" fill="hold">
                                          <p:stCondLst>
                                            <p:cond delay="0"/>
                                          </p:stCondLst>
                                        </p:cTn>
                                        <p:tgtEl>
                                          <p:spTgt spid="38"/>
                                        </p:tgtEl>
                                        <p:attrNameLst>
                                          <p:attrName>style.visibility</p:attrName>
                                        </p:attrNameLst>
                                      </p:cBhvr>
                                      <p:to>
                                        <p:strVal val="visible"/>
                                      </p:to>
                                    </p:set>
                                    <p:animEffect transition="in" filter="fade">
                                      <p:cBhvr>
                                        <p:cTn id="14" dur="500"/>
                                        <p:tgtEl>
                                          <p:spTgt spid="38"/>
                                        </p:tgtEl>
                                      </p:cBhvr>
                                    </p:animEffect>
                                  </p:childTnLst>
                                </p:cTn>
                              </p:par>
                            </p:childTnLst>
                          </p:cTn>
                        </p:par>
                        <p:par>
                          <p:cTn id="15" fill="hold">
                            <p:stCondLst>
                              <p:cond delay="1560"/>
                            </p:stCondLst>
                            <p:childTnLst>
                              <p:par>
                                <p:cTn id="16" presetID="10" presetClass="entr" presetSubtype="0" fill="hold" grpId="0" nodeType="afterEffect">
                                  <p:stCondLst>
                                    <p:cond delay="0"/>
                                  </p:stCondLst>
                                  <p:iterate type="lt">
                                    <p:tmPct val="14000"/>
                                  </p:iterate>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par>
                          <p:cTn id="19" fill="hold">
                            <p:stCondLst>
                              <p:cond delay="2690"/>
                            </p:stCondLst>
                            <p:childTnLst>
                              <p:par>
                                <p:cTn id="20" presetID="16" presetClass="entr" presetSubtype="21"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par>
                          <p:cTn id="23" fill="hold">
                            <p:stCondLst>
                              <p:cond delay="3190"/>
                            </p:stCondLst>
                            <p:childTnLst>
                              <p:par>
                                <p:cTn id="24" presetID="42" presetClass="entr" presetSubtype="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anim calcmode="lin" valueType="num">
                                      <p:cBhvr>
                                        <p:cTn id="27" dur="500" fill="hold"/>
                                        <p:tgtEl>
                                          <p:spTgt spid="16"/>
                                        </p:tgtEl>
                                        <p:attrNameLst>
                                          <p:attrName>ppt_x</p:attrName>
                                        </p:attrNameLst>
                                      </p:cBhvr>
                                      <p:tavLst>
                                        <p:tav tm="0">
                                          <p:val>
                                            <p:strVal val="#ppt_x"/>
                                          </p:val>
                                        </p:tav>
                                        <p:tav tm="100000">
                                          <p:val>
                                            <p:strVal val="#ppt_x"/>
                                          </p:val>
                                        </p:tav>
                                      </p:tavLst>
                                    </p:anim>
                                    <p:anim calcmode="lin" valueType="num">
                                      <p:cBhvr>
                                        <p:cTn id="28" dur="500" fill="hold"/>
                                        <p:tgtEl>
                                          <p:spTgt spid="1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 grpId="0"/>
      <p:bldP spid="16" grpId="0"/>
      <p:bldP spid="17" grpId="0"/>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2.xml><?xml version="1.0" encoding="utf-8"?>
<p:tagLst xmlns:a="http://schemas.openxmlformats.org/drawingml/2006/main" xmlns:r="http://schemas.openxmlformats.org/officeDocument/2006/relationships" xmlns:p="http://schemas.openxmlformats.org/presentationml/2006/main">
  <p:tag name="TIMING" val="|0.6|1.3"/>
</p:tagLst>
</file>

<file path=ppt/tags/tag3.xml><?xml version="1.0" encoding="utf-8"?>
<p:tagLst xmlns:a="http://schemas.openxmlformats.org/drawingml/2006/main" xmlns:r="http://schemas.openxmlformats.org/officeDocument/2006/relationships" xmlns:p="http://schemas.openxmlformats.org/presentationml/2006/main">
  <p:tag name="TIMING" val="|0.6|1.3"/>
</p:tagLst>
</file>

<file path=ppt/tags/tag4.xml><?xml version="1.0" encoding="utf-8"?>
<p:tagLst xmlns:a="http://schemas.openxmlformats.org/drawingml/2006/main" xmlns:r="http://schemas.openxmlformats.org/officeDocument/2006/relationships" xmlns:p="http://schemas.openxmlformats.org/presentationml/2006/main">
  <p:tag name="TIMING" val="|0.6|1.3"/>
</p:tagLst>
</file>

<file path=ppt/tags/tag5.xml><?xml version="1.0" encoding="utf-8"?>
<p:tagLst xmlns:a="http://schemas.openxmlformats.org/drawingml/2006/main" xmlns:r="http://schemas.openxmlformats.org/officeDocument/2006/relationships" xmlns:p="http://schemas.openxmlformats.org/presentationml/2006/main">
  <p:tag name="TIMING" val="|0.6|1.3"/>
</p:tagLst>
</file>

<file path=ppt/tags/tag6.xml><?xml version="1.0" encoding="utf-8"?>
<p:tagLst xmlns:a="http://schemas.openxmlformats.org/drawingml/2006/main" xmlns:r="http://schemas.openxmlformats.org/officeDocument/2006/relationships" xmlns:p="http://schemas.openxmlformats.org/presentationml/2006/main">
  <p:tag name="TIMING" val="|0.6|1.3"/>
</p:tagLst>
</file>

<file path=ppt/tags/tag7.xml><?xml version="1.0" encoding="utf-8"?>
<p:tagLst xmlns:a="http://schemas.openxmlformats.org/drawingml/2006/main" xmlns:r="http://schemas.openxmlformats.org/officeDocument/2006/relationships" xmlns:p="http://schemas.openxmlformats.org/presentationml/2006/main">
  <p:tag name="TIMING" val="|0.6|1.3"/>
</p:tagLst>
</file>

<file path=ppt/theme/theme1.xml><?xml version="1.0" encoding="utf-8"?>
<a:theme xmlns:a="http://schemas.openxmlformats.org/drawingml/2006/main" name="第一PPT，www.1ppt.com">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1018</TotalTime>
  <Pages>0</Pages>
  <Words>3739</Words>
  <Characters>0</Characters>
  <Application>Microsoft Office PowerPoint</Application>
  <DocSecurity>0</DocSecurity>
  <PresentationFormat>全屏显示(16:9)</PresentationFormat>
  <Lines>0</Lines>
  <Paragraphs>290</Paragraphs>
  <Slides>28</Slides>
  <Notes>27</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消防演习</dc:title>
  <dc:creator>第一PPT</dc:creator>
  <cp:keywords>www.1ppt.com</cp:keywords>
  <cp:lastModifiedBy>Windows User</cp:lastModifiedBy>
  <cp:revision>325</cp:revision>
  <cp:lastPrinted>1899-12-30T00:00:00Z</cp:lastPrinted>
  <dcterms:created xsi:type="dcterms:W3CDTF">2008-02-28T09:07:44Z</dcterms:created>
  <dcterms:modified xsi:type="dcterms:W3CDTF">2019-05-07T14:05:32Z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