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4026" r:id="rId2"/>
  </p:sldMasterIdLst>
  <p:notesMasterIdLst>
    <p:notesMasterId r:id="rId31"/>
  </p:notesMasterIdLst>
  <p:handoutMasterIdLst>
    <p:handoutMasterId r:id="rId32"/>
  </p:handoutMasterIdLst>
  <p:sldIdLst>
    <p:sldId id="3567" r:id="rId3"/>
    <p:sldId id="3564" r:id="rId4"/>
    <p:sldId id="3565" r:id="rId5"/>
    <p:sldId id="3566" r:id="rId6"/>
    <p:sldId id="3585" r:id="rId7"/>
    <p:sldId id="3571" r:id="rId8"/>
    <p:sldId id="3572" r:id="rId9"/>
    <p:sldId id="3586" r:id="rId10"/>
    <p:sldId id="3587" r:id="rId11"/>
    <p:sldId id="3591" r:id="rId12"/>
    <p:sldId id="3573" r:id="rId13"/>
    <p:sldId id="3574" r:id="rId14"/>
    <p:sldId id="3575" r:id="rId15"/>
    <p:sldId id="3577" r:id="rId16"/>
    <p:sldId id="3589" r:id="rId17"/>
    <p:sldId id="3592" r:id="rId18"/>
    <p:sldId id="3578" r:id="rId19"/>
    <p:sldId id="3588" r:id="rId20"/>
    <p:sldId id="3579" r:id="rId21"/>
    <p:sldId id="3580" r:id="rId22"/>
    <p:sldId id="3581" r:id="rId23"/>
    <p:sldId id="3593" r:id="rId24"/>
    <p:sldId id="3590" r:id="rId25"/>
    <p:sldId id="3576" r:id="rId26"/>
    <p:sldId id="3582" r:id="rId27"/>
    <p:sldId id="3583" r:id="rId28"/>
    <p:sldId id="3594" r:id="rId29"/>
    <p:sldId id="3595" r:id="rId30"/>
  </p:sldIdLst>
  <p:sldSz cx="12858750" cy="7232650"/>
  <p:notesSz cx="6858000" cy="9144000"/>
  <p:custDataLst>
    <p:tags r:id="rId3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8D5F"/>
    <a:srgbClr val="FFFFFF"/>
    <a:srgbClr val="058A82"/>
    <a:srgbClr val="E2E000"/>
    <a:srgbClr val="53B129"/>
    <a:srgbClr val="02602E"/>
    <a:srgbClr val="FFC000"/>
    <a:srgbClr val="08B689"/>
    <a:srgbClr val="79B50F"/>
    <a:srgbClr val="09B0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987" autoAdjust="0"/>
    <p:restoredTop sz="96404" autoAdjust="0"/>
  </p:normalViewPr>
  <p:slideViewPr>
    <p:cSldViewPr>
      <p:cViewPr>
        <p:scale>
          <a:sx n="50" d="100"/>
          <a:sy n="50" d="100"/>
        </p:scale>
        <p:origin x="-60" y="-1548"/>
      </p:cViewPr>
      <p:guideLst>
        <p:guide orient="horz" pos="328"/>
        <p:guide orient="horz" pos="4183"/>
        <p:guide pos="4050"/>
        <p:guide pos="557"/>
        <p:guide pos="7588"/>
        <p:guide pos="376"/>
        <p:guide pos="1350"/>
      </p:guideLst>
    </p:cSldViewPr>
  </p:slideViewPr>
  <p:outlineViewPr>
    <p:cViewPr>
      <p:scale>
        <a:sx n="100" d="100"/>
        <a:sy n="100" d="100"/>
      </p:scale>
      <p:origin x="0" y="-21174"/>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2019/5/5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2019/5/5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359691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813000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296202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629022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124435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881005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435824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571671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607222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9674993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76972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5178340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1115559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891639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46051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616481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681097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9129601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8139348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27</a:t>
            </a:fld>
            <a:endParaRPr lang="zh-CN" altLang="en-US"/>
          </a:p>
        </p:txBody>
      </p:sp>
    </p:spTree>
    <p:extLst>
      <p:ext uri="{BB962C8B-B14F-4D97-AF65-F5344CB8AC3E}">
        <p14:creationId xmlns:p14="http://schemas.microsoft.com/office/powerpoint/2010/main" val="2880921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944326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903562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4173981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597533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420044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670038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8084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a:prstGeom prst="rect">
            <a:avLst/>
          </a:prstGeo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5"/>
            <a:ext cx="9644063" cy="1746216"/>
          </a:xfrm>
          <a:prstGeom prst="rect">
            <a:avLst/>
          </a:prstGeom>
        </p:spPr>
        <p:txBody>
          <a:bodyPr/>
          <a:lstStyle>
            <a:lvl1pPr marL="0" indent="0" algn="ctr">
              <a:buNone/>
              <a:defRPr sz="2531"/>
            </a:lvl1pPr>
            <a:lvl2pPr marL="482186" indent="0" algn="ctr">
              <a:buNone/>
              <a:defRPr sz="2109"/>
            </a:lvl2pPr>
            <a:lvl3pPr marL="964372" indent="0" algn="ctr">
              <a:buNone/>
              <a:defRPr sz="1898"/>
            </a:lvl3pPr>
            <a:lvl4pPr marL="1446558" indent="0" algn="ctr">
              <a:buNone/>
              <a:defRPr sz="1687"/>
            </a:lvl4pPr>
            <a:lvl5pPr marL="1928744" indent="0" algn="ctr">
              <a:buNone/>
              <a:defRPr sz="1687"/>
            </a:lvl5pPr>
            <a:lvl6pPr marL="2410930" indent="0" algn="ctr">
              <a:buNone/>
              <a:defRPr sz="1687"/>
            </a:lvl6pPr>
            <a:lvl7pPr marL="2893116" indent="0" algn="ctr">
              <a:buNone/>
              <a:defRPr sz="1687"/>
            </a:lvl7pPr>
            <a:lvl8pPr marL="3375302" indent="0" algn="ctr">
              <a:buNone/>
              <a:defRPr sz="1687"/>
            </a:lvl8pPr>
            <a:lvl9pPr marL="3857488"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884039" y="6703596"/>
            <a:ext cx="2893219" cy="385072"/>
          </a:xfrm>
          <a:prstGeom prst="rect">
            <a:avLst/>
          </a:prstGeom>
        </p:spPr>
        <p:txBody>
          <a:bodyPr/>
          <a:lstStyle/>
          <a:p>
            <a:fld id="{6FFF0656-45CB-42FD-884B-FA77906E3571}" type="datetimeFigureOut">
              <a:rPr lang="zh-CN" altLang="en-US" smtClean="0"/>
              <a:t>2019/5/5</a:t>
            </a:fld>
            <a:endParaRPr lang="zh-CN" altLang="en-US"/>
          </a:p>
        </p:txBody>
      </p:sp>
      <p:sp>
        <p:nvSpPr>
          <p:cNvPr id="5" name="Footer Placeholder 4"/>
          <p:cNvSpPr>
            <a:spLocks noGrp="1"/>
          </p:cNvSpPr>
          <p:nvPr>
            <p:ph type="ftr" sz="quarter" idx="11"/>
          </p:nvPr>
        </p:nvSpPr>
        <p:spPr>
          <a:xfrm>
            <a:off x="4259461" y="6703596"/>
            <a:ext cx="4339828" cy="385072"/>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9081492" y="6703596"/>
            <a:ext cx="2893219" cy="385072"/>
          </a:xfrm>
          <a:prstGeom prst="rect">
            <a:avLst/>
          </a:prstGeom>
        </p:spPr>
        <p:txBody>
          <a:bodyPr/>
          <a:lstStyle/>
          <a:p>
            <a:fld id="{E3194608-FB12-42F9-809C-5036D3C38C70}" type="slidenum">
              <a:rPr lang="zh-CN" altLang="en-US" smtClean="0"/>
              <a:t>‹#›</a:t>
            </a:fld>
            <a:endParaRPr lang="zh-CN" altLang="en-US"/>
          </a:p>
        </p:txBody>
      </p:sp>
    </p:spTree>
    <p:extLst>
      <p:ext uri="{BB962C8B-B14F-4D97-AF65-F5344CB8AC3E}">
        <p14:creationId xmlns:p14="http://schemas.microsoft.com/office/powerpoint/2010/main" val="35857350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22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6723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786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104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195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5350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1496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73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422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84039" y="385072"/>
            <a:ext cx="11090672" cy="1397978"/>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84039" y="1925358"/>
            <a:ext cx="11090672" cy="458905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84039" y="6703596"/>
            <a:ext cx="2893219" cy="385072"/>
          </a:xfrm>
          <a:prstGeom prst="rect">
            <a:avLst/>
          </a:prstGeom>
        </p:spPr>
        <p:txBody>
          <a:bodyPr/>
          <a:lstStyle/>
          <a:p>
            <a:fld id="{6FFF0656-45CB-42FD-884B-FA77906E3571}" type="datetimeFigureOut">
              <a:rPr lang="zh-CN" altLang="en-US" smtClean="0"/>
              <a:t>2019/5/5</a:t>
            </a:fld>
            <a:endParaRPr lang="zh-CN" altLang="en-US"/>
          </a:p>
        </p:txBody>
      </p:sp>
      <p:sp>
        <p:nvSpPr>
          <p:cNvPr id="5" name="Footer Placeholder 4"/>
          <p:cNvSpPr>
            <a:spLocks noGrp="1"/>
          </p:cNvSpPr>
          <p:nvPr>
            <p:ph type="ftr" sz="quarter" idx="11"/>
          </p:nvPr>
        </p:nvSpPr>
        <p:spPr>
          <a:xfrm>
            <a:off x="4259461" y="6703596"/>
            <a:ext cx="4339828" cy="385072"/>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9081492" y="6703596"/>
            <a:ext cx="2893219" cy="385072"/>
          </a:xfrm>
          <a:prstGeom prst="rect">
            <a:avLst/>
          </a:prstGeom>
        </p:spPr>
        <p:txBody>
          <a:bodyPr/>
          <a:lstStyle/>
          <a:p>
            <a:fld id="{E3194608-FB12-42F9-809C-5036D3C38C70}" type="slidenum">
              <a:rPr lang="zh-CN" altLang="en-US" smtClean="0"/>
              <a:t>‹#›</a:t>
            </a:fld>
            <a:endParaRPr lang="zh-CN" altLang="en-US"/>
          </a:p>
        </p:txBody>
      </p:sp>
      <p:sp>
        <p:nvSpPr>
          <p:cNvPr id="8" name="矩形 7"/>
          <p:cNvSpPr/>
          <p:nvPr userDrawn="1"/>
        </p:nvSpPr>
        <p:spPr>
          <a:xfrm>
            <a:off x="9398655"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573650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884039" y="6703595"/>
            <a:ext cx="2893219" cy="385072"/>
          </a:xfrm>
          <a:prstGeom prst="rect">
            <a:avLst/>
          </a:prstGeom>
        </p:spPr>
        <p:txBody>
          <a:bodyPr/>
          <a:lstStyle/>
          <a:p>
            <a:fld id="{DD89832E-26A6-4465-8181-DF230988BFFD}" type="datetimeFigureOut">
              <a:rPr lang="en-US" smtClean="0"/>
              <a:t>5/5/2019</a:t>
            </a:fld>
            <a:endParaRPr lang="en-US"/>
          </a:p>
        </p:txBody>
      </p:sp>
      <p:sp>
        <p:nvSpPr>
          <p:cNvPr id="5" name="Footer Placeholder 4"/>
          <p:cNvSpPr>
            <a:spLocks noGrp="1"/>
          </p:cNvSpPr>
          <p:nvPr>
            <p:ph type="ftr" sz="quarter" idx="11"/>
          </p:nvPr>
        </p:nvSpPr>
        <p:spPr>
          <a:xfrm>
            <a:off x="4259461" y="6703595"/>
            <a:ext cx="4339828" cy="385072"/>
          </a:xfrm>
          <a:prstGeom prst="rect">
            <a:avLst/>
          </a:prstGeom>
        </p:spPr>
        <p:txBody>
          <a:bodyPr/>
          <a:lstStyle/>
          <a:p>
            <a:endParaRPr lang="en-US"/>
          </a:p>
        </p:txBody>
      </p:sp>
      <p:sp>
        <p:nvSpPr>
          <p:cNvPr id="6" name="Slide Number Placeholder 5"/>
          <p:cNvSpPr>
            <a:spLocks noGrp="1"/>
          </p:cNvSpPr>
          <p:nvPr>
            <p:ph type="sldNum" sz="quarter" idx="12"/>
          </p:nvPr>
        </p:nvSpPr>
        <p:spPr>
          <a:xfrm>
            <a:off x="9081492" y="6703595"/>
            <a:ext cx="2893219" cy="385072"/>
          </a:xfrm>
          <a:prstGeom prst="rect">
            <a:avLst/>
          </a:prstGeom>
        </p:spPr>
        <p:txBody>
          <a:bodyPr/>
          <a:lstStyle/>
          <a:p>
            <a:fld id="{58A5B2D7-6EFD-446D-831A-7B28045AA251}" type="slidenum">
              <a:rPr lang="en-US" smtClean="0"/>
              <a:t>‹#›</a:t>
            </a:fld>
            <a:endParaRPr lang="en-US"/>
          </a:p>
        </p:txBody>
      </p:sp>
    </p:spTree>
    <p:extLst>
      <p:ext uri="{BB962C8B-B14F-4D97-AF65-F5344CB8AC3E}">
        <p14:creationId xmlns:p14="http://schemas.microsoft.com/office/powerpoint/2010/main" val="12782443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2_Title Slide">
    <p:spTree>
      <p:nvGrpSpPr>
        <p:cNvPr id="1" name=""/>
        <p:cNvGrpSpPr/>
        <p:nvPr/>
      </p:nvGrpSpPr>
      <p:grpSpPr>
        <a:xfrm>
          <a:off x="0" y="0"/>
          <a:ext cx="0" cy="0"/>
          <a:chOff x="0" y="0"/>
          <a:chExt cx="0" cy="0"/>
        </a:xfrm>
      </p:grpSpPr>
      <p:grpSp>
        <p:nvGrpSpPr>
          <p:cNvPr id="20" name="Group 21"/>
          <p:cNvGrpSpPr/>
          <p:nvPr userDrawn="1"/>
        </p:nvGrpSpPr>
        <p:grpSpPr>
          <a:xfrm>
            <a:off x="8530570" y="1622397"/>
            <a:ext cx="3429000" cy="5022091"/>
            <a:chOff x="6066183" y="1153767"/>
            <a:chExt cx="2438400" cy="3571461"/>
          </a:xfrm>
        </p:grpSpPr>
        <p:sp>
          <p:nvSpPr>
            <p:cNvPr id="21" name="Rectangle 20"/>
            <p:cNvSpPr/>
            <p:nvPr userDrawn="1"/>
          </p:nvSpPr>
          <p:spPr>
            <a:xfrm>
              <a:off x="6066183" y="1153767"/>
              <a:ext cx="2438400" cy="3571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Isosceles Triangle 21"/>
            <p:cNvSpPr/>
            <p:nvPr userDrawn="1"/>
          </p:nvSpPr>
          <p:spPr>
            <a:xfrm>
              <a:off x="7094883" y="4496628"/>
              <a:ext cx="381000" cy="228600"/>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Picture Placeholder 7"/>
          <p:cNvSpPr>
            <a:spLocks noGrp="1"/>
          </p:cNvSpPr>
          <p:nvPr>
            <p:ph type="pic" sz="quarter" idx="10" hasCustomPrompt="1"/>
          </p:nvPr>
        </p:nvSpPr>
        <p:spPr>
          <a:xfrm>
            <a:off x="866570" y="1622397"/>
            <a:ext cx="7664001" cy="5022091"/>
          </a:xfrm>
          <a:prstGeom prst="rect">
            <a:avLst/>
          </a:prstGeom>
          <a:solidFill>
            <a:schemeClr val="bg2">
              <a:lumMod val="85000"/>
            </a:schemeClr>
          </a:solidFill>
          <a:ln>
            <a:noFill/>
          </a:ln>
        </p:spPr>
        <p:txBody>
          <a:bodyPr bIns="457200" anchor="b"/>
          <a:lstStyle>
            <a:lvl1pPr algn="ctr">
              <a:buNone/>
              <a:defRPr sz="1687">
                <a:solidFill>
                  <a:schemeClr val="tx1">
                    <a:lumMod val="50000"/>
                    <a:lumOff val="50000"/>
                  </a:schemeClr>
                </a:solidFill>
              </a:defRPr>
            </a:lvl1pPr>
          </a:lstStyle>
          <a:p>
            <a:r>
              <a:rPr lang="en-US" dirty="0" smtClean="0"/>
              <a:t>Image Holder</a:t>
            </a:r>
            <a:endParaRPr lang="en-US" dirty="0"/>
          </a:p>
        </p:txBody>
      </p:sp>
      <p:sp>
        <p:nvSpPr>
          <p:cNvPr id="24" name="Text Placeholder 3"/>
          <p:cNvSpPr>
            <a:spLocks noGrp="1"/>
          </p:cNvSpPr>
          <p:nvPr>
            <p:ph type="body" sz="half" idx="15"/>
          </p:nvPr>
        </p:nvSpPr>
        <p:spPr>
          <a:xfrm>
            <a:off x="8855743" y="2658047"/>
            <a:ext cx="2778654" cy="2701217"/>
          </a:xfrm>
          <a:prstGeom prst="rect">
            <a:avLst/>
          </a:prstGeom>
        </p:spPr>
        <p:txBody>
          <a:bodyPr wrap="square" lIns="0" tIns="0" rIns="0" bIns="0" anchor="t">
            <a:noAutofit/>
          </a:bodyPr>
          <a:lstStyle>
            <a:lvl1pPr marL="0" indent="0" algn="ctr">
              <a:buNone/>
              <a:defRPr sz="1547" b="0" baseline="0">
                <a:solidFill>
                  <a:schemeClr val="bg1"/>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algn="ctr"/>
            <a:endParaRPr lang="en-US" sz="1406" dirty="0">
              <a:solidFill>
                <a:schemeClr val="tx1">
                  <a:lumMod val="50000"/>
                  <a:lumOff val="50000"/>
                </a:schemeClr>
              </a:solidFill>
            </a:endParaRPr>
          </a:p>
        </p:txBody>
      </p:sp>
      <p:sp>
        <p:nvSpPr>
          <p:cNvPr id="25" name="Text Placeholder 3"/>
          <p:cNvSpPr>
            <a:spLocks noGrp="1"/>
          </p:cNvSpPr>
          <p:nvPr>
            <p:ph type="body" sz="half" idx="17"/>
          </p:nvPr>
        </p:nvSpPr>
        <p:spPr>
          <a:xfrm>
            <a:off x="8851853" y="2255979"/>
            <a:ext cx="2786434" cy="271082"/>
          </a:xfrm>
          <a:prstGeom prst="rect">
            <a:avLst/>
          </a:prstGeom>
        </p:spPr>
        <p:txBody>
          <a:bodyPr wrap="none" lIns="0" tIns="0" rIns="0" bIns="0" anchor="ctr">
            <a:noAutofit/>
          </a:bodyPr>
          <a:lstStyle>
            <a:lvl1pPr marL="0" indent="0" algn="ctr">
              <a:buNone/>
              <a:defRPr sz="1969" b="1" baseline="0">
                <a:solidFill>
                  <a:schemeClr val="bg1"/>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endParaRPr lang="en-US" dirty="0" smtClean="0"/>
          </a:p>
        </p:txBody>
      </p:sp>
      <p:sp>
        <p:nvSpPr>
          <p:cNvPr id="26" name="Freeform 5"/>
          <p:cNvSpPr>
            <a:spLocks noEditPoints="1"/>
          </p:cNvSpPr>
          <p:nvPr userDrawn="1"/>
        </p:nvSpPr>
        <p:spPr bwMode="auto">
          <a:xfrm>
            <a:off x="8901945" y="5635865"/>
            <a:ext cx="420649" cy="42062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rtl="0"/>
            <a:endParaRPr lang="en-US" dirty="0"/>
          </a:p>
        </p:txBody>
      </p:sp>
      <p:sp>
        <p:nvSpPr>
          <p:cNvPr id="27" name="Text Placeholder 3"/>
          <p:cNvSpPr>
            <a:spLocks noGrp="1"/>
          </p:cNvSpPr>
          <p:nvPr>
            <p:ph type="body" sz="half" idx="18"/>
          </p:nvPr>
        </p:nvSpPr>
        <p:spPr>
          <a:xfrm>
            <a:off x="9387922" y="5702551"/>
            <a:ext cx="2265601" cy="271082"/>
          </a:xfrm>
          <a:prstGeom prst="rect">
            <a:avLst/>
          </a:prstGeom>
        </p:spPr>
        <p:txBody>
          <a:bodyPr wrap="none" lIns="0" tIns="0" rIns="0" bIns="0" anchor="ctr">
            <a:noAutofit/>
          </a:bodyPr>
          <a:lstStyle>
            <a:lvl1pPr marL="0" indent="0" algn="l">
              <a:buNone/>
              <a:defRPr sz="1687" b="0" baseline="0">
                <a:solidFill>
                  <a:schemeClr val="bg1"/>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endParaRPr lang="en-US" dirty="0" smtClean="0"/>
          </a:p>
        </p:txBody>
      </p:sp>
    </p:spTree>
    <p:extLst>
      <p:ext uri="{BB962C8B-B14F-4D97-AF65-F5344CB8AC3E}">
        <p14:creationId xmlns:p14="http://schemas.microsoft.com/office/powerpoint/2010/main" val="393449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nodePh="1">
                                  <p:stCondLst>
                                    <p:cond delay="0"/>
                                  </p:stCondLst>
                                  <p:endCondLst>
                                    <p:cond evt="begin" delay="0">
                                      <p:tn val="15"/>
                                    </p:cond>
                                  </p:endCondLst>
                                  <p:childTnLst>
                                    <p:set>
                                      <p:cBhvr>
                                        <p:cTn id="16" dur="1" fill="hold">
                                          <p:stCondLst>
                                            <p:cond delay="0"/>
                                          </p:stCondLst>
                                        </p:cTn>
                                        <p:tgtEl>
                                          <p:spTgt spid="25">
                                            <p:txEl>
                                              <p:pRg st="0" end="0"/>
                                            </p:txEl>
                                          </p:spTgt>
                                        </p:tgtEl>
                                        <p:attrNameLst>
                                          <p:attrName>style.visibility</p:attrName>
                                        </p:attrNameLst>
                                      </p:cBhvr>
                                      <p:to>
                                        <p:strVal val="visible"/>
                                      </p:to>
                                    </p:set>
                                    <p:animEffect transition="in" filter="wipe(down)">
                                      <p:cBhvr>
                                        <p:cTn id="17" dur="500"/>
                                        <p:tgtEl>
                                          <p:spTgt spid="25">
                                            <p:txEl>
                                              <p:pRg st="0" end="0"/>
                                            </p:txEl>
                                          </p:spTgt>
                                        </p:tgtEl>
                                      </p:cBhvr>
                                    </p:animEffect>
                                  </p:childTnLst>
                                </p:cTn>
                              </p:par>
                            </p:childTnLst>
                          </p:cTn>
                        </p:par>
                        <p:par>
                          <p:cTn id="18" fill="hold">
                            <p:stCondLst>
                              <p:cond delay="1500"/>
                            </p:stCondLst>
                            <p:childTnLst>
                              <p:par>
                                <p:cTn id="19" presetID="22" presetClass="entr" presetSubtype="1" fill="hold" grpId="0" nodeType="afterEffect" nodePh="1">
                                  <p:stCondLst>
                                    <p:cond delay="0"/>
                                  </p:stCondLst>
                                  <p:endCondLst>
                                    <p:cond evt="begin" delay="0">
                                      <p:tn val="19"/>
                                    </p:cond>
                                  </p:endCondLst>
                                  <p:childTnLst>
                                    <p:set>
                                      <p:cBhvr>
                                        <p:cTn id="20" dur="1" fill="hold">
                                          <p:stCondLst>
                                            <p:cond delay="0"/>
                                          </p:stCondLst>
                                        </p:cTn>
                                        <p:tgtEl>
                                          <p:spTgt spid="24">
                                            <p:txEl>
                                              <p:pRg st="0" end="0"/>
                                            </p:txEl>
                                          </p:spTgt>
                                        </p:tgtEl>
                                        <p:attrNameLst>
                                          <p:attrName>style.visibility</p:attrName>
                                        </p:attrNameLst>
                                      </p:cBhvr>
                                      <p:to>
                                        <p:strVal val="visible"/>
                                      </p:to>
                                    </p:set>
                                    <p:animEffect transition="in" filter="wipe(up)">
                                      <p:cBhvr>
                                        <p:cTn id="21" dur="500"/>
                                        <p:tgtEl>
                                          <p:spTgt spid="24">
                                            <p:txEl>
                                              <p:pRg st="0" end="0"/>
                                            </p:txEl>
                                          </p:spTgt>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par>
                          <p:cTn id="28" fill="hold">
                            <p:stCondLst>
                              <p:cond delay="2500"/>
                            </p:stCondLst>
                            <p:childTnLst>
                              <p:par>
                                <p:cTn id="29" presetID="22" presetClass="entr" presetSubtype="8" fill="hold" grpId="0" nodeType="afterEffect" nodePh="1">
                                  <p:stCondLst>
                                    <p:cond delay="0"/>
                                  </p:stCondLst>
                                  <p:endCondLst>
                                    <p:cond evt="begin" delay="0">
                                      <p:tn val="29"/>
                                    </p:cond>
                                  </p:end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wipe(left)">
                                      <p:cBhvr>
                                        <p:cTn id="31"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build="p">
        <p:tmplLst>
          <p:tmpl lvl="1">
            <p:tnLst>
              <p:par>
                <p:cTn presetID="22" presetClass="entr" presetSubtype="1" fill="hold" nodeType="afterEffect" nodePh="1">
                  <p:stCondLst>
                    <p:cond delay="0"/>
                  </p:stCondLst>
                  <p:endCondLst>
                    <p:cond evt="begin" delay="0"/>
                  </p:endCondLst>
                  <p:childTnLst>
                    <p:set>
                      <p:cBhvr>
                        <p:cTn dur="1" fill="hold">
                          <p:stCondLst>
                            <p:cond delay="0"/>
                          </p:stCondLst>
                        </p:cTn>
                        <p:tgtEl>
                          <p:spTgt spid="24"/>
                        </p:tgtEl>
                        <p:attrNameLst>
                          <p:attrName>style.visibility</p:attrName>
                        </p:attrNameLst>
                      </p:cBhvr>
                      <p:to>
                        <p:strVal val="visible"/>
                      </p:to>
                    </p:set>
                    <p:animEffect transition="in" filter="wipe(up)">
                      <p:cBhvr>
                        <p:cTn dur="500"/>
                        <p:tgtEl>
                          <p:spTgt spid="24"/>
                        </p:tgtEl>
                      </p:cBhvr>
                    </p:animEffect>
                  </p:childTnLst>
                </p:cTn>
              </p:par>
            </p:tnLst>
          </p:tmpl>
        </p:tmplLst>
      </p:bldP>
      <p:bldP spid="25" grpId="0" build="p">
        <p:tmplLst>
          <p:tmpl lvl="1">
            <p:tnLst>
              <p:par>
                <p:cTn presetID="22" presetClass="entr" presetSubtype="4" fill="hold" nodeType="afterEffect" nodePh="1">
                  <p:stCondLst>
                    <p:cond delay="0"/>
                  </p:stCondLst>
                  <p:endCondLst>
                    <p:cond evt="begin" delay="0"/>
                  </p:endCondLst>
                  <p:childTnLst>
                    <p:set>
                      <p:cBhvr>
                        <p:cTn dur="1" fill="hold">
                          <p:stCondLst>
                            <p:cond delay="0"/>
                          </p:stCondLst>
                        </p:cTn>
                        <p:tgtEl>
                          <p:spTgt spid="25"/>
                        </p:tgtEl>
                        <p:attrNameLst>
                          <p:attrName>style.visibility</p:attrName>
                        </p:attrNameLst>
                      </p:cBhvr>
                      <p:to>
                        <p:strVal val="visible"/>
                      </p:to>
                    </p:set>
                    <p:animEffect transition="in" filter="wipe(down)">
                      <p:cBhvr>
                        <p:cTn dur="500"/>
                        <p:tgtEl>
                          <p:spTgt spid="25"/>
                        </p:tgtEl>
                      </p:cBhvr>
                    </p:animEffect>
                  </p:childTnLst>
                </p:cTn>
              </p:par>
            </p:tnLst>
          </p:tmpl>
        </p:tmplLst>
      </p:bldP>
      <p:bldP spid="26" grpId="0" animBg="1"/>
      <p:bldP spid="27" grpId="0" build="p">
        <p:tmplLst>
          <p:tmpl lvl="1">
            <p:tnLst>
              <p:par>
                <p:cTn presetID="22" presetClass="entr" presetSubtype="8" fill="hold" nodeType="afterEffect" nodePh="1">
                  <p:stCondLst>
                    <p:cond delay="0"/>
                  </p:stCondLst>
                  <p:endCondLst>
                    <p:cond evt="begin" delay="0"/>
                  </p:end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42938" y="6703596"/>
            <a:ext cx="3000375" cy="385072"/>
          </a:xfrm>
          <a:prstGeom prst="rect">
            <a:avLst/>
          </a:prstGeom>
        </p:spPr>
        <p:txBody>
          <a:bodyPr/>
          <a:lstStyle/>
          <a:p>
            <a:fld id="{3B085A59-86F2-4C02-8690-E4DB74BCA7EF}" type="datetimeFigureOut">
              <a:rPr lang="zh-CN" altLang="en-US" smtClean="0"/>
              <a:t>2019/5/5</a:t>
            </a:fld>
            <a:endParaRPr lang="zh-CN" altLang="en-US"/>
          </a:p>
        </p:txBody>
      </p:sp>
      <p:sp>
        <p:nvSpPr>
          <p:cNvPr id="3" name="页脚占位符 2"/>
          <p:cNvSpPr>
            <a:spLocks noGrp="1"/>
          </p:cNvSpPr>
          <p:nvPr>
            <p:ph type="ftr" sz="quarter" idx="11"/>
          </p:nvPr>
        </p:nvSpPr>
        <p:spPr>
          <a:xfrm>
            <a:off x="4393407" y="6703596"/>
            <a:ext cx="4071937" cy="385072"/>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215438" y="6703596"/>
            <a:ext cx="3000375" cy="385072"/>
          </a:xfrm>
          <a:prstGeom prst="rect">
            <a:avLst/>
          </a:prstGeom>
        </p:spPr>
        <p:txBody>
          <a:bodyPr/>
          <a:lstStyle/>
          <a:p>
            <a:fld id="{1987E667-AB9D-401A-9E25-1A5C32FE2F11}" type="slidenum">
              <a:rPr lang="zh-CN" altLang="en-US" smtClean="0"/>
              <a:t>‹#›</a:t>
            </a:fld>
            <a:endParaRPr lang="zh-CN" altLang="en-US"/>
          </a:p>
        </p:txBody>
      </p:sp>
    </p:spTree>
    <p:extLst>
      <p:ext uri="{BB962C8B-B14F-4D97-AF65-F5344CB8AC3E}">
        <p14:creationId xmlns:p14="http://schemas.microsoft.com/office/powerpoint/2010/main" val="10416706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4 Images">
    <p:spTree>
      <p:nvGrpSpPr>
        <p:cNvPr id="1" name=""/>
        <p:cNvGrpSpPr/>
        <p:nvPr/>
      </p:nvGrpSpPr>
      <p:grpSpPr>
        <a:xfrm>
          <a:off x="0" y="0"/>
          <a:ext cx="0" cy="0"/>
          <a:chOff x="0" y="0"/>
          <a:chExt cx="0" cy="0"/>
        </a:xfrm>
      </p:grpSpPr>
      <p:sp>
        <p:nvSpPr>
          <p:cNvPr id="10" name="Picture Placeholder 13"/>
          <p:cNvSpPr>
            <a:spLocks noGrp="1"/>
          </p:cNvSpPr>
          <p:nvPr>
            <p:ph type="pic" sz="quarter" idx="13"/>
          </p:nvPr>
        </p:nvSpPr>
        <p:spPr>
          <a:xfrm>
            <a:off x="969877" y="1558592"/>
            <a:ext cx="2729981" cy="35340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11" name="Picture Placeholder 13"/>
          <p:cNvSpPr>
            <a:spLocks noGrp="1"/>
          </p:cNvSpPr>
          <p:nvPr>
            <p:ph type="pic" sz="quarter" idx="14"/>
          </p:nvPr>
        </p:nvSpPr>
        <p:spPr>
          <a:xfrm>
            <a:off x="6430401" y="1558592"/>
            <a:ext cx="2729981" cy="35340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5836409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4 Images">
    <p:spTree>
      <p:nvGrpSpPr>
        <p:cNvPr id="1" name=""/>
        <p:cNvGrpSpPr/>
        <p:nvPr/>
      </p:nvGrpSpPr>
      <p:grpSpPr>
        <a:xfrm>
          <a:off x="0" y="0"/>
          <a:ext cx="0" cy="0"/>
          <a:chOff x="0" y="0"/>
          <a:chExt cx="0" cy="0"/>
        </a:xfrm>
      </p:grpSpPr>
      <p:sp>
        <p:nvSpPr>
          <p:cNvPr id="10" name="Picture Placeholder 13"/>
          <p:cNvSpPr>
            <a:spLocks noGrp="1"/>
          </p:cNvSpPr>
          <p:nvPr>
            <p:ph type="pic" sz="quarter" idx="13"/>
          </p:nvPr>
        </p:nvSpPr>
        <p:spPr>
          <a:xfrm>
            <a:off x="670659" y="1427403"/>
            <a:ext cx="2729981" cy="2729120"/>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8" name="Picture Placeholder 13"/>
          <p:cNvSpPr>
            <a:spLocks noGrp="1"/>
          </p:cNvSpPr>
          <p:nvPr>
            <p:ph type="pic" sz="quarter" idx="15"/>
          </p:nvPr>
        </p:nvSpPr>
        <p:spPr>
          <a:xfrm>
            <a:off x="3590635" y="1427403"/>
            <a:ext cx="2729981" cy="2729120"/>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9" name="Picture Placeholder 13"/>
          <p:cNvSpPr>
            <a:spLocks noGrp="1"/>
          </p:cNvSpPr>
          <p:nvPr>
            <p:ph type="pic" sz="quarter" idx="16"/>
          </p:nvPr>
        </p:nvSpPr>
        <p:spPr>
          <a:xfrm>
            <a:off x="6510611" y="1427403"/>
            <a:ext cx="2729981" cy="2729120"/>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12" name="Picture Placeholder 13"/>
          <p:cNvSpPr>
            <a:spLocks noGrp="1"/>
          </p:cNvSpPr>
          <p:nvPr>
            <p:ph type="pic" sz="quarter" idx="17"/>
          </p:nvPr>
        </p:nvSpPr>
        <p:spPr>
          <a:xfrm>
            <a:off x="9430587" y="1427403"/>
            <a:ext cx="2729981" cy="2729120"/>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283531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7102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37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2019/5/5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4015" r:id="rId1"/>
    <p:sldLayoutId id="2147484020" r:id="rId2"/>
    <p:sldLayoutId id="2147484021" r:id="rId3"/>
    <p:sldLayoutId id="2147484022" r:id="rId4"/>
    <p:sldLayoutId id="2147484023" r:id="rId5"/>
    <p:sldLayoutId id="2147484024" r:id="rId6"/>
    <p:sldLayoutId id="214748402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2019/5/5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67982511"/>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2207900" y="921493"/>
            <a:ext cx="2169862" cy="1668340"/>
          </a:xfrm>
          <a:custGeom>
            <a:avLst/>
            <a:gdLst>
              <a:gd name="connsiteX0" fmla="*/ 868680 w 1737360"/>
              <a:gd name="connsiteY0" fmla="*/ 0 h 1335802"/>
              <a:gd name="connsiteX1" fmla="*/ 1737360 w 1737360"/>
              <a:gd name="connsiteY1" fmla="*/ 868680 h 1335802"/>
              <a:gd name="connsiteX2" fmla="*/ 1270238 w 1737360"/>
              <a:gd name="connsiteY2" fmla="*/ 1335802 h 1335802"/>
              <a:gd name="connsiteX3" fmla="*/ 1215904 w 1737360"/>
              <a:gd name="connsiteY3" fmla="*/ 1290972 h 1335802"/>
              <a:gd name="connsiteX4" fmla="*/ 868680 w 1737360"/>
              <a:gd name="connsiteY4" fmla="*/ 1184910 h 1335802"/>
              <a:gd name="connsiteX5" fmla="*/ 521456 w 1737360"/>
              <a:gd name="connsiteY5" fmla="*/ 1290972 h 1335802"/>
              <a:gd name="connsiteX6" fmla="*/ 467122 w 1737360"/>
              <a:gd name="connsiteY6" fmla="*/ 1335802 h 1335802"/>
              <a:gd name="connsiteX7" fmla="*/ 0 w 1737360"/>
              <a:gd name="connsiteY7" fmla="*/ 868680 h 1335802"/>
              <a:gd name="connsiteX8" fmla="*/ 868680 w 1737360"/>
              <a:gd name="connsiteY8" fmla="*/ 0 h 133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7360" h="1335802">
                <a:moveTo>
                  <a:pt x="868680" y="0"/>
                </a:moveTo>
                <a:lnTo>
                  <a:pt x="1737360" y="868680"/>
                </a:lnTo>
                <a:lnTo>
                  <a:pt x="1270238" y="1335802"/>
                </a:lnTo>
                <a:lnTo>
                  <a:pt x="1215904" y="1290972"/>
                </a:lnTo>
                <a:cubicBezTo>
                  <a:pt x="1116787" y="1224010"/>
                  <a:pt x="997300" y="1184910"/>
                  <a:pt x="868680" y="1184910"/>
                </a:cubicBezTo>
                <a:cubicBezTo>
                  <a:pt x="740061" y="1184910"/>
                  <a:pt x="620574" y="1224010"/>
                  <a:pt x="521456" y="1290972"/>
                </a:cubicBezTo>
                <a:lnTo>
                  <a:pt x="467122" y="1335802"/>
                </a:lnTo>
                <a:lnTo>
                  <a:pt x="0" y="868680"/>
                </a:lnTo>
                <a:lnTo>
                  <a:pt x="868680" y="0"/>
                </a:lnTo>
                <a:close/>
              </a:path>
            </a:pathLst>
          </a:cu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018282" y="2092077"/>
            <a:ext cx="1678769" cy="2169862"/>
          </a:xfrm>
          <a:custGeom>
            <a:avLst/>
            <a:gdLst>
              <a:gd name="connsiteX0" fmla="*/ 868680 w 1344153"/>
              <a:gd name="connsiteY0" fmla="*/ 0 h 1737360"/>
              <a:gd name="connsiteX1" fmla="*/ 1344153 w 1344153"/>
              <a:gd name="connsiteY1" fmla="*/ 475473 h 1737360"/>
              <a:gd name="connsiteX2" fmla="*/ 1306212 w 1344153"/>
              <a:gd name="connsiteY2" fmla="*/ 521456 h 1737360"/>
              <a:gd name="connsiteX3" fmla="*/ 1200150 w 1344153"/>
              <a:gd name="connsiteY3" fmla="*/ 868680 h 1737360"/>
              <a:gd name="connsiteX4" fmla="*/ 1306212 w 1344153"/>
              <a:gd name="connsiteY4" fmla="*/ 1215904 h 1737360"/>
              <a:gd name="connsiteX5" fmla="*/ 1344153 w 1344153"/>
              <a:gd name="connsiteY5" fmla="*/ 1261888 h 1737360"/>
              <a:gd name="connsiteX6" fmla="*/ 868680 w 1344153"/>
              <a:gd name="connsiteY6" fmla="*/ 1737360 h 1737360"/>
              <a:gd name="connsiteX7" fmla="*/ 0 w 1344153"/>
              <a:gd name="connsiteY7" fmla="*/ 868680 h 1737360"/>
              <a:gd name="connsiteX8" fmla="*/ 868680 w 1344153"/>
              <a:gd name="connsiteY8" fmla="*/ 0 h 173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4153" h="1737360">
                <a:moveTo>
                  <a:pt x="868680" y="0"/>
                </a:moveTo>
                <a:lnTo>
                  <a:pt x="1344153" y="475473"/>
                </a:lnTo>
                <a:lnTo>
                  <a:pt x="1306212" y="521456"/>
                </a:lnTo>
                <a:cubicBezTo>
                  <a:pt x="1239250" y="620574"/>
                  <a:pt x="1200150" y="740061"/>
                  <a:pt x="1200150" y="868680"/>
                </a:cubicBezTo>
                <a:cubicBezTo>
                  <a:pt x="1200150" y="997300"/>
                  <a:pt x="1239250" y="1116787"/>
                  <a:pt x="1306212" y="1215904"/>
                </a:cubicBezTo>
                <a:lnTo>
                  <a:pt x="1344153" y="1261888"/>
                </a:lnTo>
                <a:lnTo>
                  <a:pt x="868680" y="1737360"/>
                </a:lnTo>
                <a:lnTo>
                  <a:pt x="0" y="868680"/>
                </a:lnTo>
                <a:lnTo>
                  <a:pt x="868680" y="0"/>
                </a:lnTo>
                <a:close/>
              </a:path>
            </a:pathLst>
          </a:custGeom>
          <a:blipFill>
            <a:blip r:embed="rId4"/>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3932781" y="2092077"/>
            <a:ext cx="1678769" cy="2169862"/>
          </a:xfrm>
          <a:custGeom>
            <a:avLst/>
            <a:gdLst>
              <a:gd name="connsiteX0" fmla="*/ 475472 w 1344152"/>
              <a:gd name="connsiteY0" fmla="*/ 0 h 1737360"/>
              <a:gd name="connsiteX1" fmla="*/ 1344152 w 1344152"/>
              <a:gd name="connsiteY1" fmla="*/ 868680 h 1737360"/>
              <a:gd name="connsiteX2" fmla="*/ 475472 w 1344152"/>
              <a:gd name="connsiteY2" fmla="*/ 1737360 h 1737360"/>
              <a:gd name="connsiteX3" fmla="*/ 0 w 1344152"/>
              <a:gd name="connsiteY3" fmla="*/ 1261888 h 1737360"/>
              <a:gd name="connsiteX4" fmla="*/ 37940 w 1344152"/>
              <a:gd name="connsiteY4" fmla="*/ 1215904 h 1737360"/>
              <a:gd name="connsiteX5" fmla="*/ 144002 w 1344152"/>
              <a:gd name="connsiteY5" fmla="*/ 868680 h 1737360"/>
              <a:gd name="connsiteX6" fmla="*/ 37940 w 1344152"/>
              <a:gd name="connsiteY6" fmla="*/ 521456 h 1737360"/>
              <a:gd name="connsiteX7" fmla="*/ 0 w 1344152"/>
              <a:gd name="connsiteY7" fmla="*/ 475473 h 1737360"/>
              <a:gd name="connsiteX8" fmla="*/ 475472 w 1344152"/>
              <a:gd name="connsiteY8" fmla="*/ 0 h 173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4152" h="1737360">
                <a:moveTo>
                  <a:pt x="475472" y="0"/>
                </a:moveTo>
                <a:lnTo>
                  <a:pt x="1344152" y="868680"/>
                </a:lnTo>
                <a:lnTo>
                  <a:pt x="475472" y="1737360"/>
                </a:lnTo>
                <a:lnTo>
                  <a:pt x="0" y="1261888"/>
                </a:lnTo>
                <a:lnTo>
                  <a:pt x="37940" y="1215904"/>
                </a:lnTo>
                <a:cubicBezTo>
                  <a:pt x="104902" y="1116787"/>
                  <a:pt x="144002" y="997300"/>
                  <a:pt x="144002" y="868680"/>
                </a:cubicBezTo>
                <a:cubicBezTo>
                  <a:pt x="144002" y="740061"/>
                  <a:pt x="104902" y="620574"/>
                  <a:pt x="37940" y="521456"/>
                </a:cubicBezTo>
                <a:lnTo>
                  <a:pt x="0" y="475473"/>
                </a:lnTo>
                <a:lnTo>
                  <a:pt x="475472" y="0"/>
                </a:lnTo>
                <a:close/>
              </a:path>
            </a:pathLst>
          </a:custGeom>
          <a:blipFill>
            <a:blip r:embed="rId5"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207900" y="3764184"/>
            <a:ext cx="2169862" cy="1668340"/>
          </a:xfrm>
          <a:custGeom>
            <a:avLst/>
            <a:gdLst>
              <a:gd name="connsiteX0" fmla="*/ 467122 w 1737360"/>
              <a:gd name="connsiteY0" fmla="*/ 0 h 1335802"/>
              <a:gd name="connsiteX1" fmla="*/ 521456 w 1737360"/>
              <a:gd name="connsiteY1" fmla="*/ 44830 h 1335802"/>
              <a:gd name="connsiteX2" fmla="*/ 868680 w 1737360"/>
              <a:gd name="connsiteY2" fmla="*/ 150892 h 1335802"/>
              <a:gd name="connsiteX3" fmla="*/ 1215904 w 1737360"/>
              <a:gd name="connsiteY3" fmla="*/ 44830 h 1335802"/>
              <a:gd name="connsiteX4" fmla="*/ 1270238 w 1737360"/>
              <a:gd name="connsiteY4" fmla="*/ 0 h 1335802"/>
              <a:gd name="connsiteX5" fmla="*/ 1737360 w 1737360"/>
              <a:gd name="connsiteY5" fmla="*/ 467122 h 1335802"/>
              <a:gd name="connsiteX6" fmla="*/ 868680 w 1737360"/>
              <a:gd name="connsiteY6" fmla="*/ 1335802 h 1335802"/>
              <a:gd name="connsiteX7" fmla="*/ 0 w 1737360"/>
              <a:gd name="connsiteY7" fmla="*/ 467122 h 1335802"/>
              <a:gd name="connsiteX8" fmla="*/ 467122 w 1737360"/>
              <a:gd name="connsiteY8" fmla="*/ 0 h 133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7360" h="1335802">
                <a:moveTo>
                  <a:pt x="467122" y="0"/>
                </a:moveTo>
                <a:lnTo>
                  <a:pt x="521456" y="44830"/>
                </a:lnTo>
                <a:cubicBezTo>
                  <a:pt x="620574" y="111792"/>
                  <a:pt x="740061" y="150892"/>
                  <a:pt x="868680" y="150892"/>
                </a:cubicBezTo>
                <a:cubicBezTo>
                  <a:pt x="997300" y="150892"/>
                  <a:pt x="1116787" y="111792"/>
                  <a:pt x="1215904" y="44830"/>
                </a:cubicBezTo>
                <a:lnTo>
                  <a:pt x="1270238" y="0"/>
                </a:lnTo>
                <a:lnTo>
                  <a:pt x="1737360" y="467122"/>
                </a:lnTo>
                <a:lnTo>
                  <a:pt x="868680" y="1335802"/>
                </a:lnTo>
                <a:lnTo>
                  <a:pt x="0" y="467122"/>
                </a:lnTo>
                <a:lnTo>
                  <a:pt x="467122" y="0"/>
                </a:lnTo>
                <a:close/>
              </a:path>
            </a:pathLst>
          </a:custGeom>
          <a:blipFill>
            <a:blip r:embed="rId6"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2652881" y="2535176"/>
            <a:ext cx="1279900" cy="1279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5872193" y="3937337"/>
            <a:ext cx="5040860" cy="838800"/>
          </a:xfrm>
          <a:prstGeom prst="roundRect">
            <a:avLst>
              <a:gd name="adj" fmla="val 50000"/>
            </a:avLst>
          </a:prstGeom>
          <a:solidFill>
            <a:schemeClr val="accent1"/>
          </a:solidFill>
          <a:ln w="38100">
            <a:gradFill flip="none" rotWithShape="1">
              <a:gsLst>
                <a:gs pos="0">
                  <a:srgbClr val="CDCDCD"/>
                </a:gs>
                <a:gs pos="100000">
                  <a:schemeClr val="bg1"/>
                </a:gs>
              </a:gsLst>
              <a:lin ang="81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39" name="椭圆 38"/>
          <p:cNvSpPr/>
          <p:nvPr/>
        </p:nvSpPr>
        <p:spPr>
          <a:xfrm>
            <a:off x="5797188" y="1628688"/>
            <a:ext cx="6483963" cy="70840"/>
          </a:xfrm>
          <a:prstGeom prst="ellipse">
            <a:avLst/>
          </a:prstGeom>
          <a:gradFill flip="none" rotWithShape="1">
            <a:gsLst>
              <a:gs pos="0">
                <a:schemeClr val="tx1">
                  <a:lumMod val="95000"/>
                  <a:lumOff val="5000"/>
                  <a:alpha val="50000"/>
                </a:schemeClr>
              </a:gs>
              <a:gs pos="100000">
                <a:schemeClr val="bg2">
                  <a:lumMod val="1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797188" y="3428814"/>
            <a:ext cx="6483963" cy="45719"/>
          </a:xfrm>
          <a:prstGeom prst="ellipse">
            <a:avLst/>
          </a:prstGeom>
          <a:gradFill flip="none" rotWithShape="1">
            <a:gsLst>
              <a:gs pos="0">
                <a:schemeClr val="tx1">
                  <a:lumMod val="95000"/>
                  <a:lumOff val="5000"/>
                  <a:alpha val="50000"/>
                </a:schemeClr>
              </a:gs>
              <a:gs pos="100000">
                <a:schemeClr val="bg2">
                  <a:lumMod val="1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1" name="矩形 40"/>
          <p:cNvSpPr/>
          <p:nvPr/>
        </p:nvSpPr>
        <p:spPr>
          <a:xfrm>
            <a:off x="5872193" y="1660833"/>
            <a:ext cx="6626934" cy="17894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527540" y="1699528"/>
            <a:ext cx="4146719" cy="784830"/>
          </a:xfrm>
          <a:prstGeom prst="rect">
            <a:avLst/>
          </a:prstGeom>
          <a:noFill/>
        </p:spPr>
        <p:txBody>
          <a:bodyPr wrap="square" rtlCol="0">
            <a:spAutoFit/>
          </a:bodyPr>
          <a:lstStyle/>
          <a:p>
            <a:r>
              <a:rPr lang="en-US" altLang="zh-CN" sz="4500" b="1" dirty="0" smtClean="0">
                <a:solidFill>
                  <a:schemeClr val="bg1">
                    <a:lumMod val="50000"/>
                  </a:schemeClr>
                </a:solidFill>
                <a:latin typeface="微软雅黑" panose="020B0503020204020204" pitchFamily="34" charset="-122"/>
                <a:ea typeface="微软雅黑" panose="020B0503020204020204" pitchFamily="34" charset="-122"/>
              </a:rPr>
              <a:t>20XX</a:t>
            </a:r>
            <a:endParaRPr lang="zh-CN" altLang="en-US" sz="45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012360" y="2274173"/>
            <a:ext cx="6846390" cy="1044453"/>
          </a:xfrm>
          <a:prstGeom prst="rect">
            <a:avLst/>
          </a:prstGeom>
          <a:noFill/>
        </p:spPr>
        <p:txBody>
          <a:bodyPr wrap="square" rtlCol="0">
            <a:spAutoFit/>
          </a:bodyPr>
          <a:lstStyle/>
          <a:p>
            <a:r>
              <a:rPr lang="zh-CN" altLang="en-US" sz="6187" b="1" dirty="0" smtClean="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国家电网工作总结</a:t>
            </a:r>
            <a:endParaRPr lang="zh-CN" altLang="en-US" sz="6187"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45" name="文本框 44"/>
          <p:cNvSpPr txBox="1"/>
          <p:nvPr/>
        </p:nvSpPr>
        <p:spPr>
          <a:xfrm>
            <a:off x="6569299" y="4158964"/>
            <a:ext cx="4381324"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汇报</a:t>
            </a:r>
            <a:r>
              <a:rPr lang="zh-CN" altLang="en-US" dirty="0" smtClean="0">
                <a:solidFill>
                  <a:schemeClr val="bg1"/>
                </a:solidFill>
                <a:latin typeface="微软雅黑" panose="020B0503020204020204" pitchFamily="34" charset="-122"/>
                <a:ea typeface="微软雅黑" panose="020B0503020204020204" pitchFamily="34" charset="-122"/>
              </a:rPr>
              <a:t>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时间</a:t>
            </a:r>
            <a:r>
              <a:rPr lang="en-US" altLang="zh-CN" dirty="0" smtClean="0">
                <a:solidFill>
                  <a:schemeClr val="bg1"/>
                </a:solidFill>
                <a:latin typeface="微软雅黑" panose="020B0503020204020204" pitchFamily="34" charset="-122"/>
                <a:ea typeface="微软雅黑" panose="020B0503020204020204" pitchFamily="34" charset="-122"/>
              </a:rPr>
              <a:t>|20XX.08.08</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5879731" y="3955379"/>
            <a:ext cx="1054378" cy="791318"/>
          </a:xfrm>
          <a:prstGeom prst="roundRect">
            <a:avLst>
              <a:gd name="adj" fmla="val 50000"/>
            </a:avLst>
          </a:prstGeom>
          <a:solidFill>
            <a:schemeClr val="bg1">
              <a:lumMod val="95000"/>
            </a:schemeClr>
          </a:solidFill>
          <a:ln w="50800">
            <a:noFill/>
          </a:ln>
          <a:effectLst>
            <a:outerShdw blurRad="381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pic>
        <p:nvPicPr>
          <p:cNvPr id="47" name="Picture 2" descr="C:\Users\Administrator\Desktop\手.png"/>
          <p:cNvPicPr>
            <a:picLocks noChangeAspect="1" noChangeArrowheads="1"/>
          </p:cNvPicPr>
          <p:nvPr/>
        </p:nvPicPr>
        <p:blipFill>
          <a:blip r:embed="rId7"/>
          <a:srcRect/>
          <a:stretch>
            <a:fillRect/>
          </a:stretch>
        </p:blipFill>
        <p:spPr bwMode="auto">
          <a:xfrm flipH="1">
            <a:off x="5797189" y="4125288"/>
            <a:ext cx="3460705" cy="3363027"/>
          </a:xfrm>
          <a:prstGeom prst="rect">
            <a:avLst/>
          </a:prstGeom>
          <a:noFill/>
        </p:spPr>
      </p:pic>
      <p:sp>
        <p:nvSpPr>
          <p:cNvPr id="48" name="椭圆 47"/>
          <p:cNvSpPr/>
          <p:nvPr/>
        </p:nvSpPr>
        <p:spPr>
          <a:xfrm>
            <a:off x="1018281" y="4017703"/>
            <a:ext cx="666667" cy="666667"/>
          </a:xfrm>
          <a:prstGeom prst="ellipse">
            <a:avLst/>
          </a:prstGeom>
          <a:gradFill flip="none" rotWithShape="1">
            <a:gsLst>
              <a:gs pos="0">
                <a:schemeClr val="bg1"/>
              </a:gs>
              <a:gs pos="100000">
                <a:schemeClr val="bg1">
                  <a:lumMod val="85000"/>
                </a:schemeClr>
              </a:gs>
            </a:gsLst>
            <a:lin ang="18900000" scaled="1"/>
            <a:tileRect/>
          </a:gradFill>
          <a:ln w="28575">
            <a:gradFill flip="none" rotWithShape="1">
              <a:gsLst>
                <a:gs pos="0">
                  <a:schemeClr val="bg1"/>
                </a:gs>
                <a:gs pos="100000">
                  <a:schemeClr val="bg1">
                    <a:lumMod val="85000"/>
                  </a:schemeClr>
                </a:gs>
              </a:gsLst>
              <a:lin ang="8100000" scaled="1"/>
              <a:tileRect/>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932391" y="6471881"/>
            <a:ext cx="529885" cy="529885"/>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615868" y="5994882"/>
            <a:ext cx="688144" cy="688144"/>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963586" y="5813980"/>
            <a:ext cx="425192" cy="42519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1918769" y="4553944"/>
            <a:ext cx="362382" cy="36238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802751" y="6086911"/>
            <a:ext cx="564720" cy="564720"/>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663221" y="5079208"/>
            <a:ext cx="429449" cy="429449"/>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310714" y="6448045"/>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264793" y="4916326"/>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0852596" y="4939632"/>
            <a:ext cx="492892" cy="492892"/>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139648" y="4514488"/>
            <a:ext cx="564720" cy="564720"/>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279272" y="4787746"/>
            <a:ext cx="492892" cy="492892"/>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5082866" y="3955379"/>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180460" y="5523155"/>
            <a:ext cx="425192" cy="42519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510762" y="2381323"/>
            <a:ext cx="1579905" cy="1579905"/>
          </a:xfrm>
          <a:prstGeom prst="rect">
            <a:avLst/>
          </a:prstGeom>
        </p:spPr>
      </p:pic>
    </p:spTree>
    <p:extLst>
      <p:ext uri="{BB962C8B-B14F-4D97-AF65-F5344CB8AC3E}">
        <p14:creationId xmlns:p14="http://schemas.microsoft.com/office/powerpoint/2010/main" val="8337094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1+#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1500"/>
                            </p:stCondLst>
                            <p:childTnLst>
                              <p:par>
                                <p:cTn id="29" presetID="2" presetClass="entr" presetSubtype="1"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randombar(horizontal)">
                                      <p:cBhvr>
                                        <p:cTn id="40" dur="500"/>
                                        <p:tgtEl>
                                          <p:spTgt spid="4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500" fill="hold"/>
                                        <p:tgtEl>
                                          <p:spTgt spid="43"/>
                                        </p:tgtEl>
                                        <p:attrNameLst>
                                          <p:attrName>ppt_w</p:attrName>
                                        </p:attrNameLst>
                                      </p:cBhvr>
                                      <p:tavLst>
                                        <p:tav tm="0">
                                          <p:val>
                                            <p:fltVal val="0"/>
                                          </p:val>
                                        </p:tav>
                                        <p:tav tm="100000">
                                          <p:val>
                                            <p:strVal val="#ppt_w"/>
                                          </p:val>
                                        </p:tav>
                                      </p:tavLst>
                                    </p:anim>
                                    <p:anim calcmode="lin" valueType="num">
                                      <p:cBhvr>
                                        <p:cTn id="45" dur="500" fill="hold"/>
                                        <p:tgtEl>
                                          <p:spTgt spid="43"/>
                                        </p:tgtEl>
                                        <p:attrNameLst>
                                          <p:attrName>ppt_h</p:attrName>
                                        </p:attrNameLst>
                                      </p:cBhvr>
                                      <p:tavLst>
                                        <p:tav tm="0">
                                          <p:val>
                                            <p:fltVal val="0"/>
                                          </p:val>
                                        </p:tav>
                                        <p:tav tm="100000">
                                          <p:val>
                                            <p:strVal val="#ppt_h"/>
                                          </p:val>
                                        </p:tav>
                                      </p:tavLst>
                                    </p:anim>
                                    <p:animEffect transition="in" filter="fade">
                                      <p:cBhvr>
                                        <p:cTn id="46" dur="500"/>
                                        <p:tgtEl>
                                          <p:spTgt spid="43"/>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500" fill="hold"/>
                                        <p:tgtEl>
                                          <p:spTgt spid="44"/>
                                        </p:tgtEl>
                                        <p:attrNameLst>
                                          <p:attrName>ppt_w</p:attrName>
                                        </p:attrNameLst>
                                      </p:cBhvr>
                                      <p:tavLst>
                                        <p:tav tm="0">
                                          <p:val>
                                            <p:fltVal val="0"/>
                                          </p:val>
                                        </p:tav>
                                        <p:tav tm="100000">
                                          <p:val>
                                            <p:strVal val="#ppt_w"/>
                                          </p:val>
                                        </p:tav>
                                      </p:tavLst>
                                    </p:anim>
                                    <p:anim calcmode="lin" valueType="num">
                                      <p:cBhvr>
                                        <p:cTn id="51" dur="500" fill="hold"/>
                                        <p:tgtEl>
                                          <p:spTgt spid="44"/>
                                        </p:tgtEl>
                                        <p:attrNameLst>
                                          <p:attrName>ppt_h</p:attrName>
                                        </p:attrNameLst>
                                      </p:cBhvr>
                                      <p:tavLst>
                                        <p:tav tm="0">
                                          <p:val>
                                            <p:fltVal val="0"/>
                                          </p:val>
                                        </p:tav>
                                        <p:tav tm="100000">
                                          <p:val>
                                            <p:strVal val="#ppt_h"/>
                                          </p:val>
                                        </p:tav>
                                      </p:tavLst>
                                    </p:anim>
                                    <p:anim calcmode="lin" valueType="num">
                                      <p:cBhvr>
                                        <p:cTn id="52" dur="500" fill="hold"/>
                                        <p:tgtEl>
                                          <p:spTgt spid="44"/>
                                        </p:tgtEl>
                                        <p:attrNameLst>
                                          <p:attrName>style.rotation</p:attrName>
                                        </p:attrNameLst>
                                      </p:cBhvr>
                                      <p:tavLst>
                                        <p:tav tm="0">
                                          <p:val>
                                            <p:fltVal val="360"/>
                                          </p:val>
                                        </p:tav>
                                        <p:tav tm="100000">
                                          <p:val>
                                            <p:fltVal val="0"/>
                                          </p:val>
                                        </p:tav>
                                      </p:tavLst>
                                    </p:anim>
                                    <p:animEffect transition="in" filter="fade">
                                      <p:cBhvr>
                                        <p:cTn id="53" dur="500"/>
                                        <p:tgtEl>
                                          <p:spTgt spid="44"/>
                                        </p:tgtEl>
                                      </p:cBhvr>
                                    </p:animEffect>
                                  </p:childTnLst>
                                </p:cTn>
                              </p:par>
                            </p:childTnLst>
                          </p:cTn>
                        </p:par>
                        <p:par>
                          <p:cTn id="54" fill="hold">
                            <p:stCondLst>
                              <p:cond delay="3500"/>
                            </p:stCondLst>
                            <p:childTnLst>
                              <p:par>
                                <p:cTn id="55" presetID="14" presetClass="entr" presetSubtype="1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randombar(horizontal)">
                                      <p:cBhvr>
                                        <p:cTn id="57" dur="500"/>
                                        <p:tgtEl>
                                          <p:spTgt spid="38"/>
                                        </p:tgtEl>
                                      </p:cBhvr>
                                    </p:animEffect>
                                  </p:childTnLst>
                                </p:cTn>
                              </p:par>
                            </p:childTnLst>
                          </p:cTn>
                        </p:par>
                        <p:par>
                          <p:cTn id="58" fill="hold">
                            <p:stCondLst>
                              <p:cond delay="4000"/>
                            </p:stCondLst>
                            <p:childTnLst>
                              <p:par>
                                <p:cTn id="59" presetID="42"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1000"/>
                                        <p:tgtEl>
                                          <p:spTgt spid="46"/>
                                        </p:tgtEl>
                                      </p:cBhvr>
                                    </p:animEffect>
                                    <p:anim calcmode="lin" valueType="num">
                                      <p:cBhvr>
                                        <p:cTn id="62" dur="1000" fill="hold"/>
                                        <p:tgtEl>
                                          <p:spTgt spid="46"/>
                                        </p:tgtEl>
                                        <p:attrNameLst>
                                          <p:attrName>ppt_x</p:attrName>
                                        </p:attrNameLst>
                                      </p:cBhvr>
                                      <p:tavLst>
                                        <p:tav tm="0">
                                          <p:val>
                                            <p:strVal val="#ppt_x"/>
                                          </p:val>
                                        </p:tav>
                                        <p:tav tm="100000">
                                          <p:val>
                                            <p:strVal val="#ppt_x"/>
                                          </p:val>
                                        </p:tav>
                                      </p:tavLst>
                                    </p:anim>
                                    <p:anim calcmode="lin" valueType="num">
                                      <p:cBhvr>
                                        <p:cTn id="63" dur="1000" fill="hold"/>
                                        <p:tgtEl>
                                          <p:spTgt spid="46"/>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2" presetClass="entr" presetSubtype="4"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childTnLst>
                          </p:cTn>
                        </p:par>
                        <p:par>
                          <p:cTn id="69" fill="hold">
                            <p:stCondLst>
                              <p:cond delay="5500"/>
                            </p:stCondLst>
                            <p:childTnLst>
                              <p:par>
                                <p:cTn id="70" presetID="42" presetClass="path" presetSubtype="0" accel="50000" decel="50000" fill="hold" grpId="1" nodeType="afterEffect">
                                  <p:stCondLst>
                                    <p:cond delay="0"/>
                                  </p:stCondLst>
                                  <p:childTnLst>
                                    <p:animMotion origin="layout" path="M -3.88889E-6 -3.20988E-6 L 0.30973 0.00155 " pathEditMode="relative" rAng="0" ptsTypes="AA">
                                      <p:cBhvr>
                                        <p:cTn id="71" dur="2000" fill="hold"/>
                                        <p:tgtEl>
                                          <p:spTgt spid="46"/>
                                        </p:tgtEl>
                                        <p:attrNameLst>
                                          <p:attrName>ppt_x</p:attrName>
                                          <p:attrName>ppt_y</p:attrName>
                                        </p:attrNameLst>
                                      </p:cBhvr>
                                      <p:rCtr x="15486" y="62"/>
                                    </p:animMotion>
                                  </p:childTnLst>
                                </p:cTn>
                              </p:par>
                              <p:par>
                                <p:cTn id="72" presetID="42" presetClass="path" presetSubtype="0" accel="50000" decel="50000" fill="hold" nodeType="withEffect">
                                  <p:stCondLst>
                                    <p:cond delay="0"/>
                                  </p:stCondLst>
                                  <p:childTnLst>
                                    <p:animMotion origin="layout" path="M 3.33333E-6 2.22222E-6 L 0.31788 2.22222E-6 " pathEditMode="relative" rAng="0" ptsTypes="AA">
                                      <p:cBhvr>
                                        <p:cTn id="73" dur="2000" fill="hold"/>
                                        <p:tgtEl>
                                          <p:spTgt spid="47"/>
                                        </p:tgtEl>
                                        <p:attrNameLst>
                                          <p:attrName>ppt_x</p:attrName>
                                          <p:attrName>ppt_y</p:attrName>
                                        </p:attrNameLst>
                                      </p:cBhvr>
                                      <p:rCtr x="15885" y="0"/>
                                    </p:animMotion>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42" presetClass="exit" presetSubtype="0" fill="hold" grpId="2" nodeType="withEffect">
                                  <p:stCondLst>
                                    <p:cond delay="2000"/>
                                  </p:stCondLst>
                                  <p:childTnLst>
                                    <p:animEffect transition="out" filter="fade">
                                      <p:cBhvr>
                                        <p:cTn id="78" dur="1000"/>
                                        <p:tgtEl>
                                          <p:spTgt spid="46"/>
                                        </p:tgtEl>
                                      </p:cBhvr>
                                    </p:animEffect>
                                    <p:anim calcmode="lin" valueType="num">
                                      <p:cBhvr>
                                        <p:cTn id="79" dur="1000"/>
                                        <p:tgtEl>
                                          <p:spTgt spid="46"/>
                                        </p:tgtEl>
                                        <p:attrNameLst>
                                          <p:attrName>ppt_x</p:attrName>
                                        </p:attrNameLst>
                                      </p:cBhvr>
                                      <p:tavLst>
                                        <p:tav tm="0">
                                          <p:val>
                                            <p:strVal val="ppt_x"/>
                                          </p:val>
                                        </p:tav>
                                        <p:tav tm="100000">
                                          <p:val>
                                            <p:strVal val="ppt_x"/>
                                          </p:val>
                                        </p:tav>
                                      </p:tavLst>
                                    </p:anim>
                                    <p:anim calcmode="lin" valueType="num">
                                      <p:cBhvr>
                                        <p:cTn id="80" dur="1000"/>
                                        <p:tgtEl>
                                          <p:spTgt spid="46"/>
                                        </p:tgtEl>
                                        <p:attrNameLst>
                                          <p:attrName>ppt_y</p:attrName>
                                        </p:attrNameLst>
                                      </p:cBhvr>
                                      <p:tavLst>
                                        <p:tav tm="0">
                                          <p:val>
                                            <p:strVal val="ppt_y"/>
                                          </p:val>
                                        </p:tav>
                                        <p:tav tm="100000">
                                          <p:val>
                                            <p:strVal val="ppt_y+.1"/>
                                          </p:val>
                                        </p:tav>
                                      </p:tavLst>
                                    </p:anim>
                                    <p:set>
                                      <p:cBhvr>
                                        <p:cTn id="81" dur="1" fill="hold">
                                          <p:stCondLst>
                                            <p:cond delay="999"/>
                                          </p:stCondLst>
                                        </p:cTn>
                                        <p:tgtEl>
                                          <p:spTgt spid="46"/>
                                        </p:tgtEl>
                                        <p:attrNameLst>
                                          <p:attrName>style.visibility</p:attrName>
                                        </p:attrNameLst>
                                      </p:cBhvr>
                                      <p:to>
                                        <p:strVal val="hidden"/>
                                      </p:to>
                                    </p:set>
                                  </p:childTnLst>
                                </p:cTn>
                              </p:par>
                              <p:par>
                                <p:cTn id="82" presetID="42" presetClass="exit" presetSubtype="0" fill="hold" nodeType="withEffect">
                                  <p:stCondLst>
                                    <p:cond delay="2000"/>
                                  </p:stCondLst>
                                  <p:childTnLst>
                                    <p:animEffect transition="out" filter="fade">
                                      <p:cBhvr>
                                        <p:cTn id="83" dur="1000"/>
                                        <p:tgtEl>
                                          <p:spTgt spid="47"/>
                                        </p:tgtEl>
                                      </p:cBhvr>
                                    </p:animEffect>
                                    <p:anim calcmode="lin" valueType="num">
                                      <p:cBhvr>
                                        <p:cTn id="84" dur="1000"/>
                                        <p:tgtEl>
                                          <p:spTgt spid="47"/>
                                        </p:tgtEl>
                                        <p:attrNameLst>
                                          <p:attrName>ppt_x</p:attrName>
                                        </p:attrNameLst>
                                      </p:cBhvr>
                                      <p:tavLst>
                                        <p:tav tm="0">
                                          <p:val>
                                            <p:strVal val="ppt_x"/>
                                          </p:val>
                                        </p:tav>
                                        <p:tav tm="100000">
                                          <p:val>
                                            <p:strVal val="ppt_x"/>
                                          </p:val>
                                        </p:tav>
                                      </p:tavLst>
                                    </p:anim>
                                    <p:anim calcmode="lin" valueType="num">
                                      <p:cBhvr>
                                        <p:cTn id="85" dur="1000"/>
                                        <p:tgtEl>
                                          <p:spTgt spid="47"/>
                                        </p:tgtEl>
                                        <p:attrNameLst>
                                          <p:attrName>ppt_y</p:attrName>
                                        </p:attrNameLst>
                                      </p:cBhvr>
                                      <p:tavLst>
                                        <p:tav tm="0">
                                          <p:val>
                                            <p:strVal val="ppt_y"/>
                                          </p:val>
                                        </p:tav>
                                        <p:tav tm="100000">
                                          <p:val>
                                            <p:strVal val="ppt_y+.1"/>
                                          </p:val>
                                        </p:tav>
                                      </p:tavLst>
                                    </p:anim>
                                    <p:set>
                                      <p:cBhvr>
                                        <p:cTn id="86" dur="1" fill="hold">
                                          <p:stCondLst>
                                            <p:cond delay="999"/>
                                          </p:stCondLst>
                                        </p:cTn>
                                        <p:tgtEl>
                                          <p:spTgt spid="47"/>
                                        </p:tgtEl>
                                        <p:attrNameLst>
                                          <p:attrName>style.visibility</p:attrName>
                                        </p:attrNameLst>
                                      </p:cBhvr>
                                      <p:to>
                                        <p:strVal val="hidden"/>
                                      </p:to>
                                    </p:set>
                                  </p:childTnLst>
                                </p:cTn>
                              </p:par>
                            </p:childTnLst>
                          </p:cTn>
                        </p:par>
                        <p:par>
                          <p:cTn id="87" fill="hold">
                            <p:stCondLst>
                              <p:cond delay="8500"/>
                            </p:stCondLst>
                            <p:childTnLst>
                              <p:par>
                                <p:cTn id="88" presetID="53" presetClass="entr" presetSubtype="528"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p:cTn id="90" dur="500" fill="hold"/>
                                        <p:tgtEl>
                                          <p:spTgt spid="56"/>
                                        </p:tgtEl>
                                        <p:attrNameLst>
                                          <p:attrName>ppt_w</p:attrName>
                                        </p:attrNameLst>
                                      </p:cBhvr>
                                      <p:tavLst>
                                        <p:tav tm="0">
                                          <p:val>
                                            <p:fltVal val="0"/>
                                          </p:val>
                                        </p:tav>
                                        <p:tav tm="100000">
                                          <p:val>
                                            <p:strVal val="#ppt_w"/>
                                          </p:val>
                                        </p:tav>
                                      </p:tavLst>
                                    </p:anim>
                                    <p:anim calcmode="lin" valueType="num">
                                      <p:cBhvr>
                                        <p:cTn id="91" dur="500" fill="hold"/>
                                        <p:tgtEl>
                                          <p:spTgt spid="56"/>
                                        </p:tgtEl>
                                        <p:attrNameLst>
                                          <p:attrName>ppt_h</p:attrName>
                                        </p:attrNameLst>
                                      </p:cBhvr>
                                      <p:tavLst>
                                        <p:tav tm="0">
                                          <p:val>
                                            <p:fltVal val="0"/>
                                          </p:val>
                                        </p:tav>
                                        <p:tav tm="100000">
                                          <p:val>
                                            <p:strVal val="#ppt_h"/>
                                          </p:val>
                                        </p:tav>
                                      </p:tavLst>
                                    </p:anim>
                                    <p:animEffect transition="in" filter="fade">
                                      <p:cBhvr>
                                        <p:cTn id="92" dur="500"/>
                                        <p:tgtEl>
                                          <p:spTgt spid="56"/>
                                        </p:tgtEl>
                                      </p:cBhvr>
                                    </p:animEffect>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53" presetClass="entr" presetSubtype="528" fill="hold" grpId="0" nodeType="withEffect">
                                  <p:stCondLst>
                                    <p:cond delay="250"/>
                                  </p:stCondLst>
                                  <p:childTnLst>
                                    <p:set>
                                      <p:cBhvr>
                                        <p:cTn id="96" dur="1" fill="hold">
                                          <p:stCondLst>
                                            <p:cond delay="0"/>
                                          </p:stCondLst>
                                        </p:cTn>
                                        <p:tgtEl>
                                          <p:spTgt spid="48"/>
                                        </p:tgtEl>
                                        <p:attrNameLst>
                                          <p:attrName>style.visibility</p:attrName>
                                        </p:attrNameLst>
                                      </p:cBhvr>
                                      <p:to>
                                        <p:strVal val="visible"/>
                                      </p:to>
                                    </p:set>
                                    <p:anim calcmode="lin" valueType="num">
                                      <p:cBhvr>
                                        <p:cTn id="97" dur="500" fill="hold"/>
                                        <p:tgtEl>
                                          <p:spTgt spid="48"/>
                                        </p:tgtEl>
                                        <p:attrNameLst>
                                          <p:attrName>ppt_w</p:attrName>
                                        </p:attrNameLst>
                                      </p:cBhvr>
                                      <p:tavLst>
                                        <p:tav tm="0">
                                          <p:val>
                                            <p:fltVal val="0"/>
                                          </p:val>
                                        </p:tav>
                                        <p:tav tm="100000">
                                          <p:val>
                                            <p:strVal val="#ppt_w"/>
                                          </p:val>
                                        </p:tav>
                                      </p:tavLst>
                                    </p:anim>
                                    <p:anim calcmode="lin" valueType="num">
                                      <p:cBhvr>
                                        <p:cTn id="98" dur="500" fill="hold"/>
                                        <p:tgtEl>
                                          <p:spTgt spid="48"/>
                                        </p:tgtEl>
                                        <p:attrNameLst>
                                          <p:attrName>ppt_h</p:attrName>
                                        </p:attrNameLst>
                                      </p:cBhvr>
                                      <p:tavLst>
                                        <p:tav tm="0">
                                          <p:val>
                                            <p:fltVal val="0"/>
                                          </p:val>
                                        </p:tav>
                                        <p:tav tm="100000">
                                          <p:val>
                                            <p:strVal val="#ppt_h"/>
                                          </p:val>
                                        </p:tav>
                                      </p:tavLst>
                                    </p:anim>
                                    <p:animEffect transition="in" filter="fade">
                                      <p:cBhvr>
                                        <p:cTn id="99" dur="500"/>
                                        <p:tgtEl>
                                          <p:spTgt spid="48"/>
                                        </p:tgtEl>
                                      </p:cBhvr>
                                    </p:animEffect>
                                    <p:anim calcmode="lin" valueType="num">
                                      <p:cBhvr>
                                        <p:cTn id="100" dur="500" fill="hold"/>
                                        <p:tgtEl>
                                          <p:spTgt spid="48"/>
                                        </p:tgtEl>
                                        <p:attrNameLst>
                                          <p:attrName>ppt_x</p:attrName>
                                        </p:attrNameLst>
                                      </p:cBhvr>
                                      <p:tavLst>
                                        <p:tav tm="0">
                                          <p:val>
                                            <p:fltVal val="0.5"/>
                                          </p:val>
                                        </p:tav>
                                        <p:tav tm="100000">
                                          <p:val>
                                            <p:strVal val="#ppt_x"/>
                                          </p:val>
                                        </p:tav>
                                      </p:tavLst>
                                    </p:anim>
                                    <p:anim calcmode="lin" valueType="num">
                                      <p:cBhvr>
                                        <p:cTn id="101" dur="500" fill="hold"/>
                                        <p:tgtEl>
                                          <p:spTgt spid="48"/>
                                        </p:tgtEl>
                                        <p:attrNameLst>
                                          <p:attrName>ppt_y</p:attrName>
                                        </p:attrNameLst>
                                      </p:cBhvr>
                                      <p:tavLst>
                                        <p:tav tm="0">
                                          <p:val>
                                            <p:fltVal val="0.5"/>
                                          </p:val>
                                        </p:tav>
                                        <p:tav tm="100000">
                                          <p:val>
                                            <p:strVal val="#ppt_y"/>
                                          </p:val>
                                        </p:tav>
                                      </p:tavLst>
                                    </p:anim>
                                  </p:childTnLst>
                                </p:cTn>
                              </p:par>
                              <p:par>
                                <p:cTn id="102" presetID="53" presetClass="entr" presetSubtype="528" fill="hold" grpId="0" nodeType="withEffect">
                                  <p:stCondLst>
                                    <p:cond delay="500"/>
                                  </p:stCondLst>
                                  <p:childTnLst>
                                    <p:set>
                                      <p:cBhvr>
                                        <p:cTn id="103" dur="1" fill="hold">
                                          <p:stCondLst>
                                            <p:cond delay="0"/>
                                          </p:stCondLst>
                                        </p:cTn>
                                        <p:tgtEl>
                                          <p:spTgt spid="54"/>
                                        </p:tgtEl>
                                        <p:attrNameLst>
                                          <p:attrName>style.visibility</p:attrName>
                                        </p:attrNameLst>
                                      </p:cBhvr>
                                      <p:to>
                                        <p:strVal val="visible"/>
                                      </p:to>
                                    </p:set>
                                    <p:anim calcmode="lin" valueType="num">
                                      <p:cBhvr>
                                        <p:cTn id="104" dur="500" fill="hold"/>
                                        <p:tgtEl>
                                          <p:spTgt spid="54"/>
                                        </p:tgtEl>
                                        <p:attrNameLst>
                                          <p:attrName>ppt_w</p:attrName>
                                        </p:attrNameLst>
                                      </p:cBhvr>
                                      <p:tavLst>
                                        <p:tav tm="0">
                                          <p:val>
                                            <p:fltVal val="0"/>
                                          </p:val>
                                        </p:tav>
                                        <p:tav tm="100000">
                                          <p:val>
                                            <p:strVal val="#ppt_w"/>
                                          </p:val>
                                        </p:tav>
                                      </p:tavLst>
                                    </p:anim>
                                    <p:anim calcmode="lin" valueType="num">
                                      <p:cBhvr>
                                        <p:cTn id="105" dur="500" fill="hold"/>
                                        <p:tgtEl>
                                          <p:spTgt spid="54"/>
                                        </p:tgtEl>
                                        <p:attrNameLst>
                                          <p:attrName>ppt_h</p:attrName>
                                        </p:attrNameLst>
                                      </p:cBhvr>
                                      <p:tavLst>
                                        <p:tav tm="0">
                                          <p:val>
                                            <p:fltVal val="0"/>
                                          </p:val>
                                        </p:tav>
                                        <p:tav tm="100000">
                                          <p:val>
                                            <p:strVal val="#ppt_h"/>
                                          </p:val>
                                        </p:tav>
                                      </p:tavLst>
                                    </p:anim>
                                    <p:animEffect transition="in" filter="fade">
                                      <p:cBhvr>
                                        <p:cTn id="106" dur="500"/>
                                        <p:tgtEl>
                                          <p:spTgt spid="54"/>
                                        </p:tgtEl>
                                      </p:cBhvr>
                                    </p:animEffect>
                                    <p:anim calcmode="lin" valueType="num">
                                      <p:cBhvr>
                                        <p:cTn id="107" dur="500" fill="hold"/>
                                        <p:tgtEl>
                                          <p:spTgt spid="54"/>
                                        </p:tgtEl>
                                        <p:attrNameLst>
                                          <p:attrName>ppt_x</p:attrName>
                                        </p:attrNameLst>
                                      </p:cBhvr>
                                      <p:tavLst>
                                        <p:tav tm="0">
                                          <p:val>
                                            <p:fltVal val="0.5"/>
                                          </p:val>
                                        </p:tav>
                                        <p:tav tm="100000">
                                          <p:val>
                                            <p:strVal val="#ppt_x"/>
                                          </p:val>
                                        </p:tav>
                                      </p:tavLst>
                                    </p:anim>
                                    <p:anim calcmode="lin" valueType="num">
                                      <p:cBhvr>
                                        <p:cTn id="108" dur="500" fill="hold"/>
                                        <p:tgtEl>
                                          <p:spTgt spid="54"/>
                                        </p:tgtEl>
                                        <p:attrNameLst>
                                          <p:attrName>ppt_y</p:attrName>
                                        </p:attrNameLst>
                                      </p:cBhvr>
                                      <p:tavLst>
                                        <p:tav tm="0">
                                          <p:val>
                                            <p:fltVal val="0.5"/>
                                          </p:val>
                                        </p:tav>
                                        <p:tav tm="100000">
                                          <p:val>
                                            <p:strVal val="#ppt_y"/>
                                          </p:val>
                                        </p:tav>
                                      </p:tavLst>
                                    </p:anim>
                                  </p:childTnLst>
                                </p:cTn>
                              </p:par>
                              <p:par>
                                <p:cTn id="109" presetID="53" presetClass="entr" presetSubtype="528" fill="hold" grpId="0" nodeType="withEffect">
                                  <p:stCondLst>
                                    <p:cond delay="750"/>
                                  </p:stCondLst>
                                  <p:childTnLst>
                                    <p:set>
                                      <p:cBhvr>
                                        <p:cTn id="110" dur="1" fill="hold">
                                          <p:stCondLst>
                                            <p:cond delay="0"/>
                                          </p:stCondLst>
                                        </p:cTn>
                                        <p:tgtEl>
                                          <p:spTgt spid="53"/>
                                        </p:tgtEl>
                                        <p:attrNameLst>
                                          <p:attrName>style.visibility</p:attrName>
                                        </p:attrNameLst>
                                      </p:cBhvr>
                                      <p:to>
                                        <p:strVal val="visible"/>
                                      </p:to>
                                    </p:set>
                                    <p:anim calcmode="lin" valueType="num">
                                      <p:cBhvr>
                                        <p:cTn id="111" dur="500" fill="hold"/>
                                        <p:tgtEl>
                                          <p:spTgt spid="53"/>
                                        </p:tgtEl>
                                        <p:attrNameLst>
                                          <p:attrName>ppt_w</p:attrName>
                                        </p:attrNameLst>
                                      </p:cBhvr>
                                      <p:tavLst>
                                        <p:tav tm="0">
                                          <p:val>
                                            <p:fltVal val="0"/>
                                          </p:val>
                                        </p:tav>
                                        <p:tav tm="100000">
                                          <p:val>
                                            <p:strVal val="#ppt_w"/>
                                          </p:val>
                                        </p:tav>
                                      </p:tavLst>
                                    </p:anim>
                                    <p:anim calcmode="lin" valueType="num">
                                      <p:cBhvr>
                                        <p:cTn id="112" dur="500" fill="hold"/>
                                        <p:tgtEl>
                                          <p:spTgt spid="53"/>
                                        </p:tgtEl>
                                        <p:attrNameLst>
                                          <p:attrName>ppt_h</p:attrName>
                                        </p:attrNameLst>
                                      </p:cBhvr>
                                      <p:tavLst>
                                        <p:tav tm="0">
                                          <p:val>
                                            <p:fltVal val="0"/>
                                          </p:val>
                                        </p:tav>
                                        <p:tav tm="100000">
                                          <p:val>
                                            <p:strVal val="#ppt_h"/>
                                          </p:val>
                                        </p:tav>
                                      </p:tavLst>
                                    </p:anim>
                                    <p:animEffect transition="in" filter="fade">
                                      <p:cBhvr>
                                        <p:cTn id="113" dur="500"/>
                                        <p:tgtEl>
                                          <p:spTgt spid="53"/>
                                        </p:tgtEl>
                                      </p:cBhvr>
                                    </p:animEffect>
                                    <p:anim calcmode="lin" valueType="num">
                                      <p:cBhvr>
                                        <p:cTn id="114" dur="500" fill="hold"/>
                                        <p:tgtEl>
                                          <p:spTgt spid="53"/>
                                        </p:tgtEl>
                                        <p:attrNameLst>
                                          <p:attrName>ppt_x</p:attrName>
                                        </p:attrNameLst>
                                      </p:cBhvr>
                                      <p:tavLst>
                                        <p:tav tm="0">
                                          <p:val>
                                            <p:fltVal val="0.5"/>
                                          </p:val>
                                        </p:tav>
                                        <p:tav tm="100000">
                                          <p:val>
                                            <p:strVal val="#ppt_x"/>
                                          </p:val>
                                        </p:tav>
                                      </p:tavLst>
                                    </p:anim>
                                    <p:anim calcmode="lin" valueType="num">
                                      <p:cBhvr>
                                        <p:cTn id="115" dur="500" fill="hold"/>
                                        <p:tgtEl>
                                          <p:spTgt spid="53"/>
                                        </p:tgtEl>
                                        <p:attrNameLst>
                                          <p:attrName>ppt_y</p:attrName>
                                        </p:attrNameLst>
                                      </p:cBhvr>
                                      <p:tavLst>
                                        <p:tav tm="0">
                                          <p:val>
                                            <p:fltVal val="0.5"/>
                                          </p:val>
                                        </p:tav>
                                        <p:tav tm="100000">
                                          <p:val>
                                            <p:strVal val="#ppt_y"/>
                                          </p:val>
                                        </p:tav>
                                      </p:tavLst>
                                    </p:anim>
                                  </p:childTnLst>
                                </p:cTn>
                              </p:par>
                              <p:par>
                                <p:cTn id="116" presetID="53" presetClass="entr" presetSubtype="528" fill="hold" grpId="0" nodeType="withEffect">
                                  <p:stCondLst>
                                    <p:cond delay="1000"/>
                                  </p:stCondLst>
                                  <p:childTnLst>
                                    <p:set>
                                      <p:cBhvr>
                                        <p:cTn id="117" dur="1" fill="hold">
                                          <p:stCondLst>
                                            <p:cond delay="0"/>
                                          </p:stCondLst>
                                        </p:cTn>
                                        <p:tgtEl>
                                          <p:spTgt spid="61"/>
                                        </p:tgtEl>
                                        <p:attrNameLst>
                                          <p:attrName>style.visibility</p:attrName>
                                        </p:attrNameLst>
                                      </p:cBhvr>
                                      <p:to>
                                        <p:strVal val="visible"/>
                                      </p:to>
                                    </p:set>
                                    <p:anim calcmode="lin" valueType="num">
                                      <p:cBhvr>
                                        <p:cTn id="118" dur="500" fill="hold"/>
                                        <p:tgtEl>
                                          <p:spTgt spid="61"/>
                                        </p:tgtEl>
                                        <p:attrNameLst>
                                          <p:attrName>ppt_w</p:attrName>
                                        </p:attrNameLst>
                                      </p:cBhvr>
                                      <p:tavLst>
                                        <p:tav tm="0">
                                          <p:val>
                                            <p:fltVal val="0"/>
                                          </p:val>
                                        </p:tav>
                                        <p:tav tm="100000">
                                          <p:val>
                                            <p:strVal val="#ppt_w"/>
                                          </p:val>
                                        </p:tav>
                                      </p:tavLst>
                                    </p:anim>
                                    <p:anim calcmode="lin" valueType="num">
                                      <p:cBhvr>
                                        <p:cTn id="119" dur="500" fill="hold"/>
                                        <p:tgtEl>
                                          <p:spTgt spid="61"/>
                                        </p:tgtEl>
                                        <p:attrNameLst>
                                          <p:attrName>ppt_h</p:attrName>
                                        </p:attrNameLst>
                                      </p:cBhvr>
                                      <p:tavLst>
                                        <p:tav tm="0">
                                          <p:val>
                                            <p:fltVal val="0"/>
                                          </p:val>
                                        </p:tav>
                                        <p:tav tm="100000">
                                          <p:val>
                                            <p:strVal val="#ppt_h"/>
                                          </p:val>
                                        </p:tav>
                                      </p:tavLst>
                                    </p:anim>
                                    <p:animEffect transition="in" filter="fade">
                                      <p:cBhvr>
                                        <p:cTn id="120" dur="500"/>
                                        <p:tgtEl>
                                          <p:spTgt spid="61"/>
                                        </p:tgtEl>
                                      </p:cBhvr>
                                    </p:animEffect>
                                    <p:anim calcmode="lin" valueType="num">
                                      <p:cBhvr>
                                        <p:cTn id="121" dur="500" fill="hold"/>
                                        <p:tgtEl>
                                          <p:spTgt spid="61"/>
                                        </p:tgtEl>
                                        <p:attrNameLst>
                                          <p:attrName>ppt_x</p:attrName>
                                        </p:attrNameLst>
                                      </p:cBhvr>
                                      <p:tavLst>
                                        <p:tav tm="0">
                                          <p:val>
                                            <p:fltVal val="0.5"/>
                                          </p:val>
                                        </p:tav>
                                        <p:tav tm="100000">
                                          <p:val>
                                            <p:strVal val="#ppt_x"/>
                                          </p:val>
                                        </p:tav>
                                      </p:tavLst>
                                    </p:anim>
                                    <p:anim calcmode="lin" valueType="num">
                                      <p:cBhvr>
                                        <p:cTn id="122" dur="500" fill="hold"/>
                                        <p:tgtEl>
                                          <p:spTgt spid="61"/>
                                        </p:tgtEl>
                                        <p:attrNameLst>
                                          <p:attrName>ppt_y</p:attrName>
                                        </p:attrNameLst>
                                      </p:cBhvr>
                                      <p:tavLst>
                                        <p:tav tm="0">
                                          <p:val>
                                            <p:fltVal val="0.5"/>
                                          </p:val>
                                        </p:tav>
                                        <p:tav tm="100000">
                                          <p:val>
                                            <p:strVal val="#ppt_y"/>
                                          </p:val>
                                        </p:tav>
                                      </p:tavLst>
                                    </p:anim>
                                  </p:childTnLst>
                                </p:cTn>
                              </p:par>
                              <p:par>
                                <p:cTn id="123" presetID="53" presetClass="entr" presetSubtype="528" fill="hold" grpId="0" nodeType="withEffect">
                                  <p:stCondLst>
                                    <p:cond delay="1250"/>
                                  </p:stCondLst>
                                  <p:childTnLst>
                                    <p:set>
                                      <p:cBhvr>
                                        <p:cTn id="124" dur="1" fill="hold">
                                          <p:stCondLst>
                                            <p:cond delay="0"/>
                                          </p:stCondLst>
                                        </p:cTn>
                                        <p:tgtEl>
                                          <p:spTgt spid="55"/>
                                        </p:tgtEl>
                                        <p:attrNameLst>
                                          <p:attrName>style.visibility</p:attrName>
                                        </p:attrNameLst>
                                      </p:cBhvr>
                                      <p:to>
                                        <p:strVal val="visible"/>
                                      </p:to>
                                    </p:set>
                                    <p:anim calcmode="lin" valueType="num">
                                      <p:cBhvr>
                                        <p:cTn id="125" dur="500" fill="hold"/>
                                        <p:tgtEl>
                                          <p:spTgt spid="55"/>
                                        </p:tgtEl>
                                        <p:attrNameLst>
                                          <p:attrName>ppt_w</p:attrName>
                                        </p:attrNameLst>
                                      </p:cBhvr>
                                      <p:tavLst>
                                        <p:tav tm="0">
                                          <p:val>
                                            <p:fltVal val="0"/>
                                          </p:val>
                                        </p:tav>
                                        <p:tav tm="100000">
                                          <p:val>
                                            <p:strVal val="#ppt_w"/>
                                          </p:val>
                                        </p:tav>
                                      </p:tavLst>
                                    </p:anim>
                                    <p:anim calcmode="lin" valueType="num">
                                      <p:cBhvr>
                                        <p:cTn id="126" dur="500" fill="hold"/>
                                        <p:tgtEl>
                                          <p:spTgt spid="55"/>
                                        </p:tgtEl>
                                        <p:attrNameLst>
                                          <p:attrName>ppt_h</p:attrName>
                                        </p:attrNameLst>
                                      </p:cBhvr>
                                      <p:tavLst>
                                        <p:tav tm="0">
                                          <p:val>
                                            <p:fltVal val="0"/>
                                          </p:val>
                                        </p:tav>
                                        <p:tav tm="100000">
                                          <p:val>
                                            <p:strVal val="#ppt_h"/>
                                          </p:val>
                                        </p:tav>
                                      </p:tavLst>
                                    </p:anim>
                                    <p:animEffect transition="in" filter="fade">
                                      <p:cBhvr>
                                        <p:cTn id="127" dur="500"/>
                                        <p:tgtEl>
                                          <p:spTgt spid="55"/>
                                        </p:tgtEl>
                                      </p:cBhvr>
                                    </p:animEffect>
                                    <p:anim calcmode="lin" valueType="num">
                                      <p:cBhvr>
                                        <p:cTn id="128" dur="500" fill="hold"/>
                                        <p:tgtEl>
                                          <p:spTgt spid="55"/>
                                        </p:tgtEl>
                                        <p:attrNameLst>
                                          <p:attrName>ppt_x</p:attrName>
                                        </p:attrNameLst>
                                      </p:cBhvr>
                                      <p:tavLst>
                                        <p:tav tm="0">
                                          <p:val>
                                            <p:fltVal val="0.5"/>
                                          </p:val>
                                        </p:tav>
                                        <p:tav tm="100000">
                                          <p:val>
                                            <p:strVal val="#ppt_x"/>
                                          </p:val>
                                        </p:tav>
                                      </p:tavLst>
                                    </p:anim>
                                    <p:anim calcmode="lin" valueType="num">
                                      <p:cBhvr>
                                        <p:cTn id="129" dur="500" fill="hold"/>
                                        <p:tgtEl>
                                          <p:spTgt spid="55"/>
                                        </p:tgtEl>
                                        <p:attrNameLst>
                                          <p:attrName>ppt_y</p:attrName>
                                        </p:attrNameLst>
                                      </p:cBhvr>
                                      <p:tavLst>
                                        <p:tav tm="0">
                                          <p:val>
                                            <p:fltVal val="0.5"/>
                                          </p:val>
                                        </p:tav>
                                        <p:tav tm="100000">
                                          <p:val>
                                            <p:strVal val="#ppt_y"/>
                                          </p:val>
                                        </p:tav>
                                      </p:tavLst>
                                    </p:anim>
                                  </p:childTnLst>
                                </p:cTn>
                              </p:par>
                              <p:par>
                                <p:cTn id="130" presetID="53" presetClass="entr" presetSubtype="528" fill="hold" grpId="0" nodeType="withEffect">
                                  <p:stCondLst>
                                    <p:cond delay="1500"/>
                                  </p:stCondLst>
                                  <p:childTnLst>
                                    <p:set>
                                      <p:cBhvr>
                                        <p:cTn id="131" dur="1" fill="hold">
                                          <p:stCondLst>
                                            <p:cond delay="0"/>
                                          </p:stCondLst>
                                        </p:cTn>
                                        <p:tgtEl>
                                          <p:spTgt spid="50"/>
                                        </p:tgtEl>
                                        <p:attrNameLst>
                                          <p:attrName>style.visibility</p:attrName>
                                        </p:attrNameLst>
                                      </p:cBhvr>
                                      <p:to>
                                        <p:strVal val="visible"/>
                                      </p:to>
                                    </p:set>
                                    <p:anim calcmode="lin" valueType="num">
                                      <p:cBhvr>
                                        <p:cTn id="132" dur="500" fill="hold"/>
                                        <p:tgtEl>
                                          <p:spTgt spid="50"/>
                                        </p:tgtEl>
                                        <p:attrNameLst>
                                          <p:attrName>ppt_w</p:attrName>
                                        </p:attrNameLst>
                                      </p:cBhvr>
                                      <p:tavLst>
                                        <p:tav tm="0">
                                          <p:val>
                                            <p:fltVal val="0"/>
                                          </p:val>
                                        </p:tav>
                                        <p:tav tm="100000">
                                          <p:val>
                                            <p:strVal val="#ppt_w"/>
                                          </p:val>
                                        </p:tav>
                                      </p:tavLst>
                                    </p:anim>
                                    <p:anim calcmode="lin" valueType="num">
                                      <p:cBhvr>
                                        <p:cTn id="133" dur="500" fill="hold"/>
                                        <p:tgtEl>
                                          <p:spTgt spid="50"/>
                                        </p:tgtEl>
                                        <p:attrNameLst>
                                          <p:attrName>ppt_h</p:attrName>
                                        </p:attrNameLst>
                                      </p:cBhvr>
                                      <p:tavLst>
                                        <p:tav tm="0">
                                          <p:val>
                                            <p:fltVal val="0"/>
                                          </p:val>
                                        </p:tav>
                                        <p:tav tm="100000">
                                          <p:val>
                                            <p:strVal val="#ppt_h"/>
                                          </p:val>
                                        </p:tav>
                                      </p:tavLst>
                                    </p:anim>
                                    <p:animEffect transition="in" filter="fade">
                                      <p:cBhvr>
                                        <p:cTn id="134" dur="500"/>
                                        <p:tgtEl>
                                          <p:spTgt spid="50"/>
                                        </p:tgtEl>
                                      </p:cBhvr>
                                    </p:animEffect>
                                    <p:anim calcmode="lin" valueType="num">
                                      <p:cBhvr>
                                        <p:cTn id="135" dur="500" fill="hold"/>
                                        <p:tgtEl>
                                          <p:spTgt spid="50"/>
                                        </p:tgtEl>
                                        <p:attrNameLst>
                                          <p:attrName>ppt_x</p:attrName>
                                        </p:attrNameLst>
                                      </p:cBhvr>
                                      <p:tavLst>
                                        <p:tav tm="0">
                                          <p:val>
                                            <p:fltVal val="0.5"/>
                                          </p:val>
                                        </p:tav>
                                        <p:tav tm="100000">
                                          <p:val>
                                            <p:strVal val="#ppt_x"/>
                                          </p:val>
                                        </p:tav>
                                      </p:tavLst>
                                    </p:anim>
                                    <p:anim calcmode="lin" valueType="num">
                                      <p:cBhvr>
                                        <p:cTn id="136" dur="500" fill="hold"/>
                                        <p:tgtEl>
                                          <p:spTgt spid="50"/>
                                        </p:tgtEl>
                                        <p:attrNameLst>
                                          <p:attrName>ppt_y</p:attrName>
                                        </p:attrNameLst>
                                      </p:cBhvr>
                                      <p:tavLst>
                                        <p:tav tm="0">
                                          <p:val>
                                            <p:fltVal val="0.5"/>
                                          </p:val>
                                        </p:tav>
                                        <p:tav tm="100000">
                                          <p:val>
                                            <p:strVal val="#ppt_y"/>
                                          </p:val>
                                        </p:tav>
                                      </p:tavLst>
                                    </p:anim>
                                  </p:childTnLst>
                                </p:cTn>
                              </p:par>
                              <p:par>
                                <p:cTn id="137" presetID="53" presetClass="entr" presetSubtype="528" fill="hold" grpId="0" nodeType="withEffect">
                                  <p:stCondLst>
                                    <p:cond delay="1750"/>
                                  </p:stCondLst>
                                  <p:childTnLst>
                                    <p:set>
                                      <p:cBhvr>
                                        <p:cTn id="138" dur="1" fill="hold">
                                          <p:stCondLst>
                                            <p:cond delay="0"/>
                                          </p:stCondLst>
                                        </p:cTn>
                                        <p:tgtEl>
                                          <p:spTgt spid="59"/>
                                        </p:tgtEl>
                                        <p:attrNameLst>
                                          <p:attrName>style.visibility</p:attrName>
                                        </p:attrNameLst>
                                      </p:cBhvr>
                                      <p:to>
                                        <p:strVal val="visible"/>
                                      </p:to>
                                    </p:set>
                                    <p:anim calcmode="lin" valueType="num">
                                      <p:cBhvr>
                                        <p:cTn id="139" dur="500" fill="hold"/>
                                        <p:tgtEl>
                                          <p:spTgt spid="59"/>
                                        </p:tgtEl>
                                        <p:attrNameLst>
                                          <p:attrName>ppt_w</p:attrName>
                                        </p:attrNameLst>
                                      </p:cBhvr>
                                      <p:tavLst>
                                        <p:tav tm="0">
                                          <p:val>
                                            <p:fltVal val="0"/>
                                          </p:val>
                                        </p:tav>
                                        <p:tav tm="100000">
                                          <p:val>
                                            <p:strVal val="#ppt_w"/>
                                          </p:val>
                                        </p:tav>
                                      </p:tavLst>
                                    </p:anim>
                                    <p:anim calcmode="lin" valueType="num">
                                      <p:cBhvr>
                                        <p:cTn id="140" dur="500" fill="hold"/>
                                        <p:tgtEl>
                                          <p:spTgt spid="59"/>
                                        </p:tgtEl>
                                        <p:attrNameLst>
                                          <p:attrName>ppt_h</p:attrName>
                                        </p:attrNameLst>
                                      </p:cBhvr>
                                      <p:tavLst>
                                        <p:tav tm="0">
                                          <p:val>
                                            <p:fltVal val="0"/>
                                          </p:val>
                                        </p:tav>
                                        <p:tav tm="100000">
                                          <p:val>
                                            <p:strVal val="#ppt_h"/>
                                          </p:val>
                                        </p:tav>
                                      </p:tavLst>
                                    </p:anim>
                                    <p:animEffect transition="in" filter="fade">
                                      <p:cBhvr>
                                        <p:cTn id="141" dur="500"/>
                                        <p:tgtEl>
                                          <p:spTgt spid="59"/>
                                        </p:tgtEl>
                                      </p:cBhvr>
                                    </p:animEffect>
                                    <p:anim calcmode="lin" valueType="num">
                                      <p:cBhvr>
                                        <p:cTn id="142" dur="500" fill="hold"/>
                                        <p:tgtEl>
                                          <p:spTgt spid="59"/>
                                        </p:tgtEl>
                                        <p:attrNameLst>
                                          <p:attrName>ppt_x</p:attrName>
                                        </p:attrNameLst>
                                      </p:cBhvr>
                                      <p:tavLst>
                                        <p:tav tm="0">
                                          <p:val>
                                            <p:fltVal val="0.5"/>
                                          </p:val>
                                        </p:tav>
                                        <p:tav tm="100000">
                                          <p:val>
                                            <p:strVal val="#ppt_x"/>
                                          </p:val>
                                        </p:tav>
                                      </p:tavLst>
                                    </p:anim>
                                    <p:anim calcmode="lin" valueType="num">
                                      <p:cBhvr>
                                        <p:cTn id="143" dur="500" fill="hold"/>
                                        <p:tgtEl>
                                          <p:spTgt spid="59"/>
                                        </p:tgtEl>
                                        <p:attrNameLst>
                                          <p:attrName>ppt_y</p:attrName>
                                        </p:attrNameLst>
                                      </p:cBhvr>
                                      <p:tavLst>
                                        <p:tav tm="0">
                                          <p:val>
                                            <p:fltVal val="0.5"/>
                                          </p:val>
                                        </p:tav>
                                        <p:tav tm="100000">
                                          <p:val>
                                            <p:strVal val="#ppt_y"/>
                                          </p:val>
                                        </p:tav>
                                      </p:tavLst>
                                    </p:anim>
                                  </p:childTnLst>
                                </p:cTn>
                              </p:par>
                              <p:par>
                                <p:cTn id="144" presetID="53" presetClass="entr" presetSubtype="528" fill="hold" grpId="0" nodeType="withEffect">
                                  <p:stCondLst>
                                    <p:cond delay="2000"/>
                                  </p:stCondLst>
                                  <p:childTnLst>
                                    <p:set>
                                      <p:cBhvr>
                                        <p:cTn id="145" dur="1" fill="hold">
                                          <p:stCondLst>
                                            <p:cond delay="0"/>
                                          </p:stCondLst>
                                        </p:cTn>
                                        <p:tgtEl>
                                          <p:spTgt spid="58"/>
                                        </p:tgtEl>
                                        <p:attrNameLst>
                                          <p:attrName>style.visibility</p:attrName>
                                        </p:attrNameLst>
                                      </p:cBhvr>
                                      <p:to>
                                        <p:strVal val="visible"/>
                                      </p:to>
                                    </p:set>
                                    <p:anim calcmode="lin" valueType="num">
                                      <p:cBhvr>
                                        <p:cTn id="146" dur="500" fill="hold"/>
                                        <p:tgtEl>
                                          <p:spTgt spid="58"/>
                                        </p:tgtEl>
                                        <p:attrNameLst>
                                          <p:attrName>ppt_w</p:attrName>
                                        </p:attrNameLst>
                                      </p:cBhvr>
                                      <p:tavLst>
                                        <p:tav tm="0">
                                          <p:val>
                                            <p:fltVal val="0"/>
                                          </p:val>
                                        </p:tav>
                                        <p:tav tm="100000">
                                          <p:val>
                                            <p:strVal val="#ppt_w"/>
                                          </p:val>
                                        </p:tav>
                                      </p:tavLst>
                                    </p:anim>
                                    <p:anim calcmode="lin" valueType="num">
                                      <p:cBhvr>
                                        <p:cTn id="147" dur="500" fill="hold"/>
                                        <p:tgtEl>
                                          <p:spTgt spid="58"/>
                                        </p:tgtEl>
                                        <p:attrNameLst>
                                          <p:attrName>ppt_h</p:attrName>
                                        </p:attrNameLst>
                                      </p:cBhvr>
                                      <p:tavLst>
                                        <p:tav tm="0">
                                          <p:val>
                                            <p:fltVal val="0"/>
                                          </p:val>
                                        </p:tav>
                                        <p:tav tm="100000">
                                          <p:val>
                                            <p:strVal val="#ppt_h"/>
                                          </p:val>
                                        </p:tav>
                                      </p:tavLst>
                                    </p:anim>
                                    <p:animEffect transition="in" filter="fade">
                                      <p:cBhvr>
                                        <p:cTn id="148" dur="500"/>
                                        <p:tgtEl>
                                          <p:spTgt spid="58"/>
                                        </p:tgtEl>
                                      </p:cBhvr>
                                    </p:animEffect>
                                    <p:anim calcmode="lin" valueType="num">
                                      <p:cBhvr>
                                        <p:cTn id="149" dur="500" fill="hold"/>
                                        <p:tgtEl>
                                          <p:spTgt spid="58"/>
                                        </p:tgtEl>
                                        <p:attrNameLst>
                                          <p:attrName>ppt_x</p:attrName>
                                        </p:attrNameLst>
                                      </p:cBhvr>
                                      <p:tavLst>
                                        <p:tav tm="0">
                                          <p:val>
                                            <p:fltVal val="0.5"/>
                                          </p:val>
                                        </p:tav>
                                        <p:tav tm="100000">
                                          <p:val>
                                            <p:strVal val="#ppt_x"/>
                                          </p:val>
                                        </p:tav>
                                      </p:tavLst>
                                    </p:anim>
                                    <p:anim calcmode="lin" valueType="num">
                                      <p:cBhvr>
                                        <p:cTn id="150" dur="500" fill="hold"/>
                                        <p:tgtEl>
                                          <p:spTgt spid="58"/>
                                        </p:tgtEl>
                                        <p:attrNameLst>
                                          <p:attrName>ppt_y</p:attrName>
                                        </p:attrNameLst>
                                      </p:cBhvr>
                                      <p:tavLst>
                                        <p:tav tm="0">
                                          <p:val>
                                            <p:fltVal val="0.5"/>
                                          </p:val>
                                        </p:tav>
                                        <p:tav tm="100000">
                                          <p:val>
                                            <p:strVal val="#ppt_y"/>
                                          </p:val>
                                        </p:tav>
                                      </p:tavLst>
                                    </p:anim>
                                  </p:childTnLst>
                                </p:cTn>
                              </p:par>
                              <p:par>
                                <p:cTn id="151" presetID="53" presetClass="entr" presetSubtype="528" fill="hold" grpId="0" nodeType="withEffect">
                                  <p:stCondLst>
                                    <p:cond delay="2250"/>
                                  </p:stCondLst>
                                  <p:childTnLst>
                                    <p:set>
                                      <p:cBhvr>
                                        <p:cTn id="152" dur="1" fill="hold">
                                          <p:stCondLst>
                                            <p:cond delay="0"/>
                                          </p:stCondLst>
                                        </p:cTn>
                                        <p:tgtEl>
                                          <p:spTgt spid="60"/>
                                        </p:tgtEl>
                                        <p:attrNameLst>
                                          <p:attrName>style.visibility</p:attrName>
                                        </p:attrNameLst>
                                      </p:cBhvr>
                                      <p:to>
                                        <p:strVal val="visible"/>
                                      </p:to>
                                    </p:set>
                                    <p:anim calcmode="lin" valueType="num">
                                      <p:cBhvr>
                                        <p:cTn id="153" dur="500" fill="hold"/>
                                        <p:tgtEl>
                                          <p:spTgt spid="60"/>
                                        </p:tgtEl>
                                        <p:attrNameLst>
                                          <p:attrName>ppt_w</p:attrName>
                                        </p:attrNameLst>
                                      </p:cBhvr>
                                      <p:tavLst>
                                        <p:tav tm="0">
                                          <p:val>
                                            <p:fltVal val="0"/>
                                          </p:val>
                                        </p:tav>
                                        <p:tav tm="100000">
                                          <p:val>
                                            <p:strVal val="#ppt_w"/>
                                          </p:val>
                                        </p:tav>
                                      </p:tavLst>
                                    </p:anim>
                                    <p:anim calcmode="lin" valueType="num">
                                      <p:cBhvr>
                                        <p:cTn id="154" dur="500" fill="hold"/>
                                        <p:tgtEl>
                                          <p:spTgt spid="60"/>
                                        </p:tgtEl>
                                        <p:attrNameLst>
                                          <p:attrName>ppt_h</p:attrName>
                                        </p:attrNameLst>
                                      </p:cBhvr>
                                      <p:tavLst>
                                        <p:tav tm="0">
                                          <p:val>
                                            <p:fltVal val="0"/>
                                          </p:val>
                                        </p:tav>
                                        <p:tav tm="100000">
                                          <p:val>
                                            <p:strVal val="#ppt_h"/>
                                          </p:val>
                                        </p:tav>
                                      </p:tavLst>
                                    </p:anim>
                                    <p:animEffect transition="in" filter="fade">
                                      <p:cBhvr>
                                        <p:cTn id="155" dur="500"/>
                                        <p:tgtEl>
                                          <p:spTgt spid="60"/>
                                        </p:tgtEl>
                                      </p:cBhvr>
                                    </p:animEffect>
                                    <p:anim calcmode="lin" valueType="num">
                                      <p:cBhvr>
                                        <p:cTn id="156" dur="500" fill="hold"/>
                                        <p:tgtEl>
                                          <p:spTgt spid="60"/>
                                        </p:tgtEl>
                                        <p:attrNameLst>
                                          <p:attrName>ppt_x</p:attrName>
                                        </p:attrNameLst>
                                      </p:cBhvr>
                                      <p:tavLst>
                                        <p:tav tm="0">
                                          <p:val>
                                            <p:fltVal val="0.5"/>
                                          </p:val>
                                        </p:tav>
                                        <p:tav tm="100000">
                                          <p:val>
                                            <p:strVal val="#ppt_x"/>
                                          </p:val>
                                        </p:tav>
                                      </p:tavLst>
                                    </p:anim>
                                    <p:anim calcmode="lin" valueType="num">
                                      <p:cBhvr>
                                        <p:cTn id="157" dur="500" fill="hold"/>
                                        <p:tgtEl>
                                          <p:spTgt spid="60"/>
                                        </p:tgtEl>
                                        <p:attrNameLst>
                                          <p:attrName>ppt_y</p:attrName>
                                        </p:attrNameLst>
                                      </p:cBhvr>
                                      <p:tavLst>
                                        <p:tav tm="0">
                                          <p:val>
                                            <p:fltVal val="0.5"/>
                                          </p:val>
                                        </p:tav>
                                        <p:tav tm="100000">
                                          <p:val>
                                            <p:strVal val="#ppt_y"/>
                                          </p:val>
                                        </p:tav>
                                      </p:tavLst>
                                    </p:anim>
                                  </p:childTnLst>
                                </p:cTn>
                              </p:par>
                            </p:childTnLst>
                          </p:cTn>
                        </p:par>
                        <p:par>
                          <p:cTn id="158" fill="hold">
                            <p:stCondLst>
                              <p:cond delay="11250"/>
                            </p:stCondLst>
                            <p:childTnLst>
                              <p:par>
                                <p:cTn id="159" presetID="53" presetClass="entr" presetSubtype="528" fill="hold" grpId="0" nodeType="afterEffect">
                                  <p:stCondLst>
                                    <p:cond delay="0"/>
                                  </p:stCondLst>
                                  <p:childTnLst>
                                    <p:set>
                                      <p:cBhvr>
                                        <p:cTn id="160" dur="1" fill="hold">
                                          <p:stCondLst>
                                            <p:cond delay="0"/>
                                          </p:stCondLst>
                                        </p:cTn>
                                        <p:tgtEl>
                                          <p:spTgt spid="52"/>
                                        </p:tgtEl>
                                        <p:attrNameLst>
                                          <p:attrName>style.visibility</p:attrName>
                                        </p:attrNameLst>
                                      </p:cBhvr>
                                      <p:to>
                                        <p:strVal val="visible"/>
                                      </p:to>
                                    </p:set>
                                    <p:anim calcmode="lin" valueType="num">
                                      <p:cBhvr>
                                        <p:cTn id="161" dur="500" fill="hold"/>
                                        <p:tgtEl>
                                          <p:spTgt spid="52"/>
                                        </p:tgtEl>
                                        <p:attrNameLst>
                                          <p:attrName>ppt_w</p:attrName>
                                        </p:attrNameLst>
                                      </p:cBhvr>
                                      <p:tavLst>
                                        <p:tav tm="0">
                                          <p:val>
                                            <p:fltVal val="0"/>
                                          </p:val>
                                        </p:tav>
                                        <p:tav tm="100000">
                                          <p:val>
                                            <p:strVal val="#ppt_w"/>
                                          </p:val>
                                        </p:tav>
                                      </p:tavLst>
                                    </p:anim>
                                    <p:anim calcmode="lin" valueType="num">
                                      <p:cBhvr>
                                        <p:cTn id="162" dur="500" fill="hold"/>
                                        <p:tgtEl>
                                          <p:spTgt spid="52"/>
                                        </p:tgtEl>
                                        <p:attrNameLst>
                                          <p:attrName>ppt_h</p:attrName>
                                        </p:attrNameLst>
                                      </p:cBhvr>
                                      <p:tavLst>
                                        <p:tav tm="0">
                                          <p:val>
                                            <p:fltVal val="0"/>
                                          </p:val>
                                        </p:tav>
                                        <p:tav tm="100000">
                                          <p:val>
                                            <p:strVal val="#ppt_h"/>
                                          </p:val>
                                        </p:tav>
                                      </p:tavLst>
                                    </p:anim>
                                    <p:animEffect transition="in" filter="fade">
                                      <p:cBhvr>
                                        <p:cTn id="163" dur="500"/>
                                        <p:tgtEl>
                                          <p:spTgt spid="52"/>
                                        </p:tgtEl>
                                      </p:cBhvr>
                                    </p:animEffect>
                                    <p:anim calcmode="lin" valueType="num">
                                      <p:cBhvr>
                                        <p:cTn id="164" dur="500" fill="hold"/>
                                        <p:tgtEl>
                                          <p:spTgt spid="52"/>
                                        </p:tgtEl>
                                        <p:attrNameLst>
                                          <p:attrName>ppt_x</p:attrName>
                                        </p:attrNameLst>
                                      </p:cBhvr>
                                      <p:tavLst>
                                        <p:tav tm="0">
                                          <p:val>
                                            <p:fltVal val="0.5"/>
                                          </p:val>
                                        </p:tav>
                                        <p:tav tm="100000">
                                          <p:val>
                                            <p:strVal val="#ppt_x"/>
                                          </p:val>
                                        </p:tav>
                                      </p:tavLst>
                                    </p:anim>
                                    <p:anim calcmode="lin" valueType="num">
                                      <p:cBhvr>
                                        <p:cTn id="165" dur="500" fill="hold"/>
                                        <p:tgtEl>
                                          <p:spTgt spid="52"/>
                                        </p:tgtEl>
                                        <p:attrNameLst>
                                          <p:attrName>ppt_y</p:attrName>
                                        </p:attrNameLst>
                                      </p:cBhvr>
                                      <p:tavLst>
                                        <p:tav tm="0">
                                          <p:val>
                                            <p:fltVal val="0.5"/>
                                          </p:val>
                                        </p:tav>
                                        <p:tav tm="100000">
                                          <p:val>
                                            <p:strVal val="#ppt_y"/>
                                          </p:val>
                                        </p:tav>
                                      </p:tavLst>
                                    </p:anim>
                                  </p:childTnLst>
                                </p:cTn>
                              </p:par>
                              <p:par>
                                <p:cTn id="166" presetID="53" presetClass="entr" presetSubtype="528" fill="hold" grpId="0" nodeType="withEffect">
                                  <p:stCondLst>
                                    <p:cond delay="250"/>
                                  </p:stCondLst>
                                  <p:childTnLst>
                                    <p:set>
                                      <p:cBhvr>
                                        <p:cTn id="167" dur="1" fill="hold">
                                          <p:stCondLst>
                                            <p:cond delay="0"/>
                                          </p:stCondLst>
                                        </p:cTn>
                                        <p:tgtEl>
                                          <p:spTgt spid="57"/>
                                        </p:tgtEl>
                                        <p:attrNameLst>
                                          <p:attrName>style.visibility</p:attrName>
                                        </p:attrNameLst>
                                      </p:cBhvr>
                                      <p:to>
                                        <p:strVal val="visible"/>
                                      </p:to>
                                    </p:set>
                                    <p:anim calcmode="lin" valueType="num">
                                      <p:cBhvr>
                                        <p:cTn id="168" dur="500" fill="hold"/>
                                        <p:tgtEl>
                                          <p:spTgt spid="57"/>
                                        </p:tgtEl>
                                        <p:attrNameLst>
                                          <p:attrName>ppt_w</p:attrName>
                                        </p:attrNameLst>
                                      </p:cBhvr>
                                      <p:tavLst>
                                        <p:tav tm="0">
                                          <p:val>
                                            <p:fltVal val="0"/>
                                          </p:val>
                                        </p:tav>
                                        <p:tav tm="100000">
                                          <p:val>
                                            <p:strVal val="#ppt_w"/>
                                          </p:val>
                                        </p:tav>
                                      </p:tavLst>
                                    </p:anim>
                                    <p:anim calcmode="lin" valueType="num">
                                      <p:cBhvr>
                                        <p:cTn id="169" dur="500" fill="hold"/>
                                        <p:tgtEl>
                                          <p:spTgt spid="57"/>
                                        </p:tgtEl>
                                        <p:attrNameLst>
                                          <p:attrName>ppt_h</p:attrName>
                                        </p:attrNameLst>
                                      </p:cBhvr>
                                      <p:tavLst>
                                        <p:tav tm="0">
                                          <p:val>
                                            <p:fltVal val="0"/>
                                          </p:val>
                                        </p:tav>
                                        <p:tav tm="100000">
                                          <p:val>
                                            <p:strVal val="#ppt_h"/>
                                          </p:val>
                                        </p:tav>
                                      </p:tavLst>
                                    </p:anim>
                                    <p:animEffect transition="in" filter="fade">
                                      <p:cBhvr>
                                        <p:cTn id="170" dur="500"/>
                                        <p:tgtEl>
                                          <p:spTgt spid="57"/>
                                        </p:tgtEl>
                                      </p:cBhvr>
                                    </p:animEffect>
                                    <p:anim calcmode="lin" valueType="num">
                                      <p:cBhvr>
                                        <p:cTn id="171" dur="500" fill="hold"/>
                                        <p:tgtEl>
                                          <p:spTgt spid="57"/>
                                        </p:tgtEl>
                                        <p:attrNameLst>
                                          <p:attrName>ppt_x</p:attrName>
                                        </p:attrNameLst>
                                      </p:cBhvr>
                                      <p:tavLst>
                                        <p:tav tm="0">
                                          <p:val>
                                            <p:fltVal val="0.5"/>
                                          </p:val>
                                        </p:tav>
                                        <p:tav tm="100000">
                                          <p:val>
                                            <p:strVal val="#ppt_x"/>
                                          </p:val>
                                        </p:tav>
                                      </p:tavLst>
                                    </p:anim>
                                    <p:anim calcmode="lin" valueType="num">
                                      <p:cBhvr>
                                        <p:cTn id="172" dur="500" fill="hold"/>
                                        <p:tgtEl>
                                          <p:spTgt spid="57"/>
                                        </p:tgtEl>
                                        <p:attrNameLst>
                                          <p:attrName>ppt_y</p:attrName>
                                        </p:attrNameLst>
                                      </p:cBhvr>
                                      <p:tavLst>
                                        <p:tav tm="0">
                                          <p:val>
                                            <p:fltVal val="0.5"/>
                                          </p:val>
                                        </p:tav>
                                        <p:tav tm="100000">
                                          <p:val>
                                            <p:strVal val="#ppt_y"/>
                                          </p:val>
                                        </p:tav>
                                      </p:tavLst>
                                    </p:anim>
                                  </p:childTnLst>
                                </p:cTn>
                              </p:par>
                              <p:par>
                                <p:cTn id="173" presetID="53" presetClass="entr" presetSubtype="528" fill="hold" grpId="0" nodeType="withEffect">
                                  <p:stCondLst>
                                    <p:cond delay="500"/>
                                  </p:stCondLst>
                                  <p:childTnLst>
                                    <p:set>
                                      <p:cBhvr>
                                        <p:cTn id="174" dur="1" fill="hold">
                                          <p:stCondLst>
                                            <p:cond delay="0"/>
                                          </p:stCondLst>
                                        </p:cTn>
                                        <p:tgtEl>
                                          <p:spTgt spid="51"/>
                                        </p:tgtEl>
                                        <p:attrNameLst>
                                          <p:attrName>style.visibility</p:attrName>
                                        </p:attrNameLst>
                                      </p:cBhvr>
                                      <p:to>
                                        <p:strVal val="visible"/>
                                      </p:to>
                                    </p:set>
                                    <p:anim calcmode="lin" valueType="num">
                                      <p:cBhvr>
                                        <p:cTn id="175" dur="500" fill="hold"/>
                                        <p:tgtEl>
                                          <p:spTgt spid="51"/>
                                        </p:tgtEl>
                                        <p:attrNameLst>
                                          <p:attrName>ppt_w</p:attrName>
                                        </p:attrNameLst>
                                      </p:cBhvr>
                                      <p:tavLst>
                                        <p:tav tm="0">
                                          <p:val>
                                            <p:fltVal val="0"/>
                                          </p:val>
                                        </p:tav>
                                        <p:tav tm="100000">
                                          <p:val>
                                            <p:strVal val="#ppt_w"/>
                                          </p:val>
                                        </p:tav>
                                      </p:tavLst>
                                    </p:anim>
                                    <p:anim calcmode="lin" valueType="num">
                                      <p:cBhvr>
                                        <p:cTn id="176" dur="500" fill="hold"/>
                                        <p:tgtEl>
                                          <p:spTgt spid="51"/>
                                        </p:tgtEl>
                                        <p:attrNameLst>
                                          <p:attrName>ppt_h</p:attrName>
                                        </p:attrNameLst>
                                      </p:cBhvr>
                                      <p:tavLst>
                                        <p:tav tm="0">
                                          <p:val>
                                            <p:fltVal val="0"/>
                                          </p:val>
                                        </p:tav>
                                        <p:tav tm="100000">
                                          <p:val>
                                            <p:strVal val="#ppt_h"/>
                                          </p:val>
                                        </p:tav>
                                      </p:tavLst>
                                    </p:anim>
                                    <p:animEffect transition="in" filter="fade">
                                      <p:cBhvr>
                                        <p:cTn id="177" dur="500"/>
                                        <p:tgtEl>
                                          <p:spTgt spid="51"/>
                                        </p:tgtEl>
                                      </p:cBhvr>
                                    </p:animEffect>
                                    <p:anim calcmode="lin" valueType="num">
                                      <p:cBhvr>
                                        <p:cTn id="178" dur="500" fill="hold"/>
                                        <p:tgtEl>
                                          <p:spTgt spid="51"/>
                                        </p:tgtEl>
                                        <p:attrNameLst>
                                          <p:attrName>ppt_x</p:attrName>
                                        </p:attrNameLst>
                                      </p:cBhvr>
                                      <p:tavLst>
                                        <p:tav tm="0">
                                          <p:val>
                                            <p:fltVal val="0.5"/>
                                          </p:val>
                                        </p:tav>
                                        <p:tav tm="100000">
                                          <p:val>
                                            <p:strVal val="#ppt_x"/>
                                          </p:val>
                                        </p:tav>
                                      </p:tavLst>
                                    </p:anim>
                                    <p:anim calcmode="lin" valueType="num">
                                      <p:cBhvr>
                                        <p:cTn id="179" dur="500" fill="hold"/>
                                        <p:tgtEl>
                                          <p:spTgt spid="51"/>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750"/>
                                  </p:stCondLst>
                                  <p:childTnLst>
                                    <p:set>
                                      <p:cBhvr>
                                        <p:cTn id="181" dur="1" fill="hold">
                                          <p:stCondLst>
                                            <p:cond delay="0"/>
                                          </p:stCondLst>
                                        </p:cTn>
                                        <p:tgtEl>
                                          <p:spTgt spid="49"/>
                                        </p:tgtEl>
                                        <p:attrNameLst>
                                          <p:attrName>style.visibility</p:attrName>
                                        </p:attrNameLst>
                                      </p:cBhvr>
                                      <p:to>
                                        <p:strVal val="visible"/>
                                      </p:to>
                                    </p:set>
                                    <p:anim calcmode="lin" valueType="num">
                                      <p:cBhvr>
                                        <p:cTn id="182" dur="500" fill="hold"/>
                                        <p:tgtEl>
                                          <p:spTgt spid="49"/>
                                        </p:tgtEl>
                                        <p:attrNameLst>
                                          <p:attrName>ppt_w</p:attrName>
                                        </p:attrNameLst>
                                      </p:cBhvr>
                                      <p:tavLst>
                                        <p:tav tm="0">
                                          <p:val>
                                            <p:fltVal val="0"/>
                                          </p:val>
                                        </p:tav>
                                        <p:tav tm="100000">
                                          <p:val>
                                            <p:strVal val="#ppt_w"/>
                                          </p:val>
                                        </p:tav>
                                      </p:tavLst>
                                    </p:anim>
                                    <p:anim calcmode="lin" valueType="num">
                                      <p:cBhvr>
                                        <p:cTn id="183" dur="500" fill="hold"/>
                                        <p:tgtEl>
                                          <p:spTgt spid="49"/>
                                        </p:tgtEl>
                                        <p:attrNameLst>
                                          <p:attrName>ppt_h</p:attrName>
                                        </p:attrNameLst>
                                      </p:cBhvr>
                                      <p:tavLst>
                                        <p:tav tm="0">
                                          <p:val>
                                            <p:fltVal val="0"/>
                                          </p:val>
                                        </p:tav>
                                        <p:tav tm="100000">
                                          <p:val>
                                            <p:strVal val="#ppt_h"/>
                                          </p:val>
                                        </p:tav>
                                      </p:tavLst>
                                    </p:anim>
                                    <p:animEffect transition="in" filter="fade">
                                      <p:cBhvr>
                                        <p:cTn id="184" dur="500"/>
                                        <p:tgtEl>
                                          <p:spTgt spid="49"/>
                                        </p:tgtEl>
                                      </p:cBhvr>
                                    </p:animEffect>
                                    <p:anim calcmode="lin" valueType="num">
                                      <p:cBhvr>
                                        <p:cTn id="185" dur="500" fill="hold"/>
                                        <p:tgtEl>
                                          <p:spTgt spid="49"/>
                                        </p:tgtEl>
                                        <p:attrNameLst>
                                          <p:attrName>ppt_x</p:attrName>
                                        </p:attrNameLst>
                                      </p:cBhvr>
                                      <p:tavLst>
                                        <p:tav tm="0">
                                          <p:val>
                                            <p:fltVal val="0.5"/>
                                          </p:val>
                                        </p:tav>
                                        <p:tav tm="100000">
                                          <p:val>
                                            <p:strVal val="#ppt_x"/>
                                          </p:val>
                                        </p:tav>
                                      </p:tavLst>
                                    </p:anim>
                                    <p:anim calcmode="lin" valueType="num">
                                      <p:cBhvr>
                                        <p:cTn id="186" dur="500" fill="hold"/>
                                        <p:tgtEl>
                                          <p:spTgt spid="49"/>
                                        </p:tgtEl>
                                        <p:attrNameLst>
                                          <p:attrName>ppt_y</p:attrName>
                                        </p:attrNameLst>
                                      </p:cBhvr>
                                      <p:tavLst>
                                        <p:tav tm="0">
                                          <p:val>
                                            <p:fltVal val="0.5"/>
                                          </p:val>
                                        </p:tav>
                                        <p:tav tm="100000">
                                          <p:val>
                                            <p:strVal val="#ppt_y"/>
                                          </p:val>
                                        </p:tav>
                                      </p:tavLst>
                                    </p:anim>
                                  </p:childTnLst>
                                </p:cTn>
                              </p:par>
                            </p:childTnLst>
                          </p:cTn>
                        </p:par>
                        <p:par>
                          <p:cTn id="187" fill="hold">
                            <p:stCondLst>
                              <p:cond delay="12500"/>
                            </p:stCondLst>
                            <p:childTnLst>
                              <p:par>
                                <p:cTn id="188" presetID="53" presetClass="entr" presetSubtype="16" fill="hold" nodeType="afterEffect">
                                  <p:stCondLst>
                                    <p:cond delay="0"/>
                                  </p:stCondLst>
                                  <p:childTnLst>
                                    <p:set>
                                      <p:cBhvr>
                                        <p:cTn id="189" dur="1" fill="hold">
                                          <p:stCondLst>
                                            <p:cond delay="0"/>
                                          </p:stCondLst>
                                        </p:cTn>
                                        <p:tgtEl>
                                          <p:spTgt spid="2"/>
                                        </p:tgtEl>
                                        <p:attrNameLst>
                                          <p:attrName>style.visibility</p:attrName>
                                        </p:attrNameLst>
                                      </p:cBhvr>
                                      <p:to>
                                        <p:strVal val="visible"/>
                                      </p:to>
                                    </p:set>
                                    <p:anim calcmode="lin" valueType="num">
                                      <p:cBhvr>
                                        <p:cTn id="190" dur="500" fill="hold"/>
                                        <p:tgtEl>
                                          <p:spTgt spid="2"/>
                                        </p:tgtEl>
                                        <p:attrNameLst>
                                          <p:attrName>ppt_w</p:attrName>
                                        </p:attrNameLst>
                                      </p:cBhvr>
                                      <p:tavLst>
                                        <p:tav tm="0">
                                          <p:val>
                                            <p:fltVal val="0"/>
                                          </p:val>
                                        </p:tav>
                                        <p:tav tm="100000">
                                          <p:val>
                                            <p:strVal val="#ppt_w"/>
                                          </p:val>
                                        </p:tav>
                                      </p:tavLst>
                                    </p:anim>
                                    <p:anim calcmode="lin" valueType="num">
                                      <p:cBhvr>
                                        <p:cTn id="191" dur="500" fill="hold"/>
                                        <p:tgtEl>
                                          <p:spTgt spid="2"/>
                                        </p:tgtEl>
                                        <p:attrNameLst>
                                          <p:attrName>ppt_h</p:attrName>
                                        </p:attrNameLst>
                                      </p:cBhvr>
                                      <p:tavLst>
                                        <p:tav tm="0">
                                          <p:val>
                                            <p:fltVal val="0"/>
                                          </p:val>
                                        </p:tav>
                                        <p:tav tm="100000">
                                          <p:val>
                                            <p:strVal val="#ppt_h"/>
                                          </p:val>
                                        </p:tav>
                                      </p:tavLst>
                                    </p:anim>
                                    <p:animEffect transition="in" filter="fade">
                                      <p:cBhvr>
                                        <p:cTn id="19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3" grpId="0"/>
      <p:bldP spid="44" grpId="0"/>
      <p:bldP spid="45" grpId="0"/>
      <p:bldP spid="46" grpId="0" animBg="1"/>
      <p:bldP spid="46" grpId="1" animBg="1"/>
      <p:bldP spid="46" grpId="2"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4755150" y="1200084"/>
            <a:ext cx="3043071" cy="3043071"/>
          </a:xfrm>
          <a:prstGeom prst="diamond">
            <a:avLst/>
          </a:prstGeom>
          <a:solidFill>
            <a:schemeClr val="accent1"/>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4631928" y="685763"/>
            <a:ext cx="3289516" cy="3289516"/>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636401" y="1617970"/>
            <a:ext cx="1280566" cy="481799"/>
          </a:xfrm>
          <a:prstGeom prst="rect">
            <a:avLst/>
          </a:prstGeom>
          <a:noFill/>
        </p:spPr>
        <p:txBody>
          <a:bodyPr wrap="square" rtlCol="0">
            <a:spAutoFit/>
          </a:bodyPr>
          <a:lstStyle/>
          <a:p>
            <a:r>
              <a:rPr lang="en-US" altLang="zh-CN" sz="2531" dirty="0" smtClean="0">
                <a:solidFill>
                  <a:schemeClr val="accent1"/>
                </a:solidFill>
                <a:latin typeface="微软雅黑" panose="020B0503020204020204" pitchFamily="34" charset="-122"/>
                <a:ea typeface="微软雅黑" panose="020B0503020204020204" pitchFamily="34" charset="-122"/>
              </a:rPr>
              <a:t>Part2</a:t>
            </a:r>
            <a:endParaRPr lang="zh-CN" altLang="en-US" sz="2531" dirty="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4848489" y="2005930"/>
            <a:ext cx="2781531" cy="611706"/>
          </a:xfrm>
          <a:prstGeom prst="rect">
            <a:avLst/>
          </a:prstGeom>
        </p:spPr>
        <p:txBody>
          <a:bodyPr wrap="none">
            <a:spAutoFit/>
          </a:bodyPr>
          <a:lstStyle/>
          <a:p>
            <a:r>
              <a:rPr lang="zh-CN" altLang="en-US" sz="3375"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p>
        </p:txBody>
      </p:sp>
      <p:sp>
        <p:nvSpPr>
          <p:cNvPr id="8" name="KSO_Shape"/>
          <p:cNvSpPr>
            <a:spLocks/>
          </p:cNvSpPr>
          <p:nvPr/>
        </p:nvSpPr>
        <p:spPr bwMode="auto">
          <a:xfrm>
            <a:off x="6135443" y="2760590"/>
            <a:ext cx="282480" cy="564959"/>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4311845" y="4430949"/>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0" name="矩形 9"/>
          <p:cNvSpPr/>
          <p:nvPr/>
        </p:nvSpPr>
        <p:spPr>
          <a:xfrm>
            <a:off x="6602184" y="4408373"/>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1" name="矩形 10"/>
          <p:cNvSpPr/>
          <p:nvPr/>
        </p:nvSpPr>
        <p:spPr>
          <a:xfrm>
            <a:off x="4311845" y="4871891"/>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2" name="矩形 11"/>
          <p:cNvSpPr/>
          <p:nvPr/>
        </p:nvSpPr>
        <p:spPr>
          <a:xfrm>
            <a:off x="6602184" y="4849314"/>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6739478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2165111" y="1901016"/>
            <a:ext cx="7079265" cy="4119383"/>
            <a:chOff x="2052624" y="1802544"/>
            <a:chExt cx="6712560" cy="3906000"/>
          </a:xfrm>
        </p:grpSpPr>
        <p:grpSp>
          <p:nvGrpSpPr>
            <p:cNvPr id="28" name="Group 27"/>
            <p:cNvGrpSpPr/>
            <p:nvPr/>
          </p:nvGrpSpPr>
          <p:grpSpPr>
            <a:xfrm>
              <a:off x="3779189" y="1804928"/>
              <a:ext cx="1318772" cy="860284"/>
              <a:chOff x="3779189" y="1804928"/>
              <a:chExt cx="1318772" cy="860284"/>
            </a:xfrm>
          </p:grpSpPr>
          <p:sp>
            <p:nvSpPr>
              <p:cNvPr id="4" name="Shape 231"/>
              <p:cNvSpPr/>
              <p:nvPr/>
            </p:nvSpPr>
            <p:spPr>
              <a:xfrm>
                <a:off x="3779189" y="1804928"/>
                <a:ext cx="1318772" cy="8602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60000"/>
                  <a:lumOff val="40000"/>
                </a:schemeClr>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Text Placeholder 2"/>
              <p:cNvSpPr txBox="1">
                <a:spLocks/>
              </p:cNvSpPr>
              <p:nvPr/>
            </p:nvSpPr>
            <p:spPr>
              <a:xfrm>
                <a:off x="3779189" y="2024157"/>
                <a:ext cx="1318772" cy="311441"/>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Existing </a:t>
                </a:r>
              </a:p>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Products</a:t>
                </a:r>
              </a:p>
            </p:txBody>
          </p:sp>
        </p:grpSp>
        <p:grpSp>
          <p:nvGrpSpPr>
            <p:cNvPr id="30" name="Group 29"/>
            <p:cNvGrpSpPr/>
            <p:nvPr/>
          </p:nvGrpSpPr>
          <p:grpSpPr>
            <a:xfrm>
              <a:off x="7446411" y="1802544"/>
              <a:ext cx="1318773" cy="865052"/>
              <a:chOff x="7446411" y="1802544"/>
              <a:chExt cx="1318773" cy="865052"/>
            </a:xfrm>
          </p:grpSpPr>
          <p:sp>
            <p:nvSpPr>
              <p:cNvPr id="5" name="Shape 234"/>
              <p:cNvSpPr/>
              <p:nvPr/>
            </p:nvSpPr>
            <p:spPr>
              <a:xfrm>
                <a:off x="7446412" y="1802544"/>
                <a:ext cx="1318772" cy="8650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60000"/>
                  <a:lumOff val="40000"/>
                </a:schemeClr>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Text Placeholder 2"/>
              <p:cNvSpPr txBox="1">
                <a:spLocks/>
              </p:cNvSpPr>
              <p:nvPr/>
            </p:nvSpPr>
            <p:spPr>
              <a:xfrm>
                <a:off x="7446411" y="2019658"/>
                <a:ext cx="1318772" cy="311441"/>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New </a:t>
                </a:r>
              </a:p>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Products</a:t>
                </a:r>
              </a:p>
            </p:txBody>
          </p:sp>
        </p:grpSp>
        <p:grpSp>
          <p:nvGrpSpPr>
            <p:cNvPr id="18" name="Group 17"/>
            <p:cNvGrpSpPr/>
            <p:nvPr/>
          </p:nvGrpSpPr>
          <p:grpSpPr>
            <a:xfrm>
              <a:off x="2057393" y="4389771"/>
              <a:ext cx="860284" cy="1318773"/>
              <a:chOff x="2057393" y="4389771"/>
              <a:chExt cx="860284" cy="1318773"/>
            </a:xfrm>
          </p:grpSpPr>
          <p:sp>
            <p:nvSpPr>
              <p:cNvPr id="6" name="Shape 238"/>
              <p:cNvSpPr/>
              <p:nvPr/>
            </p:nvSpPr>
            <p:spPr>
              <a:xfrm rot="16200000">
                <a:off x="1828149" y="4619015"/>
                <a:ext cx="1318772" cy="8602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lumMod val="60000"/>
                  <a:lumOff val="40000"/>
                </a:schemeClr>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Text Placeholder 2"/>
              <p:cNvSpPr txBox="1">
                <a:spLocks/>
              </p:cNvSpPr>
              <p:nvPr/>
            </p:nvSpPr>
            <p:spPr>
              <a:xfrm rot="16200000">
                <a:off x="1758529" y="4893437"/>
                <a:ext cx="1318772" cy="311441"/>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New</a:t>
                </a:r>
              </a:p>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Markets</a:t>
                </a:r>
              </a:p>
            </p:txBody>
          </p:sp>
        </p:grpSp>
        <p:grpSp>
          <p:nvGrpSpPr>
            <p:cNvPr id="19" name="Group 18"/>
            <p:cNvGrpSpPr/>
            <p:nvPr/>
          </p:nvGrpSpPr>
          <p:grpSpPr>
            <a:xfrm>
              <a:off x="2052624" y="2586358"/>
              <a:ext cx="865052" cy="1318774"/>
              <a:chOff x="2052624" y="2586358"/>
              <a:chExt cx="865052" cy="1318774"/>
            </a:xfrm>
          </p:grpSpPr>
          <p:sp>
            <p:nvSpPr>
              <p:cNvPr id="7" name="Shape 241"/>
              <p:cNvSpPr/>
              <p:nvPr/>
            </p:nvSpPr>
            <p:spPr>
              <a:xfrm rot="16200000">
                <a:off x="1825764" y="2813220"/>
                <a:ext cx="1318772" cy="8650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60000"/>
                  <a:lumOff val="40000"/>
                </a:schemeClr>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Text Placeholder 2"/>
              <p:cNvSpPr txBox="1">
                <a:spLocks/>
              </p:cNvSpPr>
              <p:nvPr/>
            </p:nvSpPr>
            <p:spPr>
              <a:xfrm rot="16200000">
                <a:off x="1758529" y="3090023"/>
                <a:ext cx="1318772" cy="311441"/>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Existing </a:t>
                </a:r>
              </a:p>
              <a:p>
                <a:r>
                  <a:rPr lang="en-GB" sz="126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Markets</a:t>
                </a:r>
              </a:p>
            </p:txBody>
          </p:sp>
        </p:grpSp>
      </p:grpSp>
      <p:grpSp>
        <p:nvGrpSpPr>
          <p:cNvPr id="2" name="Group 1"/>
          <p:cNvGrpSpPr/>
          <p:nvPr/>
        </p:nvGrpSpPr>
        <p:grpSpPr>
          <a:xfrm>
            <a:off x="2877163" y="2607766"/>
            <a:ext cx="3608484" cy="1630593"/>
            <a:chOff x="2727792" y="2472683"/>
            <a:chExt cx="3421565" cy="1546129"/>
          </a:xfrm>
        </p:grpSpPr>
        <p:sp>
          <p:nvSpPr>
            <p:cNvPr id="8" name="Shape 247"/>
            <p:cNvSpPr/>
            <p:nvPr/>
          </p:nvSpPr>
          <p:spPr>
            <a:xfrm>
              <a:off x="2727792" y="2472683"/>
              <a:ext cx="3421565" cy="1546129"/>
            </a:xfrm>
            <a:prstGeom prst="roundRect">
              <a:avLst>
                <a:gd name="adj" fmla="val 25183"/>
              </a:avLst>
            </a:prstGeom>
            <a:solidFill>
              <a:schemeClr val="accent1"/>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Text Placeholder 2"/>
            <p:cNvSpPr txBox="1">
              <a:spLocks/>
            </p:cNvSpPr>
            <p:nvPr/>
          </p:nvSpPr>
          <p:spPr>
            <a:xfrm>
              <a:off x="3401320" y="2818157"/>
              <a:ext cx="2067076"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687">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Market Penetration</a:t>
              </a:r>
            </a:p>
          </p:txBody>
        </p:sp>
        <p:sp>
          <p:nvSpPr>
            <p:cNvPr id="21" name="TextBox 20"/>
            <p:cNvSpPr txBox="1"/>
            <p:nvPr/>
          </p:nvSpPr>
          <p:spPr>
            <a:xfrm>
              <a:off x="3047222" y="3150607"/>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3" name="Group 2"/>
          <p:cNvGrpSpPr/>
          <p:nvPr/>
        </p:nvGrpSpPr>
        <p:grpSpPr>
          <a:xfrm>
            <a:off x="6744726" y="2607766"/>
            <a:ext cx="3608484" cy="1630593"/>
            <a:chOff x="6395015" y="2472683"/>
            <a:chExt cx="3421565" cy="1546129"/>
          </a:xfrm>
        </p:grpSpPr>
        <p:sp>
          <p:nvSpPr>
            <p:cNvPr id="9" name="Shape 254"/>
            <p:cNvSpPr/>
            <p:nvPr/>
          </p:nvSpPr>
          <p:spPr>
            <a:xfrm>
              <a:off x="6395015" y="2472683"/>
              <a:ext cx="3421565" cy="1546129"/>
            </a:xfrm>
            <a:prstGeom prst="roundRect">
              <a:avLst>
                <a:gd name="adj" fmla="val 25183"/>
              </a:avLst>
            </a:prstGeom>
            <a:solidFill>
              <a:schemeClr val="accent2"/>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Text Placeholder 2"/>
            <p:cNvSpPr txBox="1">
              <a:spLocks/>
            </p:cNvSpPr>
            <p:nvPr/>
          </p:nvSpPr>
          <p:spPr>
            <a:xfrm>
              <a:off x="6976817" y="2814672"/>
              <a:ext cx="2276507"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687">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 Development</a:t>
              </a:r>
            </a:p>
          </p:txBody>
        </p:sp>
        <p:sp>
          <p:nvSpPr>
            <p:cNvPr id="23" name="TextBox 22"/>
            <p:cNvSpPr txBox="1"/>
            <p:nvPr/>
          </p:nvSpPr>
          <p:spPr>
            <a:xfrm>
              <a:off x="6727435" y="3158147"/>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6" name="Group 15"/>
          <p:cNvGrpSpPr/>
          <p:nvPr/>
        </p:nvGrpSpPr>
        <p:grpSpPr>
          <a:xfrm>
            <a:off x="2877163" y="4489960"/>
            <a:ext cx="3608484" cy="1630592"/>
            <a:chOff x="2727792" y="4257381"/>
            <a:chExt cx="3421565" cy="1546128"/>
          </a:xfrm>
        </p:grpSpPr>
        <p:sp>
          <p:nvSpPr>
            <p:cNvPr id="10" name="Shape 261"/>
            <p:cNvSpPr/>
            <p:nvPr/>
          </p:nvSpPr>
          <p:spPr>
            <a:xfrm>
              <a:off x="2727792" y="4257381"/>
              <a:ext cx="3421565" cy="1546128"/>
            </a:xfrm>
            <a:prstGeom prst="roundRect">
              <a:avLst>
                <a:gd name="adj" fmla="val 25183"/>
              </a:avLst>
            </a:prstGeom>
            <a:solidFill>
              <a:schemeClr val="accent4"/>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Text Placeholder 2"/>
            <p:cNvSpPr txBox="1">
              <a:spLocks/>
            </p:cNvSpPr>
            <p:nvPr/>
          </p:nvSpPr>
          <p:spPr>
            <a:xfrm>
              <a:off x="3312526" y="4567235"/>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687">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Market Development</a:t>
              </a:r>
            </a:p>
          </p:txBody>
        </p:sp>
        <p:sp>
          <p:nvSpPr>
            <p:cNvPr id="25" name="TextBox 24"/>
            <p:cNvSpPr txBox="1"/>
            <p:nvPr/>
          </p:nvSpPr>
          <p:spPr>
            <a:xfrm>
              <a:off x="3047222" y="4894725"/>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7" name="Group 16"/>
          <p:cNvGrpSpPr/>
          <p:nvPr/>
        </p:nvGrpSpPr>
        <p:grpSpPr>
          <a:xfrm>
            <a:off x="6744726" y="4489961"/>
            <a:ext cx="3608484" cy="1630593"/>
            <a:chOff x="6395015" y="4257381"/>
            <a:chExt cx="3421565" cy="1546129"/>
          </a:xfrm>
        </p:grpSpPr>
        <p:sp>
          <p:nvSpPr>
            <p:cNvPr id="11" name="Shape 268"/>
            <p:cNvSpPr/>
            <p:nvPr/>
          </p:nvSpPr>
          <p:spPr>
            <a:xfrm>
              <a:off x="6395015" y="4257381"/>
              <a:ext cx="3421565" cy="1546129"/>
            </a:xfrm>
            <a:prstGeom prst="roundRect">
              <a:avLst>
                <a:gd name="adj" fmla="val 25183"/>
              </a:avLst>
            </a:prstGeom>
            <a:solidFill>
              <a:schemeClr val="accent3"/>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Text Placeholder 2"/>
            <p:cNvSpPr txBox="1">
              <a:spLocks/>
            </p:cNvSpPr>
            <p:nvPr/>
          </p:nvSpPr>
          <p:spPr>
            <a:xfrm>
              <a:off x="7324479" y="4575501"/>
              <a:ext cx="1581182"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r>
                <a:rPr lang="en-GB" sz="1687">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Diversification</a:t>
              </a:r>
            </a:p>
          </p:txBody>
        </p:sp>
        <p:sp>
          <p:nvSpPr>
            <p:cNvPr id="27" name="TextBox 26"/>
            <p:cNvSpPr txBox="1"/>
            <p:nvPr/>
          </p:nvSpPr>
          <p:spPr>
            <a:xfrm>
              <a:off x="6727435" y="4902265"/>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sp>
        <p:nvSpPr>
          <p:cNvPr id="29" name="Quad Arrow 28"/>
          <p:cNvSpPr/>
          <p:nvPr/>
        </p:nvSpPr>
        <p:spPr>
          <a:xfrm>
            <a:off x="2785493" y="2607765"/>
            <a:ext cx="7665172" cy="3512788"/>
          </a:xfrm>
          <a:prstGeom prst="quadArrow">
            <a:avLst>
              <a:gd name="adj1" fmla="val 2000"/>
              <a:gd name="adj2" fmla="val 4000"/>
              <a:gd name="adj3" fmla="val 5000"/>
            </a:avLst>
          </a:prstGeom>
          <a:solidFill>
            <a:schemeClr val="bg1">
              <a:lumMod val="75000"/>
            </a:schemeClr>
          </a:solidFill>
          <a:ln>
            <a:noFill/>
          </a:ln>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33" name="等腰三角形 32"/>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7156912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593715" y="2182639"/>
            <a:ext cx="220327" cy="1019555"/>
            <a:chOff x="3805238" y="1954213"/>
            <a:chExt cx="161925" cy="749300"/>
          </a:xfrm>
          <a:solidFill>
            <a:schemeClr val="accent3"/>
          </a:solidFill>
        </p:grpSpPr>
        <p:sp>
          <p:nvSpPr>
            <p:cNvPr id="3" name="Oval 11"/>
            <p:cNvSpPr>
              <a:spLocks noChangeArrowheads="1"/>
            </p:cNvSpPr>
            <p:nvPr/>
          </p:nvSpPr>
          <p:spPr bwMode="auto">
            <a:xfrm>
              <a:off x="3805238" y="2541588"/>
              <a:ext cx="161925"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Freeform 74"/>
            <p:cNvSpPr>
              <a:spLocks/>
            </p:cNvSpPr>
            <p:nvPr/>
          </p:nvSpPr>
          <p:spPr bwMode="auto">
            <a:xfrm>
              <a:off x="3884613" y="2605088"/>
              <a:ext cx="19050" cy="26988"/>
            </a:xfrm>
            <a:custGeom>
              <a:avLst/>
              <a:gdLst>
                <a:gd name="T0" fmla="*/ 3 w 5"/>
                <a:gd name="T1" fmla="*/ 7 h 7"/>
                <a:gd name="T2" fmla="*/ 0 w 5"/>
                <a:gd name="T3" fmla="*/ 5 h 7"/>
                <a:gd name="T4" fmla="*/ 0 w 5"/>
                <a:gd name="T5" fmla="*/ 3 h 7"/>
                <a:gd name="T6" fmla="*/ 3 w 5"/>
                <a:gd name="T7" fmla="*/ 0 h 7"/>
                <a:gd name="T8" fmla="*/ 5 w 5"/>
                <a:gd name="T9" fmla="*/ 3 h 7"/>
                <a:gd name="T10" fmla="*/ 5 w 5"/>
                <a:gd name="T11" fmla="*/ 5 h 7"/>
                <a:gd name="T12" fmla="*/ 3 w 5"/>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3" y="7"/>
                  </a:moveTo>
                  <a:cubicBezTo>
                    <a:pt x="1" y="7"/>
                    <a:pt x="0" y="6"/>
                    <a:pt x="0" y="5"/>
                  </a:cubicBezTo>
                  <a:cubicBezTo>
                    <a:pt x="0" y="3"/>
                    <a:pt x="0" y="3"/>
                    <a:pt x="0" y="3"/>
                  </a:cubicBezTo>
                  <a:cubicBezTo>
                    <a:pt x="0" y="2"/>
                    <a:pt x="1" y="0"/>
                    <a:pt x="3" y="0"/>
                  </a:cubicBezTo>
                  <a:cubicBezTo>
                    <a:pt x="4" y="0"/>
                    <a:pt x="5" y="2"/>
                    <a:pt x="5" y="3"/>
                  </a:cubicBezTo>
                  <a:cubicBezTo>
                    <a:pt x="5" y="5"/>
                    <a:pt x="5" y="5"/>
                    <a:pt x="5" y="5"/>
                  </a:cubicBezTo>
                  <a:cubicBezTo>
                    <a:pt x="5" y="6"/>
                    <a:pt x="4"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75"/>
            <p:cNvSpPr>
              <a:spLocks noEditPoints="1"/>
            </p:cNvSpPr>
            <p:nvPr/>
          </p:nvSpPr>
          <p:spPr bwMode="auto">
            <a:xfrm>
              <a:off x="3884613" y="1995488"/>
              <a:ext cx="19050" cy="595313"/>
            </a:xfrm>
            <a:custGeom>
              <a:avLst/>
              <a:gdLst>
                <a:gd name="T0" fmla="*/ 0 w 5"/>
                <a:gd name="T1" fmla="*/ 155 h 158"/>
                <a:gd name="T2" fmla="*/ 3 w 5"/>
                <a:gd name="T3" fmla="*/ 150 h 158"/>
                <a:gd name="T4" fmla="*/ 5 w 5"/>
                <a:gd name="T5" fmla="*/ 155 h 158"/>
                <a:gd name="T6" fmla="*/ 3 w 5"/>
                <a:gd name="T7" fmla="*/ 146 h 158"/>
                <a:gd name="T8" fmla="*/ 0 w 5"/>
                <a:gd name="T9" fmla="*/ 140 h 158"/>
                <a:gd name="T10" fmla="*/ 5 w 5"/>
                <a:gd name="T11" fmla="*/ 140 h 158"/>
                <a:gd name="T12" fmla="*/ 3 w 5"/>
                <a:gd name="T13" fmla="*/ 146 h 158"/>
                <a:gd name="T14" fmla="*/ 0 w 5"/>
                <a:gd name="T15" fmla="*/ 130 h 158"/>
                <a:gd name="T16" fmla="*/ 3 w 5"/>
                <a:gd name="T17" fmla="*/ 125 h 158"/>
                <a:gd name="T18" fmla="*/ 5 w 5"/>
                <a:gd name="T19" fmla="*/ 130 h 158"/>
                <a:gd name="T20" fmla="*/ 3 w 5"/>
                <a:gd name="T21" fmla="*/ 121 h 158"/>
                <a:gd name="T22" fmla="*/ 0 w 5"/>
                <a:gd name="T23" fmla="*/ 115 h 158"/>
                <a:gd name="T24" fmla="*/ 5 w 5"/>
                <a:gd name="T25" fmla="*/ 115 h 158"/>
                <a:gd name="T26" fmla="*/ 3 w 5"/>
                <a:gd name="T27" fmla="*/ 121 h 158"/>
                <a:gd name="T28" fmla="*/ 0 w 5"/>
                <a:gd name="T29" fmla="*/ 105 h 158"/>
                <a:gd name="T30" fmla="*/ 3 w 5"/>
                <a:gd name="T31" fmla="*/ 100 h 158"/>
                <a:gd name="T32" fmla="*/ 5 w 5"/>
                <a:gd name="T33" fmla="*/ 105 h 158"/>
                <a:gd name="T34" fmla="*/ 3 w 5"/>
                <a:gd name="T35" fmla="*/ 96 h 158"/>
                <a:gd name="T36" fmla="*/ 0 w 5"/>
                <a:gd name="T37" fmla="*/ 90 h 158"/>
                <a:gd name="T38" fmla="*/ 5 w 5"/>
                <a:gd name="T39" fmla="*/ 90 h 158"/>
                <a:gd name="T40" fmla="*/ 3 w 5"/>
                <a:gd name="T41" fmla="*/ 96 h 158"/>
                <a:gd name="T42" fmla="*/ 0 w 5"/>
                <a:gd name="T43" fmla="*/ 81 h 158"/>
                <a:gd name="T44" fmla="*/ 3 w 5"/>
                <a:gd name="T45" fmla="*/ 75 h 158"/>
                <a:gd name="T46" fmla="*/ 5 w 5"/>
                <a:gd name="T47" fmla="*/ 81 h 158"/>
                <a:gd name="T48" fmla="*/ 3 w 5"/>
                <a:gd name="T49" fmla="*/ 71 h 158"/>
                <a:gd name="T50" fmla="*/ 0 w 5"/>
                <a:gd name="T51" fmla="*/ 65 h 158"/>
                <a:gd name="T52" fmla="*/ 5 w 5"/>
                <a:gd name="T53" fmla="*/ 65 h 158"/>
                <a:gd name="T54" fmla="*/ 3 w 5"/>
                <a:gd name="T55" fmla="*/ 71 h 158"/>
                <a:gd name="T56" fmla="*/ 0 w 5"/>
                <a:gd name="T57" fmla="*/ 56 h 158"/>
                <a:gd name="T58" fmla="*/ 3 w 5"/>
                <a:gd name="T59" fmla="*/ 50 h 158"/>
                <a:gd name="T60" fmla="*/ 5 w 5"/>
                <a:gd name="T61" fmla="*/ 56 h 158"/>
                <a:gd name="T62" fmla="*/ 3 w 5"/>
                <a:gd name="T63" fmla="*/ 46 h 158"/>
                <a:gd name="T64" fmla="*/ 0 w 5"/>
                <a:gd name="T65" fmla="*/ 40 h 158"/>
                <a:gd name="T66" fmla="*/ 5 w 5"/>
                <a:gd name="T67" fmla="*/ 40 h 158"/>
                <a:gd name="T68" fmla="*/ 3 w 5"/>
                <a:gd name="T69" fmla="*/ 46 h 158"/>
                <a:gd name="T70" fmla="*/ 0 w 5"/>
                <a:gd name="T71" fmla="*/ 31 h 158"/>
                <a:gd name="T72" fmla="*/ 3 w 5"/>
                <a:gd name="T73" fmla="*/ 25 h 158"/>
                <a:gd name="T74" fmla="*/ 5 w 5"/>
                <a:gd name="T75" fmla="*/ 31 h 158"/>
                <a:gd name="T76" fmla="*/ 3 w 5"/>
                <a:gd name="T77" fmla="*/ 21 h 158"/>
                <a:gd name="T78" fmla="*/ 0 w 5"/>
                <a:gd name="T79" fmla="*/ 15 h 158"/>
                <a:gd name="T80" fmla="*/ 5 w 5"/>
                <a:gd name="T81" fmla="*/ 15 h 158"/>
                <a:gd name="T82" fmla="*/ 3 w 5"/>
                <a:gd name="T83" fmla="*/ 21 h 158"/>
                <a:gd name="T84" fmla="*/ 0 w 5"/>
                <a:gd name="T85" fmla="*/ 6 h 158"/>
                <a:gd name="T86" fmla="*/ 3 w 5"/>
                <a:gd name="T87" fmla="*/ 0 h 158"/>
                <a:gd name="T88" fmla="*/ 5 w 5"/>
                <a:gd name="T89" fmla="*/ 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 h="158">
                  <a:moveTo>
                    <a:pt x="3" y="158"/>
                  </a:moveTo>
                  <a:cubicBezTo>
                    <a:pt x="1" y="158"/>
                    <a:pt x="0" y="157"/>
                    <a:pt x="0" y="155"/>
                  </a:cubicBezTo>
                  <a:cubicBezTo>
                    <a:pt x="0" y="153"/>
                    <a:pt x="0" y="153"/>
                    <a:pt x="0" y="153"/>
                  </a:cubicBezTo>
                  <a:cubicBezTo>
                    <a:pt x="0" y="151"/>
                    <a:pt x="1" y="150"/>
                    <a:pt x="3" y="150"/>
                  </a:cubicBezTo>
                  <a:cubicBezTo>
                    <a:pt x="4" y="150"/>
                    <a:pt x="5" y="151"/>
                    <a:pt x="5" y="153"/>
                  </a:cubicBezTo>
                  <a:cubicBezTo>
                    <a:pt x="5" y="155"/>
                    <a:pt x="5" y="155"/>
                    <a:pt x="5" y="155"/>
                  </a:cubicBezTo>
                  <a:cubicBezTo>
                    <a:pt x="5" y="157"/>
                    <a:pt x="4" y="158"/>
                    <a:pt x="3" y="158"/>
                  </a:cubicBezTo>
                  <a:close/>
                  <a:moveTo>
                    <a:pt x="3" y="146"/>
                  </a:moveTo>
                  <a:cubicBezTo>
                    <a:pt x="1" y="146"/>
                    <a:pt x="0" y="144"/>
                    <a:pt x="0" y="143"/>
                  </a:cubicBezTo>
                  <a:cubicBezTo>
                    <a:pt x="0" y="140"/>
                    <a:pt x="0" y="140"/>
                    <a:pt x="0" y="140"/>
                  </a:cubicBezTo>
                  <a:cubicBezTo>
                    <a:pt x="0" y="139"/>
                    <a:pt x="1" y="137"/>
                    <a:pt x="3" y="137"/>
                  </a:cubicBezTo>
                  <a:cubicBezTo>
                    <a:pt x="4" y="137"/>
                    <a:pt x="5" y="139"/>
                    <a:pt x="5" y="140"/>
                  </a:cubicBezTo>
                  <a:cubicBezTo>
                    <a:pt x="5" y="143"/>
                    <a:pt x="5" y="143"/>
                    <a:pt x="5" y="143"/>
                  </a:cubicBezTo>
                  <a:cubicBezTo>
                    <a:pt x="5" y="144"/>
                    <a:pt x="4" y="146"/>
                    <a:pt x="3" y="146"/>
                  </a:cubicBezTo>
                  <a:close/>
                  <a:moveTo>
                    <a:pt x="3" y="133"/>
                  </a:moveTo>
                  <a:cubicBezTo>
                    <a:pt x="1" y="133"/>
                    <a:pt x="0" y="132"/>
                    <a:pt x="0" y="130"/>
                  </a:cubicBezTo>
                  <a:cubicBezTo>
                    <a:pt x="0" y="128"/>
                    <a:pt x="0" y="128"/>
                    <a:pt x="0" y="128"/>
                  </a:cubicBezTo>
                  <a:cubicBezTo>
                    <a:pt x="0" y="126"/>
                    <a:pt x="1" y="125"/>
                    <a:pt x="3" y="125"/>
                  </a:cubicBezTo>
                  <a:cubicBezTo>
                    <a:pt x="4" y="125"/>
                    <a:pt x="5" y="126"/>
                    <a:pt x="5" y="128"/>
                  </a:cubicBezTo>
                  <a:cubicBezTo>
                    <a:pt x="5" y="130"/>
                    <a:pt x="5" y="130"/>
                    <a:pt x="5" y="130"/>
                  </a:cubicBezTo>
                  <a:cubicBezTo>
                    <a:pt x="5" y="132"/>
                    <a:pt x="4" y="133"/>
                    <a:pt x="3" y="133"/>
                  </a:cubicBezTo>
                  <a:close/>
                  <a:moveTo>
                    <a:pt x="3" y="121"/>
                  </a:moveTo>
                  <a:cubicBezTo>
                    <a:pt x="1" y="121"/>
                    <a:pt x="0" y="119"/>
                    <a:pt x="0" y="118"/>
                  </a:cubicBezTo>
                  <a:cubicBezTo>
                    <a:pt x="0" y="115"/>
                    <a:pt x="0" y="115"/>
                    <a:pt x="0" y="115"/>
                  </a:cubicBezTo>
                  <a:cubicBezTo>
                    <a:pt x="0" y="114"/>
                    <a:pt x="1" y="112"/>
                    <a:pt x="3" y="112"/>
                  </a:cubicBezTo>
                  <a:cubicBezTo>
                    <a:pt x="4" y="112"/>
                    <a:pt x="5" y="114"/>
                    <a:pt x="5" y="115"/>
                  </a:cubicBezTo>
                  <a:cubicBezTo>
                    <a:pt x="5" y="118"/>
                    <a:pt x="5" y="118"/>
                    <a:pt x="5" y="118"/>
                  </a:cubicBezTo>
                  <a:cubicBezTo>
                    <a:pt x="5" y="119"/>
                    <a:pt x="4" y="121"/>
                    <a:pt x="3" y="121"/>
                  </a:cubicBezTo>
                  <a:close/>
                  <a:moveTo>
                    <a:pt x="3" y="108"/>
                  </a:moveTo>
                  <a:cubicBezTo>
                    <a:pt x="1" y="108"/>
                    <a:pt x="0" y="107"/>
                    <a:pt x="0" y="105"/>
                  </a:cubicBezTo>
                  <a:cubicBezTo>
                    <a:pt x="0" y="103"/>
                    <a:pt x="0" y="103"/>
                    <a:pt x="0" y="103"/>
                  </a:cubicBezTo>
                  <a:cubicBezTo>
                    <a:pt x="0" y="101"/>
                    <a:pt x="1" y="100"/>
                    <a:pt x="3" y="100"/>
                  </a:cubicBezTo>
                  <a:cubicBezTo>
                    <a:pt x="4" y="100"/>
                    <a:pt x="5" y="101"/>
                    <a:pt x="5" y="103"/>
                  </a:cubicBezTo>
                  <a:cubicBezTo>
                    <a:pt x="5" y="105"/>
                    <a:pt x="5" y="105"/>
                    <a:pt x="5" y="105"/>
                  </a:cubicBezTo>
                  <a:cubicBezTo>
                    <a:pt x="5" y="107"/>
                    <a:pt x="4" y="108"/>
                    <a:pt x="3" y="108"/>
                  </a:cubicBezTo>
                  <a:close/>
                  <a:moveTo>
                    <a:pt x="3" y="96"/>
                  </a:moveTo>
                  <a:cubicBezTo>
                    <a:pt x="1" y="96"/>
                    <a:pt x="0" y="95"/>
                    <a:pt x="0" y="93"/>
                  </a:cubicBezTo>
                  <a:cubicBezTo>
                    <a:pt x="0" y="90"/>
                    <a:pt x="0" y="90"/>
                    <a:pt x="0" y="90"/>
                  </a:cubicBezTo>
                  <a:cubicBezTo>
                    <a:pt x="0" y="89"/>
                    <a:pt x="1" y="87"/>
                    <a:pt x="3" y="87"/>
                  </a:cubicBezTo>
                  <a:cubicBezTo>
                    <a:pt x="4" y="87"/>
                    <a:pt x="5" y="89"/>
                    <a:pt x="5" y="90"/>
                  </a:cubicBezTo>
                  <a:cubicBezTo>
                    <a:pt x="5" y="93"/>
                    <a:pt x="5" y="93"/>
                    <a:pt x="5" y="93"/>
                  </a:cubicBezTo>
                  <a:cubicBezTo>
                    <a:pt x="5" y="95"/>
                    <a:pt x="4" y="96"/>
                    <a:pt x="3" y="96"/>
                  </a:cubicBezTo>
                  <a:close/>
                  <a:moveTo>
                    <a:pt x="3" y="83"/>
                  </a:moveTo>
                  <a:cubicBezTo>
                    <a:pt x="1" y="83"/>
                    <a:pt x="0" y="82"/>
                    <a:pt x="0" y="81"/>
                  </a:cubicBezTo>
                  <a:cubicBezTo>
                    <a:pt x="0" y="78"/>
                    <a:pt x="0" y="78"/>
                    <a:pt x="0" y="78"/>
                  </a:cubicBezTo>
                  <a:cubicBezTo>
                    <a:pt x="0" y="76"/>
                    <a:pt x="1" y="75"/>
                    <a:pt x="3" y="75"/>
                  </a:cubicBezTo>
                  <a:cubicBezTo>
                    <a:pt x="4" y="75"/>
                    <a:pt x="5" y="76"/>
                    <a:pt x="5" y="78"/>
                  </a:cubicBezTo>
                  <a:cubicBezTo>
                    <a:pt x="5" y="81"/>
                    <a:pt x="5" y="81"/>
                    <a:pt x="5" y="81"/>
                  </a:cubicBezTo>
                  <a:cubicBezTo>
                    <a:pt x="5" y="82"/>
                    <a:pt x="4" y="83"/>
                    <a:pt x="3" y="83"/>
                  </a:cubicBezTo>
                  <a:close/>
                  <a:moveTo>
                    <a:pt x="3" y="71"/>
                  </a:moveTo>
                  <a:cubicBezTo>
                    <a:pt x="1" y="71"/>
                    <a:pt x="0" y="70"/>
                    <a:pt x="0" y="68"/>
                  </a:cubicBezTo>
                  <a:cubicBezTo>
                    <a:pt x="0" y="65"/>
                    <a:pt x="0" y="65"/>
                    <a:pt x="0" y="65"/>
                  </a:cubicBezTo>
                  <a:cubicBezTo>
                    <a:pt x="0" y="64"/>
                    <a:pt x="1" y="62"/>
                    <a:pt x="3" y="62"/>
                  </a:cubicBezTo>
                  <a:cubicBezTo>
                    <a:pt x="4" y="62"/>
                    <a:pt x="5" y="64"/>
                    <a:pt x="5" y="65"/>
                  </a:cubicBezTo>
                  <a:cubicBezTo>
                    <a:pt x="5" y="68"/>
                    <a:pt x="5" y="68"/>
                    <a:pt x="5" y="68"/>
                  </a:cubicBezTo>
                  <a:cubicBezTo>
                    <a:pt x="5" y="70"/>
                    <a:pt x="4" y="71"/>
                    <a:pt x="3" y="71"/>
                  </a:cubicBezTo>
                  <a:close/>
                  <a:moveTo>
                    <a:pt x="3" y="58"/>
                  </a:moveTo>
                  <a:cubicBezTo>
                    <a:pt x="1" y="58"/>
                    <a:pt x="0" y="57"/>
                    <a:pt x="0" y="56"/>
                  </a:cubicBezTo>
                  <a:cubicBezTo>
                    <a:pt x="0" y="53"/>
                    <a:pt x="0" y="53"/>
                    <a:pt x="0" y="53"/>
                  </a:cubicBezTo>
                  <a:cubicBezTo>
                    <a:pt x="0" y="51"/>
                    <a:pt x="1" y="50"/>
                    <a:pt x="3" y="50"/>
                  </a:cubicBezTo>
                  <a:cubicBezTo>
                    <a:pt x="4" y="50"/>
                    <a:pt x="5" y="51"/>
                    <a:pt x="5" y="53"/>
                  </a:cubicBezTo>
                  <a:cubicBezTo>
                    <a:pt x="5" y="56"/>
                    <a:pt x="5" y="56"/>
                    <a:pt x="5" y="56"/>
                  </a:cubicBezTo>
                  <a:cubicBezTo>
                    <a:pt x="5" y="57"/>
                    <a:pt x="4" y="58"/>
                    <a:pt x="3" y="58"/>
                  </a:cubicBezTo>
                  <a:close/>
                  <a:moveTo>
                    <a:pt x="3" y="46"/>
                  </a:moveTo>
                  <a:cubicBezTo>
                    <a:pt x="1" y="46"/>
                    <a:pt x="0" y="45"/>
                    <a:pt x="0" y="43"/>
                  </a:cubicBezTo>
                  <a:cubicBezTo>
                    <a:pt x="0" y="40"/>
                    <a:pt x="0" y="40"/>
                    <a:pt x="0" y="40"/>
                  </a:cubicBezTo>
                  <a:cubicBezTo>
                    <a:pt x="0" y="39"/>
                    <a:pt x="1" y="38"/>
                    <a:pt x="3" y="38"/>
                  </a:cubicBezTo>
                  <a:cubicBezTo>
                    <a:pt x="4" y="38"/>
                    <a:pt x="5" y="39"/>
                    <a:pt x="5" y="40"/>
                  </a:cubicBezTo>
                  <a:cubicBezTo>
                    <a:pt x="5" y="43"/>
                    <a:pt x="5" y="43"/>
                    <a:pt x="5" y="43"/>
                  </a:cubicBezTo>
                  <a:cubicBezTo>
                    <a:pt x="5" y="45"/>
                    <a:pt x="4" y="46"/>
                    <a:pt x="3" y="46"/>
                  </a:cubicBezTo>
                  <a:close/>
                  <a:moveTo>
                    <a:pt x="3" y="33"/>
                  </a:moveTo>
                  <a:cubicBezTo>
                    <a:pt x="1" y="33"/>
                    <a:pt x="0" y="32"/>
                    <a:pt x="0" y="31"/>
                  </a:cubicBezTo>
                  <a:cubicBezTo>
                    <a:pt x="0" y="28"/>
                    <a:pt x="0" y="28"/>
                    <a:pt x="0" y="28"/>
                  </a:cubicBezTo>
                  <a:cubicBezTo>
                    <a:pt x="0" y="26"/>
                    <a:pt x="1" y="25"/>
                    <a:pt x="3" y="25"/>
                  </a:cubicBezTo>
                  <a:cubicBezTo>
                    <a:pt x="4" y="25"/>
                    <a:pt x="5" y="26"/>
                    <a:pt x="5" y="28"/>
                  </a:cubicBezTo>
                  <a:cubicBezTo>
                    <a:pt x="5" y="31"/>
                    <a:pt x="5" y="31"/>
                    <a:pt x="5" y="31"/>
                  </a:cubicBezTo>
                  <a:cubicBezTo>
                    <a:pt x="5" y="32"/>
                    <a:pt x="4" y="33"/>
                    <a:pt x="3" y="33"/>
                  </a:cubicBezTo>
                  <a:close/>
                  <a:moveTo>
                    <a:pt x="3" y="21"/>
                  </a:moveTo>
                  <a:cubicBezTo>
                    <a:pt x="1" y="21"/>
                    <a:pt x="0" y="20"/>
                    <a:pt x="0" y="18"/>
                  </a:cubicBezTo>
                  <a:cubicBezTo>
                    <a:pt x="0" y="15"/>
                    <a:pt x="0" y="15"/>
                    <a:pt x="0" y="15"/>
                  </a:cubicBezTo>
                  <a:cubicBezTo>
                    <a:pt x="0" y="14"/>
                    <a:pt x="1" y="13"/>
                    <a:pt x="3" y="13"/>
                  </a:cubicBezTo>
                  <a:cubicBezTo>
                    <a:pt x="4" y="13"/>
                    <a:pt x="5" y="14"/>
                    <a:pt x="5" y="15"/>
                  </a:cubicBezTo>
                  <a:cubicBezTo>
                    <a:pt x="5" y="18"/>
                    <a:pt x="5" y="18"/>
                    <a:pt x="5" y="18"/>
                  </a:cubicBezTo>
                  <a:cubicBezTo>
                    <a:pt x="5" y="20"/>
                    <a:pt x="4" y="21"/>
                    <a:pt x="3" y="21"/>
                  </a:cubicBezTo>
                  <a:close/>
                  <a:moveTo>
                    <a:pt x="3" y="8"/>
                  </a:moveTo>
                  <a:cubicBezTo>
                    <a:pt x="1" y="8"/>
                    <a:pt x="0" y="7"/>
                    <a:pt x="0" y="6"/>
                  </a:cubicBezTo>
                  <a:cubicBezTo>
                    <a:pt x="0" y="3"/>
                    <a:pt x="0" y="3"/>
                    <a:pt x="0" y="3"/>
                  </a:cubicBezTo>
                  <a:cubicBezTo>
                    <a:pt x="0" y="1"/>
                    <a:pt x="1" y="0"/>
                    <a:pt x="3" y="0"/>
                  </a:cubicBezTo>
                  <a:cubicBezTo>
                    <a:pt x="4" y="0"/>
                    <a:pt x="5" y="1"/>
                    <a:pt x="5" y="3"/>
                  </a:cubicBezTo>
                  <a:cubicBezTo>
                    <a:pt x="5" y="6"/>
                    <a:pt x="5" y="6"/>
                    <a:pt x="5" y="6"/>
                  </a:cubicBezTo>
                  <a:cubicBezTo>
                    <a:pt x="5" y="7"/>
                    <a:pt x="4"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Freeform 76"/>
            <p:cNvSpPr>
              <a:spLocks/>
            </p:cNvSpPr>
            <p:nvPr/>
          </p:nvSpPr>
          <p:spPr bwMode="auto">
            <a:xfrm>
              <a:off x="3884613" y="1954213"/>
              <a:ext cx="19050" cy="25400"/>
            </a:xfrm>
            <a:custGeom>
              <a:avLst/>
              <a:gdLst>
                <a:gd name="T0" fmla="*/ 3 w 5"/>
                <a:gd name="T1" fmla="*/ 7 h 7"/>
                <a:gd name="T2" fmla="*/ 0 w 5"/>
                <a:gd name="T3" fmla="*/ 4 h 7"/>
                <a:gd name="T4" fmla="*/ 0 w 5"/>
                <a:gd name="T5" fmla="*/ 3 h 7"/>
                <a:gd name="T6" fmla="*/ 3 w 5"/>
                <a:gd name="T7" fmla="*/ 0 h 7"/>
                <a:gd name="T8" fmla="*/ 5 w 5"/>
                <a:gd name="T9" fmla="*/ 3 h 7"/>
                <a:gd name="T10" fmla="*/ 5 w 5"/>
                <a:gd name="T11" fmla="*/ 4 h 7"/>
                <a:gd name="T12" fmla="*/ 3 w 5"/>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3" y="7"/>
                  </a:moveTo>
                  <a:cubicBezTo>
                    <a:pt x="1" y="7"/>
                    <a:pt x="0" y="6"/>
                    <a:pt x="0" y="4"/>
                  </a:cubicBezTo>
                  <a:cubicBezTo>
                    <a:pt x="0" y="3"/>
                    <a:pt x="0" y="3"/>
                    <a:pt x="0" y="3"/>
                  </a:cubicBezTo>
                  <a:cubicBezTo>
                    <a:pt x="0" y="1"/>
                    <a:pt x="1" y="0"/>
                    <a:pt x="3" y="0"/>
                  </a:cubicBezTo>
                  <a:cubicBezTo>
                    <a:pt x="4" y="0"/>
                    <a:pt x="5" y="1"/>
                    <a:pt x="5" y="3"/>
                  </a:cubicBezTo>
                  <a:cubicBezTo>
                    <a:pt x="5" y="4"/>
                    <a:pt x="5" y="4"/>
                    <a:pt x="5" y="4"/>
                  </a:cubicBezTo>
                  <a:cubicBezTo>
                    <a:pt x="5" y="6"/>
                    <a:pt x="4"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 name="Group 6"/>
          <p:cNvGrpSpPr/>
          <p:nvPr/>
        </p:nvGrpSpPr>
        <p:grpSpPr>
          <a:xfrm>
            <a:off x="7077685" y="2623294"/>
            <a:ext cx="213848" cy="578900"/>
            <a:chOff x="4895850" y="2278063"/>
            <a:chExt cx="157163" cy="425450"/>
          </a:xfrm>
          <a:solidFill>
            <a:schemeClr val="accent4"/>
          </a:solidFill>
        </p:grpSpPr>
        <p:sp>
          <p:nvSpPr>
            <p:cNvPr id="8" name="Oval 14"/>
            <p:cNvSpPr>
              <a:spLocks noChangeArrowheads="1"/>
            </p:cNvSpPr>
            <p:nvPr/>
          </p:nvSpPr>
          <p:spPr bwMode="auto">
            <a:xfrm>
              <a:off x="4895850" y="2541588"/>
              <a:ext cx="157163"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Freeform 77"/>
            <p:cNvSpPr>
              <a:spLocks noEditPoints="1"/>
            </p:cNvSpPr>
            <p:nvPr/>
          </p:nvSpPr>
          <p:spPr bwMode="auto">
            <a:xfrm>
              <a:off x="4962525" y="2278063"/>
              <a:ext cx="19050" cy="360363"/>
            </a:xfrm>
            <a:custGeom>
              <a:avLst/>
              <a:gdLst>
                <a:gd name="T0" fmla="*/ 3 w 5"/>
                <a:gd name="T1" fmla="*/ 96 h 96"/>
                <a:gd name="T2" fmla="*/ 0 w 5"/>
                <a:gd name="T3" fmla="*/ 93 h 96"/>
                <a:gd name="T4" fmla="*/ 0 w 5"/>
                <a:gd name="T5" fmla="*/ 90 h 96"/>
                <a:gd name="T6" fmla="*/ 3 w 5"/>
                <a:gd name="T7" fmla="*/ 87 h 96"/>
                <a:gd name="T8" fmla="*/ 5 w 5"/>
                <a:gd name="T9" fmla="*/ 90 h 96"/>
                <a:gd name="T10" fmla="*/ 5 w 5"/>
                <a:gd name="T11" fmla="*/ 93 h 96"/>
                <a:gd name="T12" fmla="*/ 3 w 5"/>
                <a:gd name="T13" fmla="*/ 96 h 96"/>
                <a:gd name="T14" fmla="*/ 3 w 5"/>
                <a:gd name="T15" fmla="*/ 83 h 96"/>
                <a:gd name="T16" fmla="*/ 0 w 5"/>
                <a:gd name="T17" fmla="*/ 80 h 96"/>
                <a:gd name="T18" fmla="*/ 0 w 5"/>
                <a:gd name="T19" fmla="*/ 78 h 96"/>
                <a:gd name="T20" fmla="*/ 3 w 5"/>
                <a:gd name="T21" fmla="*/ 75 h 96"/>
                <a:gd name="T22" fmla="*/ 5 w 5"/>
                <a:gd name="T23" fmla="*/ 78 h 96"/>
                <a:gd name="T24" fmla="*/ 5 w 5"/>
                <a:gd name="T25" fmla="*/ 80 h 96"/>
                <a:gd name="T26" fmla="*/ 3 w 5"/>
                <a:gd name="T27" fmla="*/ 83 h 96"/>
                <a:gd name="T28" fmla="*/ 3 w 5"/>
                <a:gd name="T29" fmla="*/ 71 h 96"/>
                <a:gd name="T30" fmla="*/ 0 w 5"/>
                <a:gd name="T31" fmla="*/ 68 h 96"/>
                <a:gd name="T32" fmla="*/ 0 w 5"/>
                <a:gd name="T33" fmla="*/ 65 h 96"/>
                <a:gd name="T34" fmla="*/ 3 w 5"/>
                <a:gd name="T35" fmla="*/ 62 h 96"/>
                <a:gd name="T36" fmla="*/ 5 w 5"/>
                <a:gd name="T37" fmla="*/ 65 h 96"/>
                <a:gd name="T38" fmla="*/ 5 w 5"/>
                <a:gd name="T39" fmla="*/ 68 h 96"/>
                <a:gd name="T40" fmla="*/ 3 w 5"/>
                <a:gd name="T41" fmla="*/ 71 h 96"/>
                <a:gd name="T42" fmla="*/ 3 w 5"/>
                <a:gd name="T43" fmla="*/ 58 h 96"/>
                <a:gd name="T44" fmla="*/ 0 w 5"/>
                <a:gd name="T45" fmla="*/ 55 h 96"/>
                <a:gd name="T46" fmla="*/ 0 w 5"/>
                <a:gd name="T47" fmla="*/ 53 h 96"/>
                <a:gd name="T48" fmla="*/ 3 w 5"/>
                <a:gd name="T49" fmla="*/ 50 h 96"/>
                <a:gd name="T50" fmla="*/ 5 w 5"/>
                <a:gd name="T51" fmla="*/ 53 h 96"/>
                <a:gd name="T52" fmla="*/ 5 w 5"/>
                <a:gd name="T53" fmla="*/ 55 h 96"/>
                <a:gd name="T54" fmla="*/ 3 w 5"/>
                <a:gd name="T55" fmla="*/ 58 h 96"/>
                <a:gd name="T56" fmla="*/ 3 w 5"/>
                <a:gd name="T57" fmla="*/ 46 h 96"/>
                <a:gd name="T58" fmla="*/ 0 w 5"/>
                <a:gd name="T59" fmla="*/ 43 h 96"/>
                <a:gd name="T60" fmla="*/ 0 w 5"/>
                <a:gd name="T61" fmla="*/ 40 h 96"/>
                <a:gd name="T62" fmla="*/ 3 w 5"/>
                <a:gd name="T63" fmla="*/ 37 h 96"/>
                <a:gd name="T64" fmla="*/ 5 w 5"/>
                <a:gd name="T65" fmla="*/ 40 h 96"/>
                <a:gd name="T66" fmla="*/ 5 w 5"/>
                <a:gd name="T67" fmla="*/ 43 h 96"/>
                <a:gd name="T68" fmla="*/ 3 w 5"/>
                <a:gd name="T69" fmla="*/ 46 h 96"/>
                <a:gd name="T70" fmla="*/ 3 w 5"/>
                <a:gd name="T71" fmla="*/ 33 h 96"/>
                <a:gd name="T72" fmla="*/ 0 w 5"/>
                <a:gd name="T73" fmla="*/ 30 h 96"/>
                <a:gd name="T74" fmla="*/ 0 w 5"/>
                <a:gd name="T75" fmla="*/ 28 h 96"/>
                <a:gd name="T76" fmla="*/ 3 w 5"/>
                <a:gd name="T77" fmla="*/ 25 h 96"/>
                <a:gd name="T78" fmla="*/ 5 w 5"/>
                <a:gd name="T79" fmla="*/ 28 h 96"/>
                <a:gd name="T80" fmla="*/ 5 w 5"/>
                <a:gd name="T81" fmla="*/ 30 h 96"/>
                <a:gd name="T82" fmla="*/ 3 w 5"/>
                <a:gd name="T83" fmla="*/ 33 h 96"/>
                <a:gd name="T84" fmla="*/ 3 w 5"/>
                <a:gd name="T85" fmla="*/ 21 h 96"/>
                <a:gd name="T86" fmla="*/ 0 w 5"/>
                <a:gd name="T87" fmla="*/ 18 h 96"/>
                <a:gd name="T88" fmla="*/ 0 w 5"/>
                <a:gd name="T89" fmla="*/ 15 h 96"/>
                <a:gd name="T90" fmla="*/ 3 w 5"/>
                <a:gd name="T91" fmla="*/ 12 h 96"/>
                <a:gd name="T92" fmla="*/ 5 w 5"/>
                <a:gd name="T93" fmla="*/ 15 h 96"/>
                <a:gd name="T94" fmla="*/ 5 w 5"/>
                <a:gd name="T95" fmla="*/ 18 h 96"/>
                <a:gd name="T96" fmla="*/ 3 w 5"/>
                <a:gd name="T97" fmla="*/ 21 h 96"/>
                <a:gd name="T98" fmla="*/ 3 w 5"/>
                <a:gd name="T99" fmla="*/ 8 h 96"/>
                <a:gd name="T100" fmla="*/ 0 w 5"/>
                <a:gd name="T101" fmla="*/ 6 h 96"/>
                <a:gd name="T102" fmla="*/ 0 w 5"/>
                <a:gd name="T103" fmla="*/ 3 h 96"/>
                <a:gd name="T104" fmla="*/ 3 w 5"/>
                <a:gd name="T105" fmla="*/ 0 h 96"/>
                <a:gd name="T106" fmla="*/ 5 w 5"/>
                <a:gd name="T107" fmla="*/ 3 h 96"/>
                <a:gd name="T108" fmla="*/ 5 w 5"/>
                <a:gd name="T109" fmla="*/ 6 h 96"/>
                <a:gd name="T110" fmla="*/ 3 w 5"/>
                <a:gd name="T11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 h="96">
                  <a:moveTo>
                    <a:pt x="3" y="96"/>
                  </a:moveTo>
                  <a:cubicBezTo>
                    <a:pt x="1" y="96"/>
                    <a:pt x="0" y="94"/>
                    <a:pt x="0" y="93"/>
                  </a:cubicBezTo>
                  <a:cubicBezTo>
                    <a:pt x="0" y="90"/>
                    <a:pt x="0" y="90"/>
                    <a:pt x="0" y="90"/>
                  </a:cubicBezTo>
                  <a:cubicBezTo>
                    <a:pt x="0" y="89"/>
                    <a:pt x="1" y="87"/>
                    <a:pt x="3" y="87"/>
                  </a:cubicBezTo>
                  <a:cubicBezTo>
                    <a:pt x="4" y="87"/>
                    <a:pt x="5" y="89"/>
                    <a:pt x="5" y="90"/>
                  </a:cubicBezTo>
                  <a:cubicBezTo>
                    <a:pt x="5" y="93"/>
                    <a:pt x="5" y="93"/>
                    <a:pt x="5" y="93"/>
                  </a:cubicBezTo>
                  <a:cubicBezTo>
                    <a:pt x="5" y="94"/>
                    <a:pt x="4" y="96"/>
                    <a:pt x="3" y="96"/>
                  </a:cubicBezTo>
                  <a:close/>
                  <a:moveTo>
                    <a:pt x="3" y="83"/>
                  </a:moveTo>
                  <a:cubicBezTo>
                    <a:pt x="1" y="83"/>
                    <a:pt x="0" y="82"/>
                    <a:pt x="0" y="80"/>
                  </a:cubicBezTo>
                  <a:cubicBezTo>
                    <a:pt x="0" y="78"/>
                    <a:pt x="0" y="78"/>
                    <a:pt x="0" y="78"/>
                  </a:cubicBezTo>
                  <a:cubicBezTo>
                    <a:pt x="0" y="76"/>
                    <a:pt x="1" y="75"/>
                    <a:pt x="3" y="75"/>
                  </a:cubicBezTo>
                  <a:cubicBezTo>
                    <a:pt x="4" y="75"/>
                    <a:pt x="5" y="76"/>
                    <a:pt x="5" y="78"/>
                  </a:cubicBezTo>
                  <a:cubicBezTo>
                    <a:pt x="5" y="80"/>
                    <a:pt x="5" y="80"/>
                    <a:pt x="5" y="80"/>
                  </a:cubicBezTo>
                  <a:cubicBezTo>
                    <a:pt x="5" y="82"/>
                    <a:pt x="4" y="83"/>
                    <a:pt x="3" y="83"/>
                  </a:cubicBezTo>
                  <a:close/>
                  <a:moveTo>
                    <a:pt x="3" y="71"/>
                  </a:moveTo>
                  <a:cubicBezTo>
                    <a:pt x="1" y="71"/>
                    <a:pt x="0" y="69"/>
                    <a:pt x="0" y="68"/>
                  </a:cubicBezTo>
                  <a:cubicBezTo>
                    <a:pt x="0" y="65"/>
                    <a:pt x="0" y="65"/>
                    <a:pt x="0" y="65"/>
                  </a:cubicBezTo>
                  <a:cubicBezTo>
                    <a:pt x="0" y="64"/>
                    <a:pt x="1" y="62"/>
                    <a:pt x="3" y="62"/>
                  </a:cubicBezTo>
                  <a:cubicBezTo>
                    <a:pt x="4" y="62"/>
                    <a:pt x="5" y="64"/>
                    <a:pt x="5" y="65"/>
                  </a:cubicBezTo>
                  <a:cubicBezTo>
                    <a:pt x="5" y="68"/>
                    <a:pt x="5" y="68"/>
                    <a:pt x="5" y="68"/>
                  </a:cubicBezTo>
                  <a:cubicBezTo>
                    <a:pt x="5" y="69"/>
                    <a:pt x="4" y="71"/>
                    <a:pt x="3" y="71"/>
                  </a:cubicBezTo>
                  <a:close/>
                  <a:moveTo>
                    <a:pt x="3" y="58"/>
                  </a:moveTo>
                  <a:cubicBezTo>
                    <a:pt x="1" y="58"/>
                    <a:pt x="0" y="57"/>
                    <a:pt x="0" y="55"/>
                  </a:cubicBezTo>
                  <a:cubicBezTo>
                    <a:pt x="0" y="53"/>
                    <a:pt x="0" y="53"/>
                    <a:pt x="0" y="53"/>
                  </a:cubicBezTo>
                  <a:cubicBezTo>
                    <a:pt x="0" y="51"/>
                    <a:pt x="1" y="50"/>
                    <a:pt x="3" y="50"/>
                  </a:cubicBezTo>
                  <a:cubicBezTo>
                    <a:pt x="4" y="50"/>
                    <a:pt x="5" y="51"/>
                    <a:pt x="5" y="53"/>
                  </a:cubicBezTo>
                  <a:cubicBezTo>
                    <a:pt x="5" y="55"/>
                    <a:pt x="5" y="55"/>
                    <a:pt x="5" y="55"/>
                  </a:cubicBezTo>
                  <a:cubicBezTo>
                    <a:pt x="5" y="57"/>
                    <a:pt x="4" y="58"/>
                    <a:pt x="3" y="58"/>
                  </a:cubicBezTo>
                  <a:close/>
                  <a:moveTo>
                    <a:pt x="3" y="46"/>
                  </a:moveTo>
                  <a:cubicBezTo>
                    <a:pt x="1" y="46"/>
                    <a:pt x="0" y="44"/>
                    <a:pt x="0" y="43"/>
                  </a:cubicBezTo>
                  <a:cubicBezTo>
                    <a:pt x="0" y="40"/>
                    <a:pt x="0" y="40"/>
                    <a:pt x="0" y="40"/>
                  </a:cubicBezTo>
                  <a:cubicBezTo>
                    <a:pt x="0" y="39"/>
                    <a:pt x="1" y="37"/>
                    <a:pt x="3" y="37"/>
                  </a:cubicBezTo>
                  <a:cubicBezTo>
                    <a:pt x="4" y="37"/>
                    <a:pt x="5" y="39"/>
                    <a:pt x="5" y="40"/>
                  </a:cubicBezTo>
                  <a:cubicBezTo>
                    <a:pt x="5" y="43"/>
                    <a:pt x="5" y="43"/>
                    <a:pt x="5" y="43"/>
                  </a:cubicBezTo>
                  <a:cubicBezTo>
                    <a:pt x="5" y="44"/>
                    <a:pt x="4" y="46"/>
                    <a:pt x="3" y="46"/>
                  </a:cubicBezTo>
                  <a:close/>
                  <a:moveTo>
                    <a:pt x="3" y="33"/>
                  </a:moveTo>
                  <a:cubicBezTo>
                    <a:pt x="1" y="33"/>
                    <a:pt x="0" y="32"/>
                    <a:pt x="0" y="30"/>
                  </a:cubicBezTo>
                  <a:cubicBezTo>
                    <a:pt x="0" y="28"/>
                    <a:pt x="0" y="28"/>
                    <a:pt x="0" y="28"/>
                  </a:cubicBezTo>
                  <a:cubicBezTo>
                    <a:pt x="0" y="26"/>
                    <a:pt x="1" y="25"/>
                    <a:pt x="3" y="25"/>
                  </a:cubicBezTo>
                  <a:cubicBezTo>
                    <a:pt x="4" y="25"/>
                    <a:pt x="5" y="26"/>
                    <a:pt x="5" y="28"/>
                  </a:cubicBezTo>
                  <a:cubicBezTo>
                    <a:pt x="5" y="30"/>
                    <a:pt x="5" y="30"/>
                    <a:pt x="5" y="30"/>
                  </a:cubicBezTo>
                  <a:cubicBezTo>
                    <a:pt x="5" y="32"/>
                    <a:pt x="4" y="33"/>
                    <a:pt x="3" y="33"/>
                  </a:cubicBezTo>
                  <a:close/>
                  <a:moveTo>
                    <a:pt x="3" y="21"/>
                  </a:moveTo>
                  <a:cubicBezTo>
                    <a:pt x="1" y="21"/>
                    <a:pt x="0" y="20"/>
                    <a:pt x="0" y="18"/>
                  </a:cubicBezTo>
                  <a:cubicBezTo>
                    <a:pt x="0" y="15"/>
                    <a:pt x="0" y="15"/>
                    <a:pt x="0" y="15"/>
                  </a:cubicBezTo>
                  <a:cubicBezTo>
                    <a:pt x="0" y="14"/>
                    <a:pt x="1" y="12"/>
                    <a:pt x="3" y="12"/>
                  </a:cubicBezTo>
                  <a:cubicBezTo>
                    <a:pt x="4" y="12"/>
                    <a:pt x="5" y="14"/>
                    <a:pt x="5" y="15"/>
                  </a:cubicBezTo>
                  <a:cubicBezTo>
                    <a:pt x="5" y="18"/>
                    <a:pt x="5" y="18"/>
                    <a:pt x="5" y="18"/>
                  </a:cubicBezTo>
                  <a:cubicBezTo>
                    <a:pt x="5" y="20"/>
                    <a:pt x="4" y="21"/>
                    <a:pt x="3" y="21"/>
                  </a:cubicBezTo>
                  <a:close/>
                  <a:moveTo>
                    <a:pt x="3" y="8"/>
                  </a:moveTo>
                  <a:cubicBezTo>
                    <a:pt x="1" y="8"/>
                    <a:pt x="0" y="7"/>
                    <a:pt x="0" y="6"/>
                  </a:cubicBezTo>
                  <a:cubicBezTo>
                    <a:pt x="0" y="3"/>
                    <a:pt x="0" y="3"/>
                    <a:pt x="0" y="3"/>
                  </a:cubicBezTo>
                  <a:cubicBezTo>
                    <a:pt x="0" y="1"/>
                    <a:pt x="1" y="0"/>
                    <a:pt x="3" y="0"/>
                  </a:cubicBezTo>
                  <a:cubicBezTo>
                    <a:pt x="4" y="0"/>
                    <a:pt x="5" y="1"/>
                    <a:pt x="5" y="3"/>
                  </a:cubicBezTo>
                  <a:cubicBezTo>
                    <a:pt x="5" y="6"/>
                    <a:pt x="5" y="6"/>
                    <a:pt x="5" y="6"/>
                  </a:cubicBezTo>
                  <a:cubicBezTo>
                    <a:pt x="5" y="7"/>
                    <a:pt x="4"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0" name="Group 9"/>
          <p:cNvGrpSpPr/>
          <p:nvPr/>
        </p:nvGrpSpPr>
        <p:grpSpPr>
          <a:xfrm>
            <a:off x="4734006" y="3120111"/>
            <a:ext cx="220327" cy="635061"/>
            <a:chOff x="3173413" y="2643188"/>
            <a:chExt cx="161925" cy="466725"/>
          </a:xfrm>
          <a:solidFill>
            <a:schemeClr val="tx2"/>
          </a:solidFill>
        </p:grpSpPr>
        <p:sp>
          <p:nvSpPr>
            <p:cNvPr id="11" name="Oval 12"/>
            <p:cNvSpPr>
              <a:spLocks noChangeArrowheads="1"/>
            </p:cNvSpPr>
            <p:nvPr/>
          </p:nvSpPr>
          <p:spPr bwMode="auto">
            <a:xfrm>
              <a:off x="3173413" y="2947988"/>
              <a:ext cx="161925" cy="1619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78"/>
            <p:cNvSpPr>
              <a:spLocks/>
            </p:cNvSpPr>
            <p:nvPr/>
          </p:nvSpPr>
          <p:spPr bwMode="auto">
            <a:xfrm>
              <a:off x="3241675" y="3016251"/>
              <a:ext cx="22225" cy="22225"/>
            </a:xfrm>
            <a:custGeom>
              <a:avLst/>
              <a:gdLst>
                <a:gd name="T0" fmla="*/ 3 w 6"/>
                <a:gd name="T1" fmla="*/ 6 h 6"/>
                <a:gd name="T2" fmla="*/ 0 w 6"/>
                <a:gd name="T3" fmla="*/ 4 h 6"/>
                <a:gd name="T4" fmla="*/ 0 w 6"/>
                <a:gd name="T5" fmla="*/ 2 h 6"/>
                <a:gd name="T6" fmla="*/ 3 w 6"/>
                <a:gd name="T7" fmla="*/ 0 h 6"/>
                <a:gd name="T8" fmla="*/ 6 w 6"/>
                <a:gd name="T9" fmla="*/ 2 h 6"/>
                <a:gd name="T10" fmla="*/ 6 w 6"/>
                <a:gd name="T11" fmla="*/ 4 h 6"/>
                <a:gd name="T12" fmla="*/ 3 w 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3" y="6"/>
                  </a:moveTo>
                  <a:cubicBezTo>
                    <a:pt x="1" y="6"/>
                    <a:pt x="0" y="5"/>
                    <a:pt x="0" y="4"/>
                  </a:cubicBezTo>
                  <a:cubicBezTo>
                    <a:pt x="0" y="2"/>
                    <a:pt x="0" y="2"/>
                    <a:pt x="0" y="2"/>
                  </a:cubicBezTo>
                  <a:cubicBezTo>
                    <a:pt x="0" y="1"/>
                    <a:pt x="1" y="0"/>
                    <a:pt x="3" y="0"/>
                  </a:cubicBezTo>
                  <a:cubicBezTo>
                    <a:pt x="4" y="0"/>
                    <a:pt x="6" y="1"/>
                    <a:pt x="6" y="2"/>
                  </a:cubicBezTo>
                  <a:cubicBezTo>
                    <a:pt x="6" y="4"/>
                    <a:pt x="6" y="4"/>
                    <a:pt x="6" y="4"/>
                  </a:cubicBezTo>
                  <a:cubicBezTo>
                    <a:pt x="6" y="5"/>
                    <a:pt x="4" y="6"/>
                    <a:pt x="3" y="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79"/>
            <p:cNvSpPr>
              <a:spLocks noEditPoints="1"/>
            </p:cNvSpPr>
            <p:nvPr/>
          </p:nvSpPr>
          <p:spPr bwMode="auto">
            <a:xfrm>
              <a:off x="3241675" y="2684463"/>
              <a:ext cx="22225" cy="312738"/>
            </a:xfrm>
            <a:custGeom>
              <a:avLst/>
              <a:gdLst>
                <a:gd name="T0" fmla="*/ 3 w 6"/>
                <a:gd name="T1" fmla="*/ 83 h 83"/>
                <a:gd name="T2" fmla="*/ 0 w 6"/>
                <a:gd name="T3" fmla="*/ 81 h 83"/>
                <a:gd name="T4" fmla="*/ 0 w 6"/>
                <a:gd name="T5" fmla="*/ 78 h 83"/>
                <a:gd name="T6" fmla="*/ 3 w 6"/>
                <a:gd name="T7" fmla="*/ 75 h 83"/>
                <a:gd name="T8" fmla="*/ 6 w 6"/>
                <a:gd name="T9" fmla="*/ 78 h 83"/>
                <a:gd name="T10" fmla="*/ 6 w 6"/>
                <a:gd name="T11" fmla="*/ 81 h 83"/>
                <a:gd name="T12" fmla="*/ 3 w 6"/>
                <a:gd name="T13" fmla="*/ 83 h 83"/>
                <a:gd name="T14" fmla="*/ 3 w 6"/>
                <a:gd name="T15" fmla="*/ 71 h 83"/>
                <a:gd name="T16" fmla="*/ 0 w 6"/>
                <a:gd name="T17" fmla="*/ 68 h 83"/>
                <a:gd name="T18" fmla="*/ 0 w 6"/>
                <a:gd name="T19" fmla="*/ 65 h 83"/>
                <a:gd name="T20" fmla="*/ 3 w 6"/>
                <a:gd name="T21" fmla="*/ 63 h 83"/>
                <a:gd name="T22" fmla="*/ 6 w 6"/>
                <a:gd name="T23" fmla="*/ 65 h 83"/>
                <a:gd name="T24" fmla="*/ 6 w 6"/>
                <a:gd name="T25" fmla="*/ 68 h 83"/>
                <a:gd name="T26" fmla="*/ 3 w 6"/>
                <a:gd name="T27" fmla="*/ 71 h 83"/>
                <a:gd name="T28" fmla="*/ 3 w 6"/>
                <a:gd name="T29" fmla="*/ 58 h 83"/>
                <a:gd name="T30" fmla="*/ 0 w 6"/>
                <a:gd name="T31" fmla="*/ 56 h 83"/>
                <a:gd name="T32" fmla="*/ 0 w 6"/>
                <a:gd name="T33" fmla="*/ 53 h 83"/>
                <a:gd name="T34" fmla="*/ 3 w 6"/>
                <a:gd name="T35" fmla="*/ 50 h 83"/>
                <a:gd name="T36" fmla="*/ 6 w 6"/>
                <a:gd name="T37" fmla="*/ 53 h 83"/>
                <a:gd name="T38" fmla="*/ 6 w 6"/>
                <a:gd name="T39" fmla="*/ 56 h 83"/>
                <a:gd name="T40" fmla="*/ 3 w 6"/>
                <a:gd name="T41" fmla="*/ 58 h 83"/>
                <a:gd name="T42" fmla="*/ 3 w 6"/>
                <a:gd name="T43" fmla="*/ 46 h 83"/>
                <a:gd name="T44" fmla="*/ 0 w 6"/>
                <a:gd name="T45" fmla="*/ 43 h 83"/>
                <a:gd name="T46" fmla="*/ 0 w 6"/>
                <a:gd name="T47" fmla="*/ 40 h 83"/>
                <a:gd name="T48" fmla="*/ 3 w 6"/>
                <a:gd name="T49" fmla="*/ 38 h 83"/>
                <a:gd name="T50" fmla="*/ 6 w 6"/>
                <a:gd name="T51" fmla="*/ 40 h 83"/>
                <a:gd name="T52" fmla="*/ 6 w 6"/>
                <a:gd name="T53" fmla="*/ 43 h 83"/>
                <a:gd name="T54" fmla="*/ 3 w 6"/>
                <a:gd name="T55" fmla="*/ 46 h 83"/>
                <a:gd name="T56" fmla="*/ 3 w 6"/>
                <a:gd name="T57" fmla="*/ 33 h 83"/>
                <a:gd name="T58" fmla="*/ 0 w 6"/>
                <a:gd name="T59" fmla="*/ 31 h 83"/>
                <a:gd name="T60" fmla="*/ 0 w 6"/>
                <a:gd name="T61" fmla="*/ 28 h 83"/>
                <a:gd name="T62" fmla="*/ 3 w 6"/>
                <a:gd name="T63" fmla="*/ 25 h 83"/>
                <a:gd name="T64" fmla="*/ 6 w 6"/>
                <a:gd name="T65" fmla="*/ 28 h 83"/>
                <a:gd name="T66" fmla="*/ 6 w 6"/>
                <a:gd name="T67" fmla="*/ 31 h 83"/>
                <a:gd name="T68" fmla="*/ 3 w 6"/>
                <a:gd name="T69" fmla="*/ 33 h 83"/>
                <a:gd name="T70" fmla="*/ 3 w 6"/>
                <a:gd name="T71" fmla="*/ 21 h 83"/>
                <a:gd name="T72" fmla="*/ 0 w 6"/>
                <a:gd name="T73" fmla="*/ 18 h 83"/>
                <a:gd name="T74" fmla="*/ 0 w 6"/>
                <a:gd name="T75" fmla="*/ 15 h 83"/>
                <a:gd name="T76" fmla="*/ 3 w 6"/>
                <a:gd name="T77" fmla="*/ 13 h 83"/>
                <a:gd name="T78" fmla="*/ 6 w 6"/>
                <a:gd name="T79" fmla="*/ 15 h 83"/>
                <a:gd name="T80" fmla="*/ 6 w 6"/>
                <a:gd name="T81" fmla="*/ 18 h 83"/>
                <a:gd name="T82" fmla="*/ 3 w 6"/>
                <a:gd name="T83" fmla="*/ 21 h 83"/>
                <a:gd name="T84" fmla="*/ 3 w 6"/>
                <a:gd name="T85" fmla="*/ 8 h 83"/>
                <a:gd name="T86" fmla="*/ 0 w 6"/>
                <a:gd name="T87" fmla="*/ 6 h 83"/>
                <a:gd name="T88" fmla="*/ 0 w 6"/>
                <a:gd name="T89" fmla="*/ 3 h 83"/>
                <a:gd name="T90" fmla="*/ 3 w 6"/>
                <a:gd name="T91" fmla="*/ 0 h 83"/>
                <a:gd name="T92" fmla="*/ 6 w 6"/>
                <a:gd name="T93" fmla="*/ 3 h 83"/>
                <a:gd name="T94" fmla="*/ 6 w 6"/>
                <a:gd name="T95" fmla="*/ 6 h 83"/>
                <a:gd name="T96" fmla="*/ 3 w 6"/>
                <a:gd name="T97"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 h="83">
                  <a:moveTo>
                    <a:pt x="3" y="83"/>
                  </a:moveTo>
                  <a:cubicBezTo>
                    <a:pt x="1" y="83"/>
                    <a:pt x="0" y="82"/>
                    <a:pt x="0" y="81"/>
                  </a:cubicBezTo>
                  <a:cubicBezTo>
                    <a:pt x="0" y="78"/>
                    <a:pt x="0" y="78"/>
                    <a:pt x="0" y="78"/>
                  </a:cubicBezTo>
                  <a:cubicBezTo>
                    <a:pt x="0" y="76"/>
                    <a:pt x="1" y="75"/>
                    <a:pt x="3" y="75"/>
                  </a:cubicBezTo>
                  <a:cubicBezTo>
                    <a:pt x="4" y="75"/>
                    <a:pt x="6" y="76"/>
                    <a:pt x="6" y="78"/>
                  </a:cubicBezTo>
                  <a:cubicBezTo>
                    <a:pt x="6" y="81"/>
                    <a:pt x="6" y="81"/>
                    <a:pt x="6" y="81"/>
                  </a:cubicBezTo>
                  <a:cubicBezTo>
                    <a:pt x="6" y="82"/>
                    <a:pt x="4" y="83"/>
                    <a:pt x="3" y="83"/>
                  </a:cubicBezTo>
                  <a:close/>
                  <a:moveTo>
                    <a:pt x="3" y="71"/>
                  </a:moveTo>
                  <a:cubicBezTo>
                    <a:pt x="1" y="71"/>
                    <a:pt x="0" y="70"/>
                    <a:pt x="0" y="68"/>
                  </a:cubicBezTo>
                  <a:cubicBezTo>
                    <a:pt x="0" y="65"/>
                    <a:pt x="0" y="65"/>
                    <a:pt x="0" y="65"/>
                  </a:cubicBezTo>
                  <a:cubicBezTo>
                    <a:pt x="0" y="64"/>
                    <a:pt x="1" y="63"/>
                    <a:pt x="3" y="63"/>
                  </a:cubicBezTo>
                  <a:cubicBezTo>
                    <a:pt x="4" y="63"/>
                    <a:pt x="6" y="64"/>
                    <a:pt x="6" y="65"/>
                  </a:cubicBezTo>
                  <a:cubicBezTo>
                    <a:pt x="6" y="68"/>
                    <a:pt x="6" y="68"/>
                    <a:pt x="6" y="68"/>
                  </a:cubicBezTo>
                  <a:cubicBezTo>
                    <a:pt x="6" y="70"/>
                    <a:pt x="4" y="71"/>
                    <a:pt x="3" y="71"/>
                  </a:cubicBezTo>
                  <a:close/>
                  <a:moveTo>
                    <a:pt x="3" y="58"/>
                  </a:moveTo>
                  <a:cubicBezTo>
                    <a:pt x="1" y="58"/>
                    <a:pt x="0" y="57"/>
                    <a:pt x="0" y="56"/>
                  </a:cubicBezTo>
                  <a:cubicBezTo>
                    <a:pt x="0" y="53"/>
                    <a:pt x="0" y="53"/>
                    <a:pt x="0" y="53"/>
                  </a:cubicBezTo>
                  <a:cubicBezTo>
                    <a:pt x="0" y="51"/>
                    <a:pt x="1" y="50"/>
                    <a:pt x="3" y="50"/>
                  </a:cubicBezTo>
                  <a:cubicBezTo>
                    <a:pt x="4" y="50"/>
                    <a:pt x="6" y="51"/>
                    <a:pt x="6" y="53"/>
                  </a:cubicBezTo>
                  <a:cubicBezTo>
                    <a:pt x="6" y="56"/>
                    <a:pt x="6" y="56"/>
                    <a:pt x="6" y="56"/>
                  </a:cubicBezTo>
                  <a:cubicBezTo>
                    <a:pt x="6" y="57"/>
                    <a:pt x="4" y="58"/>
                    <a:pt x="3" y="58"/>
                  </a:cubicBezTo>
                  <a:close/>
                  <a:moveTo>
                    <a:pt x="3" y="46"/>
                  </a:moveTo>
                  <a:cubicBezTo>
                    <a:pt x="1" y="46"/>
                    <a:pt x="0" y="45"/>
                    <a:pt x="0" y="43"/>
                  </a:cubicBezTo>
                  <a:cubicBezTo>
                    <a:pt x="0" y="40"/>
                    <a:pt x="0" y="40"/>
                    <a:pt x="0" y="40"/>
                  </a:cubicBezTo>
                  <a:cubicBezTo>
                    <a:pt x="0" y="39"/>
                    <a:pt x="1" y="38"/>
                    <a:pt x="3" y="38"/>
                  </a:cubicBezTo>
                  <a:cubicBezTo>
                    <a:pt x="4" y="38"/>
                    <a:pt x="6" y="39"/>
                    <a:pt x="6" y="40"/>
                  </a:cubicBezTo>
                  <a:cubicBezTo>
                    <a:pt x="6" y="43"/>
                    <a:pt x="6" y="43"/>
                    <a:pt x="6" y="43"/>
                  </a:cubicBezTo>
                  <a:cubicBezTo>
                    <a:pt x="6" y="45"/>
                    <a:pt x="4" y="46"/>
                    <a:pt x="3" y="46"/>
                  </a:cubicBezTo>
                  <a:close/>
                  <a:moveTo>
                    <a:pt x="3" y="33"/>
                  </a:moveTo>
                  <a:cubicBezTo>
                    <a:pt x="1" y="33"/>
                    <a:pt x="0" y="32"/>
                    <a:pt x="0" y="31"/>
                  </a:cubicBezTo>
                  <a:cubicBezTo>
                    <a:pt x="0" y="28"/>
                    <a:pt x="0" y="28"/>
                    <a:pt x="0" y="28"/>
                  </a:cubicBezTo>
                  <a:cubicBezTo>
                    <a:pt x="0" y="26"/>
                    <a:pt x="1" y="25"/>
                    <a:pt x="3" y="25"/>
                  </a:cubicBezTo>
                  <a:cubicBezTo>
                    <a:pt x="4" y="25"/>
                    <a:pt x="6" y="26"/>
                    <a:pt x="6" y="28"/>
                  </a:cubicBezTo>
                  <a:cubicBezTo>
                    <a:pt x="6" y="31"/>
                    <a:pt x="6" y="31"/>
                    <a:pt x="6" y="31"/>
                  </a:cubicBezTo>
                  <a:cubicBezTo>
                    <a:pt x="6" y="32"/>
                    <a:pt x="4" y="33"/>
                    <a:pt x="3" y="33"/>
                  </a:cubicBezTo>
                  <a:close/>
                  <a:moveTo>
                    <a:pt x="3" y="21"/>
                  </a:moveTo>
                  <a:cubicBezTo>
                    <a:pt x="1" y="21"/>
                    <a:pt x="0" y="20"/>
                    <a:pt x="0" y="18"/>
                  </a:cubicBezTo>
                  <a:cubicBezTo>
                    <a:pt x="0" y="15"/>
                    <a:pt x="0" y="15"/>
                    <a:pt x="0" y="15"/>
                  </a:cubicBezTo>
                  <a:cubicBezTo>
                    <a:pt x="0" y="14"/>
                    <a:pt x="1" y="13"/>
                    <a:pt x="3" y="13"/>
                  </a:cubicBezTo>
                  <a:cubicBezTo>
                    <a:pt x="4" y="13"/>
                    <a:pt x="6" y="14"/>
                    <a:pt x="6" y="15"/>
                  </a:cubicBezTo>
                  <a:cubicBezTo>
                    <a:pt x="6" y="18"/>
                    <a:pt x="6" y="18"/>
                    <a:pt x="6" y="18"/>
                  </a:cubicBezTo>
                  <a:cubicBezTo>
                    <a:pt x="6" y="20"/>
                    <a:pt x="4" y="21"/>
                    <a:pt x="3" y="21"/>
                  </a:cubicBezTo>
                  <a:close/>
                  <a:moveTo>
                    <a:pt x="3" y="8"/>
                  </a:moveTo>
                  <a:cubicBezTo>
                    <a:pt x="1" y="8"/>
                    <a:pt x="0" y="7"/>
                    <a:pt x="0" y="6"/>
                  </a:cubicBezTo>
                  <a:cubicBezTo>
                    <a:pt x="0" y="3"/>
                    <a:pt x="0" y="3"/>
                    <a:pt x="0" y="3"/>
                  </a:cubicBezTo>
                  <a:cubicBezTo>
                    <a:pt x="0" y="1"/>
                    <a:pt x="1" y="0"/>
                    <a:pt x="3" y="0"/>
                  </a:cubicBezTo>
                  <a:cubicBezTo>
                    <a:pt x="4" y="0"/>
                    <a:pt x="6" y="1"/>
                    <a:pt x="6" y="3"/>
                  </a:cubicBezTo>
                  <a:cubicBezTo>
                    <a:pt x="6" y="6"/>
                    <a:pt x="6" y="6"/>
                    <a:pt x="6" y="6"/>
                  </a:cubicBezTo>
                  <a:cubicBezTo>
                    <a:pt x="6" y="7"/>
                    <a:pt x="4" y="8"/>
                    <a:pt x="3" y="8"/>
                  </a:cubicBezTo>
                  <a:close/>
                </a:path>
              </a:pathLst>
            </a:custGeom>
            <a:solidFill>
              <a:schemeClr val="accent2"/>
            </a:solidFill>
            <a:ln w="9525">
              <a:noFill/>
              <a:round/>
              <a:headEnd/>
              <a:tailEnd/>
            </a:ln>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80"/>
            <p:cNvSpPr>
              <a:spLocks/>
            </p:cNvSpPr>
            <p:nvPr/>
          </p:nvSpPr>
          <p:spPr bwMode="auto">
            <a:xfrm>
              <a:off x="3241675" y="2643188"/>
              <a:ext cx="22225" cy="25400"/>
            </a:xfrm>
            <a:custGeom>
              <a:avLst/>
              <a:gdLst>
                <a:gd name="T0" fmla="*/ 3 w 6"/>
                <a:gd name="T1" fmla="*/ 7 h 7"/>
                <a:gd name="T2" fmla="*/ 0 w 6"/>
                <a:gd name="T3" fmla="*/ 4 h 7"/>
                <a:gd name="T4" fmla="*/ 0 w 6"/>
                <a:gd name="T5" fmla="*/ 3 h 7"/>
                <a:gd name="T6" fmla="*/ 3 w 6"/>
                <a:gd name="T7" fmla="*/ 0 h 7"/>
                <a:gd name="T8" fmla="*/ 6 w 6"/>
                <a:gd name="T9" fmla="*/ 3 h 7"/>
                <a:gd name="T10" fmla="*/ 6 w 6"/>
                <a:gd name="T11" fmla="*/ 4 h 7"/>
                <a:gd name="T12" fmla="*/ 3 w 6"/>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3" y="7"/>
                  </a:moveTo>
                  <a:cubicBezTo>
                    <a:pt x="1" y="7"/>
                    <a:pt x="0" y="6"/>
                    <a:pt x="0" y="4"/>
                  </a:cubicBezTo>
                  <a:cubicBezTo>
                    <a:pt x="0" y="3"/>
                    <a:pt x="0" y="3"/>
                    <a:pt x="0" y="3"/>
                  </a:cubicBezTo>
                  <a:cubicBezTo>
                    <a:pt x="0" y="1"/>
                    <a:pt x="1" y="0"/>
                    <a:pt x="3" y="0"/>
                  </a:cubicBezTo>
                  <a:cubicBezTo>
                    <a:pt x="4" y="0"/>
                    <a:pt x="6" y="1"/>
                    <a:pt x="6" y="3"/>
                  </a:cubicBezTo>
                  <a:cubicBezTo>
                    <a:pt x="6" y="4"/>
                    <a:pt x="6" y="4"/>
                    <a:pt x="6" y="4"/>
                  </a:cubicBezTo>
                  <a:cubicBezTo>
                    <a:pt x="6" y="6"/>
                    <a:pt x="4" y="7"/>
                    <a:pt x="3" y="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5" name="Group 14"/>
          <p:cNvGrpSpPr/>
          <p:nvPr/>
        </p:nvGrpSpPr>
        <p:grpSpPr>
          <a:xfrm>
            <a:off x="4198309" y="3960380"/>
            <a:ext cx="276489" cy="628580"/>
            <a:chOff x="2779713" y="3260726"/>
            <a:chExt cx="203200" cy="461962"/>
          </a:xfrm>
          <a:solidFill>
            <a:schemeClr val="tx2"/>
          </a:solidFill>
        </p:grpSpPr>
        <p:sp>
          <p:nvSpPr>
            <p:cNvPr id="16" name="Oval 10"/>
            <p:cNvSpPr>
              <a:spLocks noChangeArrowheads="1"/>
            </p:cNvSpPr>
            <p:nvPr/>
          </p:nvSpPr>
          <p:spPr bwMode="auto">
            <a:xfrm>
              <a:off x="2820988" y="3560763"/>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81"/>
            <p:cNvSpPr>
              <a:spLocks noEditPoints="1"/>
            </p:cNvSpPr>
            <p:nvPr/>
          </p:nvSpPr>
          <p:spPr bwMode="auto">
            <a:xfrm>
              <a:off x="2779713" y="3260726"/>
              <a:ext cx="127000" cy="390525"/>
            </a:xfrm>
            <a:custGeom>
              <a:avLst/>
              <a:gdLst>
                <a:gd name="T0" fmla="*/ 29 w 34"/>
                <a:gd name="T1" fmla="*/ 101 h 104"/>
                <a:gd name="T2" fmla="*/ 32 w 34"/>
                <a:gd name="T3" fmla="*/ 95 h 104"/>
                <a:gd name="T4" fmla="*/ 34 w 34"/>
                <a:gd name="T5" fmla="*/ 101 h 104"/>
                <a:gd name="T6" fmla="*/ 32 w 34"/>
                <a:gd name="T7" fmla="*/ 91 h 104"/>
                <a:gd name="T8" fmla="*/ 29 w 34"/>
                <a:gd name="T9" fmla="*/ 86 h 104"/>
                <a:gd name="T10" fmla="*/ 34 w 34"/>
                <a:gd name="T11" fmla="*/ 86 h 104"/>
                <a:gd name="T12" fmla="*/ 32 w 34"/>
                <a:gd name="T13" fmla="*/ 91 h 104"/>
                <a:gd name="T14" fmla="*/ 29 w 34"/>
                <a:gd name="T15" fmla="*/ 76 h 104"/>
                <a:gd name="T16" fmla="*/ 32 w 34"/>
                <a:gd name="T17" fmla="*/ 70 h 104"/>
                <a:gd name="T18" fmla="*/ 34 w 34"/>
                <a:gd name="T19" fmla="*/ 76 h 104"/>
                <a:gd name="T20" fmla="*/ 32 w 34"/>
                <a:gd name="T21" fmla="*/ 66 h 104"/>
                <a:gd name="T22" fmla="*/ 29 w 34"/>
                <a:gd name="T23" fmla="*/ 61 h 104"/>
                <a:gd name="T24" fmla="*/ 34 w 34"/>
                <a:gd name="T25" fmla="*/ 61 h 104"/>
                <a:gd name="T26" fmla="*/ 32 w 34"/>
                <a:gd name="T27" fmla="*/ 66 h 104"/>
                <a:gd name="T28" fmla="*/ 29 w 34"/>
                <a:gd name="T29" fmla="*/ 51 h 104"/>
                <a:gd name="T30" fmla="*/ 32 w 34"/>
                <a:gd name="T31" fmla="*/ 45 h 104"/>
                <a:gd name="T32" fmla="*/ 34 w 34"/>
                <a:gd name="T33" fmla="*/ 51 h 104"/>
                <a:gd name="T34" fmla="*/ 32 w 34"/>
                <a:gd name="T35" fmla="*/ 41 h 104"/>
                <a:gd name="T36" fmla="*/ 29 w 34"/>
                <a:gd name="T37" fmla="*/ 36 h 104"/>
                <a:gd name="T38" fmla="*/ 34 w 34"/>
                <a:gd name="T39" fmla="*/ 36 h 104"/>
                <a:gd name="T40" fmla="*/ 32 w 34"/>
                <a:gd name="T41" fmla="*/ 41 h 104"/>
                <a:gd name="T42" fmla="*/ 29 w 34"/>
                <a:gd name="T43" fmla="*/ 26 h 104"/>
                <a:gd name="T44" fmla="*/ 32 w 34"/>
                <a:gd name="T45" fmla="*/ 21 h 104"/>
                <a:gd name="T46" fmla="*/ 34 w 34"/>
                <a:gd name="T47" fmla="*/ 26 h 104"/>
                <a:gd name="T48" fmla="*/ 32 w 34"/>
                <a:gd name="T49" fmla="*/ 16 h 104"/>
                <a:gd name="T50" fmla="*/ 29 w 34"/>
                <a:gd name="T51" fmla="*/ 11 h 104"/>
                <a:gd name="T52" fmla="*/ 34 w 34"/>
                <a:gd name="T53" fmla="*/ 11 h 104"/>
                <a:gd name="T54" fmla="*/ 32 w 34"/>
                <a:gd name="T55" fmla="*/ 16 h 104"/>
                <a:gd name="T56" fmla="*/ 27 w 34"/>
                <a:gd name="T57" fmla="*/ 5 h 104"/>
                <a:gd name="T58" fmla="*/ 27 w 34"/>
                <a:gd name="T59" fmla="*/ 0 h 104"/>
                <a:gd name="T60" fmla="*/ 33 w 34"/>
                <a:gd name="T61" fmla="*/ 2 h 104"/>
                <a:gd name="T62" fmla="*/ 18 w 34"/>
                <a:gd name="T63" fmla="*/ 5 h 104"/>
                <a:gd name="T64" fmla="*/ 12 w 34"/>
                <a:gd name="T65" fmla="*/ 2 h 104"/>
                <a:gd name="T66" fmla="*/ 18 w 34"/>
                <a:gd name="T67" fmla="*/ 0 h 104"/>
                <a:gd name="T68" fmla="*/ 18 w 34"/>
                <a:gd name="T69" fmla="*/ 5 h 104"/>
                <a:gd name="T70" fmla="*/ 2 w 34"/>
                <a:gd name="T71" fmla="*/ 5 h 104"/>
                <a:gd name="T72" fmla="*/ 2 w 34"/>
                <a:gd name="T73" fmla="*/ 0 h 104"/>
                <a:gd name="T74" fmla="*/ 8 w 34"/>
                <a:gd name="T75"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 h="104">
                  <a:moveTo>
                    <a:pt x="32" y="104"/>
                  </a:moveTo>
                  <a:cubicBezTo>
                    <a:pt x="30" y="104"/>
                    <a:pt x="29" y="102"/>
                    <a:pt x="29" y="101"/>
                  </a:cubicBezTo>
                  <a:cubicBezTo>
                    <a:pt x="29" y="98"/>
                    <a:pt x="29" y="98"/>
                    <a:pt x="29" y="98"/>
                  </a:cubicBezTo>
                  <a:cubicBezTo>
                    <a:pt x="29" y="97"/>
                    <a:pt x="30" y="95"/>
                    <a:pt x="32" y="95"/>
                  </a:cubicBezTo>
                  <a:cubicBezTo>
                    <a:pt x="33" y="95"/>
                    <a:pt x="34" y="97"/>
                    <a:pt x="34" y="98"/>
                  </a:cubicBezTo>
                  <a:cubicBezTo>
                    <a:pt x="34" y="101"/>
                    <a:pt x="34" y="101"/>
                    <a:pt x="34" y="101"/>
                  </a:cubicBezTo>
                  <a:cubicBezTo>
                    <a:pt x="34" y="102"/>
                    <a:pt x="33" y="104"/>
                    <a:pt x="32" y="104"/>
                  </a:cubicBezTo>
                  <a:close/>
                  <a:moveTo>
                    <a:pt x="32" y="91"/>
                  </a:moveTo>
                  <a:cubicBezTo>
                    <a:pt x="30" y="91"/>
                    <a:pt x="29" y="90"/>
                    <a:pt x="29" y="88"/>
                  </a:cubicBezTo>
                  <a:cubicBezTo>
                    <a:pt x="29" y="86"/>
                    <a:pt x="29" y="86"/>
                    <a:pt x="29" y="86"/>
                  </a:cubicBezTo>
                  <a:cubicBezTo>
                    <a:pt x="29" y="84"/>
                    <a:pt x="30" y="83"/>
                    <a:pt x="32" y="83"/>
                  </a:cubicBezTo>
                  <a:cubicBezTo>
                    <a:pt x="33" y="83"/>
                    <a:pt x="34" y="84"/>
                    <a:pt x="34" y="86"/>
                  </a:cubicBezTo>
                  <a:cubicBezTo>
                    <a:pt x="34" y="88"/>
                    <a:pt x="34" y="88"/>
                    <a:pt x="34" y="88"/>
                  </a:cubicBezTo>
                  <a:cubicBezTo>
                    <a:pt x="34" y="90"/>
                    <a:pt x="33" y="91"/>
                    <a:pt x="32" y="91"/>
                  </a:cubicBezTo>
                  <a:close/>
                  <a:moveTo>
                    <a:pt x="32" y="79"/>
                  </a:moveTo>
                  <a:cubicBezTo>
                    <a:pt x="30" y="79"/>
                    <a:pt x="29" y="78"/>
                    <a:pt x="29" y="76"/>
                  </a:cubicBezTo>
                  <a:cubicBezTo>
                    <a:pt x="29" y="73"/>
                    <a:pt x="29" y="73"/>
                    <a:pt x="29" y="73"/>
                  </a:cubicBezTo>
                  <a:cubicBezTo>
                    <a:pt x="29" y="72"/>
                    <a:pt x="30" y="70"/>
                    <a:pt x="32" y="70"/>
                  </a:cubicBezTo>
                  <a:cubicBezTo>
                    <a:pt x="33" y="70"/>
                    <a:pt x="34" y="72"/>
                    <a:pt x="34" y="73"/>
                  </a:cubicBezTo>
                  <a:cubicBezTo>
                    <a:pt x="34" y="76"/>
                    <a:pt x="34" y="76"/>
                    <a:pt x="34" y="76"/>
                  </a:cubicBezTo>
                  <a:cubicBezTo>
                    <a:pt x="34" y="78"/>
                    <a:pt x="33" y="79"/>
                    <a:pt x="32" y="79"/>
                  </a:cubicBezTo>
                  <a:close/>
                  <a:moveTo>
                    <a:pt x="32" y="66"/>
                  </a:moveTo>
                  <a:cubicBezTo>
                    <a:pt x="30" y="66"/>
                    <a:pt x="29" y="65"/>
                    <a:pt x="29" y="64"/>
                  </a:cubicBezTo>
                  <a:cubicBezTo>
                    <a:pt x="29" y="61"/>
                    <a:pt x="29" y="61"/>
                    <a:pt x="29" y="61"/>
                  </a:cubicBezTo>
                  <a:cubicBezTo>
                    <a:pt x="29" y="59"/>
                    <a:pt x="30" y="58"/>
                    <a:pt x="32" y="58"/>
                  </a:cubicBezTo>
                  <a:cubicBezTo>
                    <a:pt x="33" y="58"/>
                    <a:pt x="34" y="59"/>
                    <a:pt x="34" y="61"/>
                  </a:cubicBezTo>
                  <a:cubicBezTo>
                    <a:pt x="34" y="64"/>
                    <a:pt x="34" y="64"/>
                    <a:pt x="34" y="64"/>
                  </a:cubicBezTo>
                  <a:cubicBezTo>
                    <a:pt x="34" y="65"/>
                    <a:pt x="33" y="66"/>
                    <a:pt x="32" y="66"/>
                  </a:cubicBezTo>
                  <a:close/>
                  <a:moveTo>
                    <a:pt x="32" y="54"/>
                  </a:moveTo>
                  <a:cubicBezTo>
                    <a:pt x="30" y="54"/>
                    <a:pt x="29" y="53"/>
                    <a:pt x="29" y="51"/>
                  </a:cubicBezTo>
                  <a:cubicBezTo>
                    <a:pt x="29" y="48"/>
                    <a:pt x="29" y="48"/>
                    <a:pt x="29" y="48"/>
                  </a:cubicBezTo>
                  <a:cubicBezTo>
                    <a:pt x="29" y="47"/>
                    <a:pt x="30" y="45"/>
                    <a:pt x="32" y="45"/>
                  </a:cubicBezTo>
                  <a:cubicBezTo>
                    <a:pt x="33" y="45"/>
                    <a:pt x="34" y="47"/>
                    <a:pt x="34" y="48"/>
                  </a:cubicBezTo>
                  <a:cubicBezTo>
                    <a:pt x="34" y="51"/>
                    <a:pt x="34" y="51"/>
                    <a:pt x="34" y="51"/>
                  </a:cubicBezTo>
                  <a:cubicBezTo>
                    <a:pt x="34" y="53"/>
                    <a:pt x="33" y="54"/>
                    <a:pt x="32" y="54"/>
                  </a:cubicBezTo>
                  <a:close/>
                  <a:moveTo>
                    <a:pt x="32" y="41"/>
                  </a:moveTo>
                  <a:cubicBezTo>
                    <a:pt x="30" y="41"/>
                    <a:pt x="29" y="40"/>
                    <a:pt x="29" y="39"/>
                  </a:cubicBezTo>
                  <a:cubicBezTo>
                    <a:pt x="29" y="36"/>
                    <a:pt x="29" y="36"/>
                    <a:pt x="29" y="36"/>
                  </a:cubicBezTo>
                  <a:cubicBezTo>
                    <a:pt x="29" y="34"/>
                    <a:pt x="30" y="33"/>
                    <a:pt x="32" y="33"/>
                  </a:cubicBezTo>
                  <a:cubicBezTo>
                    <a:pt x="33" y="33"/>
                    <a:pt x="34" y="34"/>
                    <a:pt x="34" y="36"/>
                  </a:cubicBezTo>
                  <a:cubicBezTo>
                    <a:pt x="34" y="39"/>
                    <a:pt x="34" y="39"/>
                    <a:pt x="34" y="39"/>
                  </a:cubicBezTo>
                  <a:cubicBezTo>
                    <a:pt x="34" y="40"/>
                    <a:pt x="33" y="41"/>
                    <a:pt x="32" y="41"/>
                  </a:cubicBezTo>
                  <a:close/>
                  <a:moveTo>
                    <a:pt x="32" y="29"/>
                  </a:moveTo>
                  <a:cubicBezTo>
                    <a:pt x="30" y="29"/>
                    <a:pt x="29" y="28"/>
                    <a:pt x="29" y="26"/>
                  </a:cubicBezTo>
                  <a:cubicBezTo>
                    <a:pt x="29" y="23"/>
                    <a:pt x="29" y="23"/>
                    <a:pt x="29" y="23"/>
                  </a:cubicBezTo>
                  <a:cubicBezTo>
                    <a:pt x="29" y="22"/>
                    <a:pt x="30" y="21"/>
                    <a:pt x="32" y="21"/>
                  </a:cubicBezTo>
                  <a:cubicBezTo>
                    <a:pt x="33" y="21"/>
                    <a:pt x="34" y="22"/>
                    <a:pt x="34" y="23"/>
                  </a:cubicBezTo>
                  <a:cubicBezTo>
                    <a:pt x="34" y="26"/>
                    <a:pt x="34" y="26"/>
                    <a:pt x="34" y="26"/>
                  </a:cubicBezTo>
                  <a:cubicBezTo>
                    <a:pt x="34" y="28"/>
                    <a:pt x="33" y="29"/>
                    <a:pt x="32" y="29"/>
                  </a:cubicBezTo>
                  <a:close/>
                  <a:moveTo>
                    <a:pt x="32" y="16"/>
                  </a:moveTo>
                  <a:cubicBezTo>
                    <a:pt x="30" y="16"/>
                    <a:pt x="29" y="15"/>
                    <a:pt x="29" y="14"/>
                  </a:cubicBezTo>
                  <a:cubicBezTo>
                    <a:pt x="29" y="11"/>
                    <a:pt x="29" y="11"/>
                    <a:pt x="29" y="11"/>
                  </a:cubicBezTo>
                  <a:cubicBezTo>
                    <a:pt x="29" y="9"/>
                    <a:pt x="30" y="8"/>
                    <a:pt x="32" y="8"/>
                  </a:cubicBezTo>
                  <a:cubicBezTo>
                    <a:pt x="33" y="8"/>
                    <a:pt x="34" y="9"/>
                    <a:pt x="34" y="11"/>
                  </a:cubicBezTo>
                  <a:cubicBezTo>
                    <a:pt x="34" y="14"/>
                    <a:pt x="34" y="14"/>
                    <a:pt x="34" y="14"/>
                  </a:cubicBezTo>
                  <a:cubicBezTo>
                    <a:pt x="34" y="15"/>
                    <a:pt x="33" y="16"/>
                    <a:pt x="32" y="16"/>
                  </a:cubicBezTo>
                  <a:close/>
                  <a:moveTo>
                    <a:pt x="30" y="5"/>
                  </a:moveTo>
                  <a:cubicBezTo>
                    <a:pt x="27" y="5"/>
                    <a:pt x="27" y="5"/>
                    <a:pt x="27" y="5"/>
                  </a:cubicBezTo>
                  <a:cubicBezTo>
                    <a:pt x="26" y="5"/>
                    <a:pt x="25" y="4"/>
                    <a:pt x="25" y="2"/>
                  </a:cubicBezTo>
                  <a:cubicBezTo>
                    <a:pt x="25" y="1"/>
                    <a:pt x="26" y="0"/>
                    <a:pt x="27" y="0"/>
                  </a:cubicBezTo>
                  <a:cubicBezTo>
                    <a:pt x="30" y="0"/>
                    <a:pt x="30" y="0"/>
                    <a:pt x="30" y="0"/>
                  </a:cubicBezTo>
                  <a:cubicBezTo>
                    <a:pt x="32" y="0"/>
                    <a:pt x="33" y="1"/>
                    <a:pt x="33" y="2"/>
                  </a:cubicBezTo>
                  <a:cubicBezTo>
                    <a:pt x="33" y="4"/>
                    <a:pt x="32" y="5"/>
                    <a:pt x="30" y="5"/>
                  </a:cubicBezTo>
                  <a:close/>
                  <a:moveTo>
                    <a:pt x="18" y="5"/>
                  </a:moveTo>
                  <a:cubicBezTo>
                    <a:pt x="15" y="5"/>
                    <a:pt x="15" y="5"/>
                    <a:pt x="15" y="5"/>
                  </a:cubicBezTo>
                  <a:cubicBezTo>
                    <a:pt x="13" y="5"/>
                    <a:pt x="12" y="4"/>
                    <a:pt x="12" y="2"/>
                  </a:cubicBezTo>
                  <a:cubicBezTo>
                    <a:pt x="12" y="1"/>
                    <a:pt x="13" y="0"/>
                    <a:pt x="15" y="0"/>
                  </a:cubicBezTo>
                  <a:cubicBezTo>
                    <a:pt x="18" y="0"/>
                    <a:pt x="18" y="0"/>
                    <a:pt x="18" y="0"/>
                  </a:cubicBezTo>
                  <a:cubicBezTo>
                    <a:pt x="19" y="0"/>
                    <a:pt x="20" y="1"/>
                    <a:pt x="20" y="2"/>
                  </a:cubicBezTo>
                  <a:cubicBezTo>
                    <a:pt x="20" y="4"/>
                    <a:pt x="19" y="5"/>
                    <a:pt x="18" y="5"/>
                  </a:cubicBezTo>
                  <a:close/>
                  <a:moveTo>
                    <a:pt x="5" y="5"/>
                  </a:moveTo>
                  <a:cubicBezTo>
                    <a:pt x="2" y="5"/>
                    <a:pt x="2" y="5"/>
                    <a:pt x="2" y="5"/>
                  </a:cubicBezTo>
                  <a:cubicBezTo>
                    <a:pt x="1" y="5"/>
                    <a:pt x="0" y="4"/>
                    <a:pt x="0" y="2"/>
                  </a:cubicBezTo>
                  <a:cubicBezTo>
                    <a:pt x="0" y="1"/>
                    <a:pt x="1" y="0"/>
                    <a:pt x="2" y="0"/>
                  </a:cubicBezTo>
                  <a:cubicBezTo>
                    <a:pt x="5" y="0"/>
                    <a:pt x="5" y="0"/>
                    <a:pt x="5" y="0"/>
                  </a:cubicBezTo>
                  <a:cubicBezTo>
                    <a:pt x="7" y="0"/>
                    <a:pt x="8" y="1"/>
                    <a:pt x="8" y="2"/>
                  </a:cubicBezTo>
                  <a:cubicBezTo>
                    <a:pt x="8" y="4"/>
                    <a:pt x="7" y="5"/>
                    <a:pt x="5" y="5"/>
                  </a:cubicBez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8" name="Group 17"/>
          <p:cNvGrpSpPr/>
          <p:nvPr/>
        </p:nvGrpSpPr>
        <p:grpSpPr>
          <a:xfrm>
            <a:off x="7870432" y="3113631"/>
            <a:ext cx="326171" cy="641541"/>
            <a:chOff x="5478463" y="2638426"/>
            <a:chExt cx="239712" cy="471487"/>
          </a:xfrm>
          <a:solidFill>
            <a:schemeClr val="accent5"/>
          </a:solidFill>
        </p:grpSpPr>
        <p:sp>
          <p:nvSpPr>
            <p:cNvPr id="19" name="Oval 13"/>
            <p:cNvSpPr>
              <a:spLocks noChangeArrowheads="1"/>
            </p:cNvSpPr>
            <p:nvPr/>
          </p:nvSpPr>
          <p:spPr bwMode="auto">
            <a:xfrm>
              <a:off x="5478463" y="2947988"/>
              <a:ext cx="160338"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Freeform 82"/>
            <p:cNvSpPr>
              <a:spLocks noEditPoints="1"/>
            </p:cNvSpPr>
            <p:nvPr/>
          </p:nvSpPr>
          <p:spPr bwMode="auto">
            <a:xfrm>
              <a:off x="5553075" y="2638426"/>
              <a:ext cx="165100" cy="400050"/>
            </a:xfrm>
            <a:custGeom>
              <a:avLst/>
              <a:gdLst>
                <a:gd name="T0" fmla="*/ 0 w 44"/>
                <a:gd name="T1" fmla="*/ 104 h 106"/>
                <a:gd name="T2" fmla="*/ 2 w 44"/>
                <a:gd name="T3" fmla="*/ 98 h 106"/>
                <a:gd name="T4" fmla="*/ 5 w 44"/>
                <a:gd name="T5" fmla="*/ 104 h 106"/>
                <a:gd name="T6" fmla="*/ 2 w 44"/>
                <a:gd name="T7" fmla="*/ 94 h 106"/>
                <a:gd name="T8" fmla="*/ 0 w 44"/>
                <a:gd name="T9" fmla="*/ 88 h 106"/>
                <a:gd name="T10" fmla="*/ 5 w 44"/>
                <a:gd name="T11" fmla="*/ 88 h 106"/>
                <a:gd name="T12" fmla="*/ 2 w 44"/>
                <a:gd name="T13" fmla="*/ 94 h 106"/>
                <a:gd name="T14" fmla="*/ 0 w 44"/>
                <a:gd name="T15" fmla="*/ 79 h 106"/>
                <a:gd name="T16" fmla="*/ 2 w 44"/>
                <a:gd name="T17" fmla="*/ 73 h 106"/>
                <a:gd name="T18" fmla="*/ 5 w 44"/>
                <a:gd name="T19" fmla="*/ 79 h 106"/>
                <a:gd name="T20" fmla="*/ 2 w 44"/>
                <a:gd name="T21" fmla="*/ 69 h 106"/>
                <a:gd name="T22" fmla="*/ 0 w 44"/>
                <a:gd name="T23" fmla="*/ 63 h 106"/>
                <a:gd name="T24" fmla="*/ 5 w 44"/>
                <a:gd name="T25" fmla="*/ 63 h 106"/>
                <a:gd name="T26" fmla="*/ 2 w 44"/>
                <a:gd name="T27" fmla="*/ 69 h 106"/>
                <a:gd name="T28" fmla="*/ 0 w 44"/>
                <a:gd name="T29" fmla="*/ 54 h 106"/>
                <a:gd name="T30" fmla="*/ 2 w 44"/>
                <a:gd name="T31" fmla="*/ 48 h 106"/>
                <a:gd name="T32" fmla="*/ 5 w 44"/>
                <a:gd name="T33" fmla="*/ 54 h 106"/>
                <a:gd name="T34" fmla="*/ 2 w 44"/>
                <a:gd name="T35" fmla="*/ 44 h 106"/>
                <a:gd name="T36" fmla="*/ 0 w 44"/>
                <a:gd name="T37" fmla="*/ 38 h 106"/>
                <a:gd name="T38" fmla="*/ 5 w 44"/>
                <a:gd name="T39" fmla="*/ 38 h 106"/>
                <a:gd name="T40" fmla="*/ 2 w 44"/>
                <a:gd name="T41" fmla="*/ 44 h 106"/>
                <a:gd name="T42" fmla="*/ 0 w 44"/>
                <a:gd name="T43" fmla="*/ 29 h 106"/>
                <a:gd name="T44" fmla="*/ 2 w 44"/>
                <a:gd name="T45" fmla="*/ 23 h 106"/>
                <a:gd name="T46" fmla="*/ 5 w 44"/>
                <a:gd name="T47" fmla="*/ 29 h 106"/>
                <a:gd name="T48" fmla="*/ 2 w 44"/>
                <a:gd name="T49" fmla="*/ 19 h 106"/>
                <a:gd name="T50" fmla="*/ 0 w 44"/>
                <a:gd name="T51" fmla="*/ 14 h 106"/>
                <a:gd name="T52" fmla="*/ 5 w 44"/>
                <a:gd name="T53" fmla="*/ 14 h 106"/>
                <a:gd name="T54" fmla="*/ 2 w 44"/>
                <a:gd name="T55" fmla="*/ 19 h 106"/>
                <a:gd name="T56" fmla="*/ 0 w 44"/>
                <a:gd name="T57" fmla="*/ 4 h 106"/>
                <a:gd name="T58" fmla="*/ 2 w 44"/>
                <a:gd name="T59" fmla="*/ 0 h 106"/>
                <a:gd name="T60" fmla="*/ 7 w 44"/>
                <a:gd name="T61" fmla="*/ 2 h 106"/>
                <a:gd name="T62" fmla="*/ 2 w 44"/>
                <a:gd name="T63" fmla="*/ 7 h 106"/>
                <a:gd name="T64" fmla="*/ 38 w 44"/>
                <a:gd name="T65" fmla="*/ 5 h 106"/>
                <a:gd name="T66" fmla="*/ 38 w 44"/>
                <a:gd name="T67" fmla="*/ 0 h 106"/>
                <a:gd name="T68" fmla="*/ 44 w 44"/>
                <a:gd name="T69" fmla="*/ 2 h 106"/>
                <a:gd name="T70" fmla="*/ 29 w 44"/>
                <a:gd name="T71" fmla="*/ 5 h 106"/>
                <a:gd name="T72" fmla="*/ 23 w 44"/>
                <a:gd name="T73" fmla="*/ 2 h 106"/>
                <a:gd name="T74" fmla="*/ 29 w 44"/>
                <a:gd name="T75" fmla="*/ 0 h 106"/>
                <a:gd name="T76" fmla="*/ 29 w 44"/>
                <a:gd name="T77" fmla="*/ 5 h 106"/>
                <a:gd name="T78" fmla="*/ 13 w 44"/>
                <a:gd name="T79" fmla="*/ 5 h 106"/>
                <a:gd name="T80" fmla="*/ 13 w 44"/>
                <a:gd name="T81" fmla="*/ 0 h 106"/>
                <a:gd name="T82" fmla="*/ 19 w 44"/>
                <a:gd name="T83"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 h="106">
                  <a:moveTo>
                    <a:pt x="2" y="106"/>
                  </a:moveTo>
                  <a:cubicBezTo>
                    <a:pt x="1" y="106"/>
                    <a:pt x="0" y="105"/>
                    <a:pt x="0" y="104"/>
                  </a:cubicBezTo>
                  <a:cubicBezTo>
                    <a:pt x="0" y="101"/>
                    <a:pt x="0" y="101"/>
                    <a:pt x="0" y="101"/>
                  </a:cubicBezTo>
                  <a:cubicBezTo>
                    <a:pt x="0" y="99"/>
                    <a:pt x="1" y="98"/>
                    <a:pt x="2" y="98"/>
                  </a:cubicBezTo>
                  <a:cubicBezTo>
                    <a:pt x="4" y="98"/>
                    <a:pt x="5" y="99"/>
                    <a:pt x="5" y="101"/>
                  </a:cubicBezTo>
                  <a:cubicBezTo>
                    <a:pt x="5" y="104"/>
                    <a:pt x="5" y="104"/>
                    <a:pt x="5" y="104"/>
                  </a:cubicBezTo>
                  <a:cubicBezTo>
                    <a:pt x="5" y="105"/>
                    <a:pt x="4" y="106"/>
                    <a:pt x="2" y="106"/>
                  </a:cubicBezTo>
                  <a:close/>
                  <a:moveTo>
                    <a:pt x="2" y="94"/>
                  </a:moveTo>
                  <a:cubicBezTo>
                    <a:pt x="1" y="94"/>
                    <a:pt x="0" y="93"/>
                    <a:pt x="0" y="91"/>
                  </a:cubicBezTo>
                  <a:cubicBezTo>
                    <a:pt x="0" y="88"/>
                    <a:pt x="0" y="88"/>
                    <a:pt x="0" y="88"/>
                  </a:cubicBezTo>
                  <a:cubicBezTo>
                    <a:pt x="0" y="87"/>
                    <a:pt x="1" y="86"/>
                    <a:pt x="2" y="86"/>
                  </a:cubicBezTo>
                  <a:cubicBezTo>
                    <a:pt x="4" y="86"/>
                    <a:pt x="5" y="87"/>
                    <a:pt x="5" y="88"/>
                  </a:cubicBezTo>
                  <a:cubicBezTo>
                    <a:pt x="5" y="91"/>
                    <a:pt x="5" y="91"/>
                    <a:pt x="5" y="91"/>
                  </a:cubicBezTo>
                  <a:cubicBezTo>
                    <a:pt x="5" y="93"/>
                    <a:pt x="4" y="94"/>
                    <a:pt x="2" y="94"/>
                  </a:cubicBezTo>
                  <a:close/>
                  <a:moveTo>
                    <a:pt x="2" y="81"/>
                  </a:moveTo>
                  <a:cubicBezTo>
                    <a:pt x="1" y="81"/>
                    <a:pt x="0" y="80"/>
                    <a:pt x="0" y="79"/>
                  </a:cubicBezTo>
                  <a:cubicBezTo>
                    <a:pt x="0" y="76"/>
                    <a:pt x="0" y="76"/>
                    <a:pt x="0" y="76"/>
                  </a:cubicBezTo>
                  <a:cubicBezTo>
                    <a:pt x="0" y="74"/>
                    <a:pt x="1" y="73"/>
                    <a:pt x="2" y="73"/>
                  </a:cubicBezTo>
                  <a:cubicBezTo>
                    <a:pt x="4" y="73"/>
                    <a:pt x="5" y="74"/>
                    <a:pt x="5" y="76"/>
                  </a:cubicBezTo>
                  <a:cubicBezTo>
                    <a:pt x="5" y="79"/>
                    <a:pt x="5" y="79"/>
                    <a:pt x="5" y="79"/>
                  </a:cubicBezTo>
                  <a:cubicBezTo>
                    <a:pt x="5" y="80"/>
                    <a:pt x="4" y="81"/>
                    <a:pt x="2" y="81"/>
                  </a:cubicBezTo>
                  <a:close/>
                  <a:moveTo>
                    <a:pt x="2" y="69"/>
                  </a:moveTo>
                  <a:cubicBezTo>
                    <a:pt x="1" y="69"/>
                    <a:pt x="0" y="68"/>
                    <a:pt x="0" y="66"/>
                  </a:cubicBezTo>
                  <a:cubicBezTo>
                    <a:pt x="0" y="63"/>
                    <a:pt x="0" y="63"/>
                    <a:pt x="0" y="63"/>
                  </a:cubicBezTo>
                  <a:cubicBezTo>
                    <a:pt x="0" y="62"/>
                    <a:pt x="1" y="61"/>
                    <a:pt x="2" y="61"/>
                  </a:cubicBezTo>
                  <a:cubicBezTo>
                    <a:pt x="4" y="61"/>
                    <a:pt x="5" y="62"/>
                    <a:pt x="5" y="63"/>
                  </a:cubicBezTo>
                  <a:cubicBezTo>
                    <a:pt x="5" y="66"/>
                    <a:pt x="5" y="66"/>
                    <a:pt x="5" y="66"/>
                  </a:cubicBezTo>
                  <a:cubicBezTo>
                    <a:pt x="5" y="68"/>
                    <a:pt x="4" y="69"/>
                    <a:pt x="2" y="69"/>
                  </a:cubicBezTo>
                  <a:close/>
                  <a:moveTo>
                    <a:pt x="2" y="57"/>
                  </a:moveTo>
                  <a:cubicBezTo>
                    <a:pt x="1" y="57"/>
                    <a:pt x="0" y="55"/>
                    <a:pt x="0" y="54"/>
                  </a:cubicBezTo>
                  <a:cubicBezTo>
                    <a:pt x="0" y="51"/>
                    <a:pt x="0" y="51"/>
                    <a:pt x="0" y="51"/>
                  </a:cubicBezTo>
                  <a:cubicBezTo>
                    <a:pt x="0" y="49"/>
                    <a:pt x="1" y="48"/>
                    <a:pt x="2" y="48"/>
                  </a:cubicBezTo>
                  <a:cubicBezTo>
                    <a:pt x="4" y="48"/>
                    <a:pt x="5" y="49"/>
                    <a:pt x="5" y="51"/>
                  </a:cubicBezTo>
                  <a:cubicBezTo>
                    <a:pt x="5" y="54"/>
                    <a:pt x="5" y="54"/>
                    <a:pt x="5" y="54"/>
                  </a:cubicBezTo>
                  <a:cubicBezTo>
                    <a:pt x="5" y="55"/>
                    <a:pt x="4" y="57"/>
                    <a:pt x="2" y="57"/>
                  </a:cubicBezTo>
                  <a:close/>
                  <a:moveTo>
                    <a:pt x="2" y="44"/>
                  </a:moveTo>
                  <a:cubicBezTo>
                    <a:pt x="1" y="44"/>
                    <a:pt x="0" y="43"/>
                    <a:pt x="0" y="41"/>
                  </a:cubicBezTo>
                  <a:cubicBezTo>
                    <a:pt x="0" y="38"/>
                    <a:pt x="0" y="38"/>
                    <a:pt x="0" y="38"/>
                  </a:cubicBezTo>
                  <a:cubicBezTo>
                    <a:pt x="0" y="37"/>
                    <a:pt x="1" y="36"/>
                    <a:pt x="2" y="36"/>
                  </a:cubicBezTo>
                  <a:cubicBezTo>
                    <a:pt x="4" y="36"/>
                    <a:pt x="5" y="37"/>
                    <a:pt x="5" y="38"/>
                  </a:cubicBezTo>
                  <a:cubicBezTo>
                    <a:pt x="5" y="41"/>
                    <a:pt x="5" y="41"/>
                    <a:pt x="5" y="41"/>
                  </a:cubicBezTo>
                  <a:cubicBezTo>
                    <a:pt x="5" y="43"/>
                    <a:pt x="4" y="44"/>
                    <a:pt x="2" y="44"/>
                  </a:cubicBezTo>
                  <a:close/>
                  <a:moveTo>
                    <a:pt x="2" y="32"/>
                  </a:moveTo>
                  <a:cubicBezTo>
                    <a:pt x="1" y="32"/>
                    <a:pt x="0" y="30"/>
                    <a:pt x="0" y="29"/>
                  </a:cubicBezTo>
                  <a:cubicBezTo>
                    <a:pt x="0" y="26"/>
                    <a:pt x="0" y="26"/>
                    <a:pt x="0" y="26"/>
                  </a:cubicBezTo>
                  <a:cubicBezTo>
                    <a:pt x="0" y="24"/>
                    <a:pt x="1" y="23"/>
                    <a:pt x="2" y="23"/>
                  </a:cubicBezTo>
                  <a:cubicBezTo>
                    <a:pt x="4" y="23"/>
                    <a:pt x="5" y="24"/>
                    <a:pt x="5" y="26"/>
                  </a:cubicBezTo>
                  <a:cubicBezTo>
                    <a:pt x="5" y="29"/>
                    <a:pt x="5" y="29"/>
                    <a:pt x="5" y="29"/>
                  </a:cubicBezTo>
                  <a:cubicBezTo>
                    <a:pt x="5" y="30"/>
                    <a:pt x="4" y="32"/>
                    <a:pt x="2" y="32"/>
                  </a:cubicBezTo>
                  <a:close/>
                  <a:moveTo>
                    <a:pt x="2" y="19"/>
                  </a:moveTo>
                  <a:cubicBezTo>
                    <a:pt x="1" y="19"/>
                    <a:pt x="0" y="18"/>
                    <a:pt x="0" y="16"/>
                  </a:cubicBezTo>
                  <a:cubicBezTo>
                    <a:pt x="0" y="14"/>
                    <a:pt x="0" y="14"/>
                    <a:pt x="0" y="14"/>
                  </a:cubicBezTo>
                  <a:cubicBezTo>
                    <a:pt x="0" y="12"/>
                    <a:pt x="1" y="11"/>
                    <a:pt x="2" y="11"/>
                  </a:cubicBezTo>
                  <a:cubicBezTo>
                    <a:pt x="4" y="11"/>
                    <a:pt x="5" y="12"/>
                    <a:pt x="5" y="14"/>
                  </a:cubicBezTo>
                  <a:cubicBezTo>
                    <a:pt x="5" y="16"/>
                    <a:pt x="5" y="16"/>
                    <a:pt x="5" y="16"/>
                  </a:cubicBezTo>
                  <a:cubicBezTo>
                    <a:pt x="5" y="18"/>
                    <a:pt x="4" y="19"/>
                    <a:pt x="2" y="19"/>
                  </a:cubicBezTo>
                  <a:close/>
                  <a:moveTo>
                    <a:pt x="2" y="7"/>
                  </a:moveTo>
                  <a:cubicBezTo>
                    <a:pt x="1" y="7"/>
                    <a:pt x="0" y="5"/>
                    <a:pt x="0" y="4"/>
                  </a:cubicBezTo>
                  <a:cubicBezTo>
                    <a:pt x="0" y="2"/>
                    <a:pt x="0" y="2"/>
                    <a:pt x="0" y="2"/>
                  </a:cubicBezTo>
                  <a:cubicBezTo>
                    <a:pt x="0" y="1"/>
                    <a:pt x="1" y="0"/>
                    <a:pt x="2" y="0"/>
                  </a:cubicBezTo>
                  <a:cubicBezTo>
                    <a:pt x="4" y="0"/>
                    <a:pt x="4" y="0"/>
                    <a:pt x="4" y="0"/>
                  </a:cubicBezTo>
                  <a:cubicBezTo>
                    <a:pt x="5" y="0"/>
                    <a:pt x="7" y="1"/>
                    <a:pt x="7" y="2"/>
                  </a:cubicBezTo>
                  <a:cubicBezTo>
                    <a:pt x="7" y="4"/>
                    <a:pt x="6" y="5"/>
                    <a:pt x="5" y="5"/>
                  </a:cubicBezTo>
                  <a:cubicBezTo>
                    <a:pt x="4" y="6"/>
                    <a:pt x="3" y="7"/>
                    <a:pt x="2" y="7"/>
                  </a:cubicBezTo>
                  <a:close/>
                  <a:moveTo>
                    <a:pt x="41" y="5"/>
                  </a:moveTo>
                  <a:cubicBezTo>
                    <a:pt x="38" y="5"/>
                    <a:pt x="38" y="5"/>
                    <a:pt x="38" y="5"/>
                  </a:cubicBezTo>
                  <a:cubicBezTo>
                    <a:pt x="37" y="5"/>
                    <a:pt x="36" y="4"/>
                    <a:pt x="36" y="2"/>
                  </a:cubicBezTo>
                  <a:cubicBezTo>
                    <a:pt x="36" y="1"/>
                    <a:pt x="37" y="0"/>
                    <a:pt x="38" y="0"/>
                  </a:cubicBezTo>
                  <a:cubicBezTo>
                    <a:pt x="41" y="0"/>
                    <a:pt x="41" y="0"/>
                    <a:pt x="41" y="0"/>
                  </a:cubicBezTo>
                  <a:cubicBezTo>
                    <a:pt x="43" y="0"/>
                    <a:pt x="44" y="1"/>
                    <a:pt x="44" y="2"/>
                  </a:cubicBezTo>
                  <a:cubicBezTo>
                    <a:pt x="44" y="4"/>
                    <a:pt x="43" y="5"/>
                    <a:pt x="41" y="5"/>
                  </a:cubicBezTo>
                  <a:close/>
                  <a:moveTo>
                    <a:pt x="29" y="5"/>
                  </a:moveTo>
                  <a:cubicBezTo>
                    <a:pt x="26" y="5"/>
                    <a:pt x="26" y="5"/>
                    <a:pt x="26" y="5"/>
                  </a:cubicBezTo>
                  <a:cubicBezTo>
                    <a:pt x="24" y="5"/>
                    <a:pt x="23" y="4"/>
                    <a:pt x="23" y="2"/>
                  </a:cubicBezTo>
                  <a:cubicBezTo>
                    <a:pt x="23" y="1"/>
                    <a:pt x="24" y="0"/>
                    <a:pt x="26" y="0"/>
                  </a:cubicBezTo>
                  <a:cubicBezTo>
                    <a:pt x="29" y="0"/>
                    <a:pt x="29" y="0"/>
                    <a:pt x="29" y="0"/>
                  </a:cubicBezTo>
                  <a:cubicBezTo>
                    <a:pt x="30" y="0"/>
                    <a:pt x="31" y="1"/>
                    <a:pt x="31" y="2"/>
                  </a:cubicBezTo>
                  <a:cubicBezTo>
                    <a:pt x="31" y="4"/>
                    <a:pt x="30" y="5"/>
                    <a:pt x="29" y="5"/>
                  </a:cubicBezTo>
                  <a:close/>
                  <a:moveTo>
                    <a:pt x="16" y="5"/>
                  </a:moveTo>
                  <a:cubicBezTo>
                    <a:pt x="13" y="5"/>
                    <a:pt x="13" y="5"/>
                    <a:pt x="13" y="5"/>
                  </a:cubicBezTo>
                  <a:cubicBezTo>
                    <a:pt x="12" y="5"/>
                    <a:pt x="11" y="4"/>
                    <a:pt x="11" y="2"/>
                  </a:cubicBezTo>
                  <a:cubicBezTo>
                    <a:pt x="11" y="1"/>
                    <a:pt x="12" y="0"/>
                    <a:pt x="13" y="0"/>
                  </a:cubicBezTo>
                  <a:cubicBezTo>
                    <a:pt x="16" y="0"/>
                    <a:pt x="16" y="0"/>
                    <a:pt x="16" y="0"/>
                  </a:cubicBezTo>
                  <a:cubicBezTo>
                    <a:pt x="18" y="0"/>
                    <a:pt x="19" y="1"/>
                    <a:pt x="19" y="2"/>
                  </a:cubicBezTo>
                  <a:cubicBezTo>
                    <a:pt x="19" y="4"/>
                    <a:pt x="18" y="5"/>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8380209" y="3960380"/>
            <a:ext cx="276489" cy="628580"/>
            <a:chOff x="5853113" y="3260726"/>
            <a:chExt cx="203200" cy="461962"/>
          </a:xfrm>
          <a:solidFill>
            <a:schemeClr val="accent6"/>
          </a:solidFill>
        </p:grpSpPr>
        <p:sp>
          <p:nvSpPr>
            <p:cNvPr id="22" name="Oval 15"/>
            <p:cNvSpPr>
              <a:spLocks noChangeArrowheads="1"/>
            </p:cNvSpPr>
            <p:nvPr/>
          </p:nvSpPr>
          <p:spPr bwMode="auto">
            <a:xfrm>
              <a:off x="5853113" y="3560763"/>
              <a:ext cx="161925" cy="1619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reeform 83"/>
            <p:cNvSpPr>
              <a:spLocks noEditPoints="1"/>
            </p:cNvSpPr>
            <p:nvPr/>
          </p:nvSpPr>
          <p:spPr bwMode="auto">
            <a:xfrm>
              <a:off x="5924550" y="3260726"/>
              <a:ext cx="131763" cy="390525"/>
            </a:xfrm>
            <a:custGeom>
              <a:avLst/>
              <a:gdLst>
                <a:gd name="T0" fmla="*/ 0 w 35"/>
                <a:gd name="T1" fmla="*/ 101 h 104"/>
                <a:gd name="T2" fmla="*/ 3 w 35"/>
                <a:gd name="T3" fmla="*/ 95 h 104"/>
                <a:gd name="T4" fmla="*/ 6 w 35"/>
                <a:gd name="T5" fmla="*/ 101 h 104"/>
                <a:gd name="T6" fmla="*/ 3 w 35"/>
                <a:gd name="T7" fmla="*/ 91 h 104"/>
                <a:gd name="T8" fmla="*/ 0 w 35"/>
                <a:gd name="T9" fmla="*/ 86 h 104"/>
                <a:gd name="T10" fmla="*/ 6 w 35"/>
                <a:gd name="T11" fmla="*/ 86 h 104"/>
                <a:gd name="T12" fmla="*/ 3 w 35"/>
                <a:gd name="T13" fmla="*/ 91 h 104"/>
                <a:gd name="T14" fmla="*/ 0 w 35"/>
                <a:gd name="T15" fmla="*/ 76 h 104"/>
                <a:gd name="T16" fmla="*/ 3 w 35"/>
                <a:gd name="T17" fmla="*/ 70 h 104"/>
                <a:gd name="T18" fmla="*/ 6 w 35"/>
                <a:gd name="T19" fmla="*/ 76 h 104"/>
                <a:gd name="T20" fmla="*/ 3 w 35"/>
                <a:gd name="T21" fmla="*/ 66 h 104"/>
                <a:gd name="T22" fmla="*/ 0 w 35"/>
                <a:gd name="T23" fmla="*/ 61 h 104"/>
                <a:gd name="T24" fmla="*/ 6 w 35"/>
                <a:gd name="T25" fmla="*/ 61 h 104"/>
                <a:gd name="T26" fmla="*/ 3 w 35"/>
                <a:gd name="T27" fmla="*/ 66 h 104"/>
                <a:gd name="T28" fmla="*/ 0 w 35"/>
                <a:gd name="T29" fmla="*/ 51 h 104"/>
                <a:gd name="T30" fmla="*/ 3 w 35"/>
                <a:gd name="T31" fmla="*/ 45 h 104"/>
                <a:gd name="T32" fmla="*/ 6 w 35"/>
                <a:gd name="T33" fmla="*/ 51 h 104"/>
                <a:gd name="T34" fmla="*/ 3 w 35"/>
                <a:gd name="T35" fmla="*/ 41 h 104"/>
                <a:gd name="T36" fmla="*/ 0 w 35"/>
                <a:gd name="T37" fmla="*/ 36 h 104"/>
                <a:gd name="T38" fmla="*/ 6 w 35"/>
                <a:gd name="T39" fmla="*/ 36 h 104"/>
                <a:gd name="T40" fmla="*/ 3 w 35"/>
                <a:gd name="T41" fmla="*/ 41 h 104"/>
                <a:gd name="T42" fmla="*/ 0 w 35"/>
                <a:gd name="T43" fmla="*/ 26 h 104"/>
                <a:gd name="T44" fmla="*/ 3 w 35"/>
                <a:gd name="T45" fmla="*/ 21 h 104"/>
                <a:gd name="T46" fmla="*/ 6 w 35"/>
                <a:gd name="T47" fmla="*/ 26 h 104"/>
                <a:gd name="T48" fmla="*/ 3 w 35"/>
                <a:gd name="T49" fmla="*/ 16 h 104"/>
                <a:gd name="T50" fmla="*/ 0 w 35"/>
                <a:gd name="T51" fmla="*/ 11 h 104"/>
                <a:gd name="T52" fmla="*/ 6 w 35"/>
                <a:gd name="T53" fmla="*/ 11 h 104"/>
                <a:gd name="T54" fmla="*/ 3 w 35"/>
                <a:gd name="T55" fmla="*/ 16 h 104"/>
                <a:gd name="T56" fmla="*/ 30 w 35"/>
                <a:gd name="T57" fmla="*/ 5 h 104"/>
                <a:gd name="T58" fmla="*/ 30 w 35"/>
                <a:gd name="T59" fmla="*/ 0 h 104"/>
                <a:gd name="T60" fmla="*/ 35 w 35"/>
                <a:gd name="T61" fmla="*/ 2 h 104"/>
                <a:gd name="T62" fmla="*/ 20 w 35"/>
                <a:gd name="T63" fmla="*/ 5 h 104"/>
                <a:gd name="T64" fmla="*/ 14 w 35"/>
                <a:gd name="T65" fmla="*/ 2 h 104"/>
                <a:gd name="T66" fmla="*/ 20 w 35"/>
                <a:gd name="T67" fmla="*/ 0 h 104"/>
                <a:gd name="T68" fmla="*/ 20 w 35"/>
                <a:gd name="T69" fmla="*/ 5 h 104"/>
                <a:gd name="T70" fmla="*/ 5 w 35"/>
                <a:gd name="T71" fmla="*/ 5 h 104"/>
                <a:gd name="T72" fmla="*/ 5 w 35"/>
                <a:gd name="T73" fmla="*/ 0 h 104"/>
                <a:gd name="T74" fmla="*/ 10 w 35"/>
                <a:gd name="T75"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104">
                  <a:moveTo>
                    <a:pt x="3" y="104"/>
                  </a:moveTo>
                  <a:cubicBezTo>
                    <a:pt x="2" y="104"/>
                    <a:pt x="0" y="102"/>
                    <a:pt x="0" y="101"/>
                  </a:cubicBezTo>
                  <a:cubicBezTo>
                    <a:pt x="0" y="98"/>
                    <a:pt x="0" y="98"/>
                    <a:pt x="0" y="98"/>
                  </a:cubicBezTo>
                  <a:cubicBezTo>
                    <a:pt x="0" y="97"/>
                    <a:pt x="2" y="95"/>
                    <a:pt x="3" y="95"/>
                  </a:cubicBezTo>
                  <a:cubicBezTo>
                    <a:pt x="5" y="95"/>
                    <a:pt x="6" y="97"/>
                    <a:pt x="6" y="98"/>
                  </a:cubicBezTo>
                  <a:cubicBezTo>
                    <a:pt x="6" y="101"/>
                    <a:pt x="6" y="101"/>
                    <a:pt x="6" y="101"/>
                  </a:cubicBezTo>
                  <a:cubicBezTo>
                    <a:pt x="6" y="102"/>
                    <a:pt x="5" y="104"/>
                    <a:pt x="3" y="104"/>
                  </a:cubicBezTo>
                  <a:close/>
                  <a:moveTo>
                    <a:pt x="3" y="91"/>
                  </a:moveTo>
                  <a:cubicBezTo>
                    <a:pt x="2" y="91"/>
                    <a:pt x="0" y="90"/>
                    <a:pt x="0" y="88"/>
                  </a:cubicBezTo>
                  <a:cubicBezTo>
                    <a:pt x="0" y="86"/>
                    <a:pt x="0" y="86"/>
                    <a:pt x="0" y="86"/>
                  </a:cubicBezTo>
                  <a:cubicBezTo>
                    <a:pt x="0" y="84"/>
                    <a:pt x="2" y="83"/>
                    <a:pt x="3" y="83"/>
                  </a:cubicBezTo>
                  <a:cubicBezTo>
                    <a:pt x="5" y="83"/>
                    <a:pt x="6" y="84"/>
                    <a:pt x="6" y="86"/>
                  </a:cubicBezTo>
                  <a:cubicBezTo>
                    <a:pt x="6" y="88"/>
                    <a:pt x="6" y="88"/>
                    <a:pt x="6" y="88"/>
                  </a:cubicBezTo>
                  <a:cubicBezTo>
                    <a:pt x="6" y="90"/>
                    <a:pt x="5" y="91"/>
                    <a:pt x="3" y="91"/>
                  </a:cubicBezTo>
                  <a:close/>
                  <a:moveTo>
                    <a:pt x="3" y="79"/>
                  </a:moveTo>
                  <a:cubicBezTo>
                    <a:pt x="2" y="79"/>
                    <a:pt x="0" y="78"/>
                    <a:pt x="0" y="76"/>
                  </a:cubicBezTo>
                  <a:cubicBezTo>
                    <a:pt x="0" y="73"/>
                    <a:pt x="0" y="73"/>
                    <a:pt x="0" y="73"/>
                  </a:cubicBezTo>
                  <a:cubicBezTo>
                    <a:pt x="0" y="72"/>
                    <a:pt x="2" y="70"/>
                    <a:pt x="3" y="70"/>
                  </a:cubicBezTo>
                  <a:cubicBezTo>
                    <a:pt x="5" y="70"/>
                    <a:pt x="6" y="72"/>
                    <a:pt x="6" y="73"/>
                  </a:cubicBezTo>
                  <a:cubicBezTo>
                    <a:pt x="6" y="76"/>
                    <a:pt x="6" y="76"/>
                    <a:pt x="6" y="76"/>
                  </a:cubicBezTo>
                  <a:cubicBezTo>
                    <a:pt x="6" y="78"/>
                    <a:pt x="5" y="79"/>
                    <a:pt x="3" y="79"/>
                  </a:cubicBezTo>
                  <a:close/>
                  <a:moveTo>
                    <a:pt x="3" y="66"/>
                  </a:moveTo>
                  <a:cubicBezTo>
                    <a:pt x="2" y="66"/>
                    <a:pt x="0" y="65"/>
                    <a:pt x="0" y="64"/>
                  </a:cubicBezTo>
                  <a:cubicBezTo>
                    <a:pt x="0" y="61"/>
                    <a:pt x="0" y="61"/>
                    <a:pt x="0" y="61"/>
                  </a:cubicBezTo>
                  <a:cubicBezTo>
                    <a:pt x="0" y="59"/>
                    <a:pt x="2" y="58"/>
                    <a:pt x="3" y="58"/>
                  </a:cubicBezTo>
                  <a:cubicBezTo>
                    <a:pt x="5" y="58"/>
                    <a:pt x="6" y="59"/>
                    <a:pt x="6" y="61"/>
                  </a:cubicBezTo>
                  <a:cubicBezTo>
                    <a:pt x="6" y="64"/>
                    <a:pt x="6" y="64"/>
                    <a:pt x="6" y="64"/>
                  </a:cubicBezTo>
                  <a:cubicBezTo>
                    <a:pt x="6" y="65"/>
                    <a:pt x="5" y="66"/>
                    <a:pt x="3" y="66"/>
                  </a:cubicBezTo>
                  <a:close/>
                  <a:moveTo>
                    <a:pt x="3" y="54"/>
                  </a:moveTo>
                  <a:cubicBezTo>
                    <a:pt x="2" y="54"/>
                    <a:pt x="0" y="53"/>
                    <a:pt x="0" y="51"/>
                  </a:cubicBezTo>
                  <a:cubicBezTo>
                    <a:pt x="0" y="48"/>
                    <a:pt x="0" y="48"/>
                    <a:pt x="0" y="48"/>
                  </a:cubicBezTo>
                  <a:cubicBezTo>
                    <a:pt x="0" y="47"/>
                    <a:pt x="2" y="45"/>
                    <a:pt x="3" y="45"/>
                  </a:cubicBezTo>
                  <a:cubicBezTo>
                    <a:pt x="5" y="45"/>
                    <a:pt x="6" y="47"/>
                    <a:pt x="6" y="48"/>
                  </a:cubicBezTo>
                  <a:cubicBezTo>
                    <a:pt x="6" y="51"/>
                    <a:pt x="6" y="51"/>
                    <a:pt x="6" y="51"/>
                  </a:cubicBezTo>
                  <a:cubicBezTo>
                    <a:pt x="6" y="53"/>
                    <a:pt x="5" y="54"/>
                    <a:pt x="3" y="54"/>
                  </a:cubicBezTo>
                  <a:close/>
                  <a:moveTo>
                    <a:pt x="3" y="41"/>
                  </a:moveTo>
                  <a:cubicBezTo>
                    <a:pt x="2" y="41"/>
                    <a:pt x="0" y="40"/>
                    <a:pt x="0" y="39"/>
                  </a:cubicBezTo>
                  <a:cubicBezTo>
                    <a:pt x="0" y="36"/>
                    <a:pt x="0" y="36"/>
                    <a:pt x="0" y="36"/>
                  </a:cubicBezTo>
                  <a:cubicBezTo>
                    <a:pt x="0" y="34"/>
                    <a:pt x="2" y="33"/>
                    <a:pt x="3" y="33"/>
                  </a:cubicBezTo>
                  <a:cubicBezTo>
                    <a:pt x="5" y="33"/>
                    <a:pt x="6" y="34"/>
                    <a:pt x="6" y="36"/>
                  </a:cubicBezTo>
                  <a:cubicBezTo>
                    <a:pt x="6" y="39"/>
                    <a:pt x="6" y="39"/>
                    <a:pt x="6" y="39"/>
                  </a:cubicBezTo>
                  <a:cubicBezTo>
                    <a:pt x="6" y="40"/>
                    <a:pt x="5" y="41"/>
                    <a:pt x="3" y="41"/>
                  </a:cubicBezTo>
                  <a:close/>
                  <a:moveTo>
                    <a:pt x="3" y="29"/>
                  </a:moveTo>
                  <a:cubicBezTo>
                    <a:pt x="2" y="29"/>
                    <a:pt x="0" y="28"/>
                    <a:pt x="0" y="26"/>
                  </a:cubicBezTo>
                  <a:cubicBezTo>
                    <a:pt x="0" y="23"/>
                    <a:pt x="0" y="23"/>
                    <a:pt x="0" y="23"/>
                  </a:cubicBezTo>
                  <a:cubicBezTo>
                    <a:pt x="0" y="22"/>
                    <a:pt x="2" y="21"/>
                    <a:pt x="3" y="21"/>
                  </a:cubicBezTo>
                  <a:cubicBezTo>
                    <a:pt x="5" y="21"/>
                    <a:pt x="6" y="22"/>
                    <a:pt x="6" y="23"/>
                  </a:cubicBezTo>
                  <a:cubicBezTo>
                    <a:pt x="6" y="26"/>
                    <a:pt x="6" y="26"/>
                    <a:pt x="6" y="26"/>
                  </a:cubicBezTo>
                  <a:cubicBezTo>
                    <a:pt x="6" y="28"/>
                    <a:pt x="5" y="29"/>
                    <a:pt x="3" y="29"/>
                  </a:cubicBezTo>
                  <a:close/>
                  <a:moveTo>
                    <a:pt x="3" y="16"/>
                  </a:moveTo>
                  <a:cubicBezTo>
                    <a:pt x="2" y="16"/>
                    <a:pt x="0" y="15"/>
                    <a:pt x="0" y="14"/>
                  </a:cubicBezTo>
                  <a:cubicBezTo>
                    <a:pt x="0" y="11"/>
                    <a:pt x="0" y="11"/>
                    <a:pt x="0" y="11"/>
                  </a:cubicBezTo>
                  <a:cubicBezTo>
                    <a:pt x="0" y="9"/>
                    <a:pt x="2" y="8"/>
                    <a:pt x="3" y="8"/>
                  </a:cubicBezTo>
                  <a:cubicBezTo>
                    <a:pt x="5" y="8"/>
                    <a:pt x="6" y="9"/>
                    <a:pt x="6" y="11"/>
                  </a:cubicBezTo>
                  <a:cubicBezTo>
                    <a:pt x="6" y="14"/>
                    <a:pt x="6" y="14"/>
                    <a:pt x="6" y="14"/>
                  </a:cubicBezTo>
                  <a:cubicBezTo>
                    <a:pt x="6" y="15"/>
                    <a:pt x="5" y="16"/>
                    <a:pt x="3" y="16"/>
                  </a:cubicBezTo>
                  <a:close/>
                  <a:moveTo>
                    <a:pt x="32" y="5"/>
                  </a:moveTo>
                  <a:cubicBezTo>
                    <a:pt x="30" y="5"/>
                    <a:pt x="30" y="5"/>
                    <a:pt x="30" y="5"/>
                  </a:cubicBezTo>
                  <a:cubicBezTo>
                    <a:pt x="28" y="5"/>
                    <a:pt x="27" y="4"/>
                    <a:pt x="27" y="2"/>
                  </a:cubicBezTo>
                  <a:cubicBezTo>
                    <a:pt x="27" y="1"/>
                    <a:pt x="28" y="0"/>
                    <a:pt x="30" y="0"/>
                  </a:cubicBezTo>
                  <a:cubicBezTo>
                    <a:pt x="32" y="0"/>
                    <a:pt x="32" y="0"/>
                    <a:pt x="32" y="0"/>
                  </a:cubicBezTo>
                  <a:cubicBezTo>
                    <a:pt x="34" y="0"/>
                    <a:pt x="35" y="1"/>
                    <a:pt x="35" y="2"/>
                  </a:cubicBezTo>
                  <a:cubicBezTo>
                    <a:pt x="35" y="4"/>
                    <a:pt x="34" y="5"/>
                    <a:pt x="32" y="5"/>
                  </a:cubicBezTo>
                  <a:close/>
                  <a:moveTo>
                    <a:pt x="20" y="5"/>
                  </a:moveTo>
                  <a:cubicBezTo>
                    <a:pt x="17" y="5"/>
                    <a:pt x="17" y="5"/>
                    <a:pt x="17" y="5"/>
                  </a:cubicBezTo>
                  <a:cubicBezTo>
                    <a:pt x="16" y="5"/>
                    <a:pt x="14" y="4"/>
                    <a:pt x="14" y="2"/>
                  </a:cubicBezTo>
                  <a:cubicBezTo>
                    <a:pt x="14" y="1"/>
                    <a:pt x="16" y="0"/>
                    <a:pt x="17" y="0"/>
                  </a:cubicBezTo>
                  <a:cubicBezTo>
                    <a:pt x="20" y="0"/>
                    <a:pt x="20" y="0"/>
                    <a:pt x="20" y="0"/>
                  </a:cubicBezTo>
                  <a:cubicBezTo>
                    <a:pt x="21" y="0"/>
                    <a:pt x="23" y="1"/>
                    <a:pt x="23" y="2"/>
                  </a:cubicBezTo>
                  <a:cubicBezTo>
                    <a:pt x="23" y="4"/>
                    <a:pt x="21" y="5"/>
                    <a:pt x="20" y="5"/>
                  </a:cubicBezTo>
                  <a:close/>
                  <a:moveTo>
                    <a:pt x="7" y="5"/>
                  </a:moveTo>
                  <a:cubicBezTo>
                    <a:pt x="5" y="5"/>
                    <a:pt x="5" y="5"/>
                    <a:pt x="5" y="5"/>
                  </a:cubicBezTo>
                  <a:cubicBezTo>
                    <a:pt x="3" y="5"/>
                    <a:pt x="2" y="4"/>
                    <a:pt x="2" y="2"/>
                  </a:cubicBezTo>
                  <a:cubicBezTo>
                    <a:pt x="2" y="1"/>
                    <a:pt x="3" y="0"/>
                    <a:pt x="5" y="0"/>
                  </a:cubicBezTo>
                  <a:cubicBezTo>
                    <a:pt x="7" y="0"/>
                    <a:pt x="7" y="0"/>
                    <a:pt x="7" y="0"/>
                  </a:cubicBezTo>
                  <a:cubicBezTo>
                    <a:pt x="9" y="0"/>
                    <a:pt x="10" y="1"/>
                    <a:pt x="10" y="2"/>
                  </a:cubicBezTo>
                  <a:cubicBezTo>
                    <a:pt x="10" y="4"/>
                    <a:pt x="9" y="5"/>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3374937" y="3654939"/>
            <a:ext cx="584091" cy="584091"/>
            <a:chOff x="2174593" y="3036249"/>
            <a:chExt cx="429265" cy="429265"/>
          </a:xfrm>
        </p:grpSpPr>
        <p:sp>
          <p:nvSpPr>
            <p:cNvPr id="30" name="Shape 4594"/>
            <p:cNvSpPr/>
            <p:nvPr/>
          </p:nvSpPr>
          <p:spPr>
            <a:xfrm>
              <a:off x="2174593" y="3036249"/>
              <a:ext cx="429265"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Shape 4595"/>
            <p:cNvSpPr/>
            <p:nvPr/>
          </p:nvSpPr>
          <p:spPr>
            <a:xfrm>
              <a:off x="2310528" y="3138456"/>
              <a:ext cx="157396" cy="224850"/>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2" name="Text Placeholder 2"/>
          <p:cNvSpPr txBox="1">
            <a:spLocks/>
          </p:cNvSpPr>
          <p:nvPr/>
        </p:nvSpPr>
        <p:spPr>
          <a:xfrm>
            <a:off x="2104865" y="3794010"/>
            <a:ext cx="1272085"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01</a:t>
            </a:r>
          </a:p>
        </p:txBody>
      </p:sp>
      <p:sp>
        <p:nvSpPr>
          <p:cNvPr id="33" name="Text Placeholder 2"/>
          <p:cNvSpPr txBox="1">
            <a:spLocks/>
          </p:cNvSpPr>
          <p:nvPr/>
        </p:nvSpPr>
        <p:spPr>
          <a:xfrm>
            <a:off x="3273265" y="2540770"/>
            <a:ext cx="1263737"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02</a:t>
            </a:r>
          </a:p>
        </p:txBody>
      </p:sp>
      <p:sp>
        <p:nvSpPr>
          <p:cNvPr id="34" name="Text Placeholder 2"/>
          <p:cNvSpPr txBox="1">
            <a:spLocks/>
          </p:cNvSpPr>
          <p:nvPr/>
        </p:nvSpPr>
        <p:spPr>
          <a:xfrm>
            <a:off x="6005758" y="1553328"/>
            <a:ext cx="1246456"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03</a:t>
            </a:r>
          </a:p>
        </p:txBody>
      </p:sp>
      <p:sp>
        <p:nvSpPr>
          <p:cNvPr id="35" name="Text Placeholder 2"/>
          <p:cNvSpPr txBox="1">
            <a:spLocks/>
          </p:cNvSpPr>
          <p:nvPr/>
        </p:nvSpPr>
        <p:spPr>
          <a:xfrm>
            <a:off x="7492416" y="1996694"/>
            <a:ext cx="1399823"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04</a:t>
            </a:r>
          </a:p>
        </p:txBody>
      </p:sp>
      <p:sp>
        <p:nvSpPr>
          <p:cNvPr id="36" name="Text Placeholder 2"/>
          <p:cNvSpPr txBox="1">
            <a:spLocks/>
          </p:cNvSpPr>
          <p:nvPr/>
        </p:nvSpPr>
        <p:spPr>
          <a:xfrm>
            <a:off x="8911585" y="2866628"/>
            <a:ext cx="1399823"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05</a:t>
            </a:r>
          </a:p>
        </p:txBody>
      </p:sp>
      <p:sp>
        <p:nvSpPr>
          <p:cNvPr id="37" name="Text Placeholder 2"/>
          <p:cNvSpPr txBox="1">
            <a:spLocks/>
          </p:cNvSpPr>
          <p:nvPr/>
        </p:nvSpPr>
        <p:spPr>
          <a:xfrm>
            <a:off x="9350032" y="3774827"/>
            <a:ext cx="1399823" cy="356198"/>
          </a:xfrm>
          <a:prstGeom prst="rect">
            <a:avLst/>
          </a:prstGeom>
          <a:noFill/>
        </p:spPr>
        <p:txBody>
          <a:bodyPr vert="horz" lIns="96435" tIns="48218" rIns="96435" bIns="48218" rtlCol="0" anchor="ctr">
            <a:noAutofit/>
          </a:bodyPr>
          <a:lstStyle>
            <a:defPPr>
              <a:defRPr lang="en-US"/>
            </a:defPPr>
            <a:lvl1pPr marL="0" algn="ctr" defTabSz="685800" rtl="0" eaLnBrk="1" latinLnBrk="0" hangingPunct="1">
              <a:defRPr sz="900"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en-GB" sz="1687"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Fuction</a:t>
            </a: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06</a:t>
            </a:r>
          </a:p>
        </p:txBody>
      </p:sp>
      <p:grpSp>
        <p:nvGrpSpPr>
          <p:cNvPr id="38" name="Group 37"/>
          <p:cNvGrpSpPr/>
          <p:nvPr/>
        </p:nvGrpSpPr>
        <p:grpSpPr>
          <a:xfrm>
            <a:off x="6889323" y="1907873"/>
            <a:ext cx="584091" cy="584091"/>
            <a:chOff x="4757417" y="1752280"/>
            <a:chExt cx="429265" cy="429265"/>
          </a:xfrm>
        </p:grpSpPr>
        <p:sp>
          <p:nvSpPr>
            <p:cNvPr id="39" name="Shape 4594"/>
            <p:cNvSpPr/>
            <p:nvPr/>
          </p:nvSpPr>
          <p:spPr>
            <a:xfrm>
              <a:off x="4757417" y="1752280"/>
              <a:ext cx="429265"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Shape 2701"/>
            <p:cNvSpPr/>
            <p:nvPr/>
          </p:nvSpPr>
          <p:spPr>
            <a:xfrm>
              <a:off x="4878312" y="1839970"/>
              <a:ext cx="178348" cy="251272"/>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1" name="Group 40"/>
          <p:cNvGrpSpPr/>
          <p:nvPr/>
        </p:nvGrpSpPr>
        <p:grpSpPr>
          <a:xfrm>
            <a:off x="8321016" y="2801710"/>
            <a:ext cx="584091" cy="584091"/>
            <a:chOff x="5809610" y="2409186"/>
            <a:chExt cx="429265" cy="429265"/>
          </a:xfrm>
        </p:grpSpPr>
        <p:sp>
          <p:nvSpPr>
            <p:cNvPr id="42" name="Shape 4594"/>
            <p:cNvSpPr/>
            <p:nvPr/>
          </p:nvSpPr>
          <p:spPr>
            <a:xfrm>
              <a:off x="5809610" y="2409186"/>
              <a:ext cx="429265"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Shape 812"/>
            <p:cNvSpPr/>
            <p:nvPr/>
          </p:nvSpPr>
          <p:spPr>
            <a:xfrm>
              <a:off x="5911112" y="2534493"/>
              <a:ext cx="231972" cy="188815"/>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4" name="Group 43"/>
          <p:cNvGrpSpPr/>
          <p:nvPr/>
        </p:nvGrpSpPr>
        <p:grpSpPr>
          <a:xfrm>
            <a:off x="8753901" y="3668334"/>
            <a:ext cx="584091" cy="584091"/>
            <a:chOff x="6127750" y="3046093"/>
            <a:chExt cx="429265" cy="429265"/>
          </a:xfrm>
        </p:grpSpPr>
        <p:sp>
          <p:nvSpPr>
            <p:cNvPr id="45" name="Shape 4594"/>
            <p:cNvSpPr/>
            <p:nvPr/>
          </p:nvSpPr>
          <p:spPr>
            <a:xfrm>
              <a:off x="6127750" y="3046093"/>
              <a:ext cx="429265"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Shape 819"/>
            <p:cNvSpPr/>
            <p:nvPr/>
          </p:nvSpPr>
          <p:spPr>
            <a:xfrm>
              <a:off x="6242119" y="3144806"/>
              <a:ext cx="199861" cy="224850"/>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8" name="Group 47"/>
          <p:cNvGrpSpPr/>
          <p:nvPr/>
        </p:nvGrpSpPr>
        <p:grpSpPr>
          <a:xfrm>
            <a:off x="4549968" y="2397775"/>
            <a:ext cx="584092" cy="584091"/>
            <a:chOff x="3038158" y="2112323"/>
            <a:chExt cx="429266" cy="429265"/>
          </a:xfrm>
        </p:grpSpPr>
        <p:sp>
          <p:nvSpPr>
            <p:cNvPr id="49" name="Shape 4594"/>
            <p:cNvSpPr/>
            <p:nvPr/>
          </p:nvSpPr>
          <p:spPr>
            <a:xfrm>
              <a:off x="3038158" y="2112323"/>
              <a:ext cx="429266"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0" name="Group 49"/>
            <p:cNvGrpSpPr/>
            <p:nvPr/>
          </p:nvGrpSpPr>
          <p:grpSpPr>
            <a:xfrm>
              <a:off x="3195604" y="2193483"/>
              <a:ext cx="111631" cy="291645"/>
              <a:chOff x="3197985" y="2200626"/>
              <a:chExt cx="111631" cy="291645"/>
            </a:xfrm>
          </p:grpSpPr>
          <p:sp>
            <p:nvSpPr>
              <p:cNvPr id="51" name="Shape 2325"/>
              <p:cNvSpPr/>
              <p:nvPr/>
            </p:nvSpPr>
            <p:spPr>
              <a:xfrm>
                <a:off x="3197985" y="2200626"/>
                <a:ext cx="111631" cy="291645"/>
              </a:xfrm>
              <a:custGeom>
                <a:avLst/>
                <a:gdLst/>
                <a:ahLst/>
                <a:cxnLst>
                  <a:cxn ang="0">
                    <a:pos x="wd2" y="hd2"/>
                  </a:cxn>
                  <a:cxn ang="5400000">
                    <a:pos x="wd2" y="hd2"/>
                  </a:cxn>
                  <a:cxn ang="10800000">
                    <a:pos x="wd2" y="hd2"/>
                  </a:cxn>
                  <a:cxn ang="16200000">
                    <a:pos x="wd2" y="hd2"/>
                  </a:cxn>
                </a:cxnLst>
                <a:rect l="0" t="0" r="r" b="b"/>
                <a:pathLst>
                  <a:path w="21379" h="21600" extrusionOk="0">
                    <a:moveTo>
                      <a:pt x="14991" y="10784"/>
                    </a:moveTo>
                    <a:cubicBezTo>
                      <a:pt x="19172" y="9576"/>
                      <a:pt x="21261" y="9426"/>
                      <a:pt x="21375" y="6935"/>
                    </a:cubicBezTo>
                    <a:cubicBezTo>
                      <a:pt x="21489" y="4444"/>
                      <a:pt x="18639" y="0"/>
                      <a:pt x="18639" y="0"/>
                    </a:cubicBezTo>
                    <a:lnTo>
                      <a:pt x="12201" y="0"/>
                    </a:lnTo>
                    <a:lnTo>
                      <a:pt x="9177" y="0"/>
                    </a:lnTo>
                    <a:lnTo>
                      <a:pt x="2739" y="0"/>
                    </a:lnTo>
                    <a:cubicBezTo>
                      <a:pt x="2739" y="0"/>
                      <a:pt x="-111" y="4444"/>
                      <a:pt x="3" y="6935"/>
                    </a:cubicBezTo>
                    <a:cubicBezTo>
                      <a:pt x="117" y="9426"/>
                      <a:pt x="2228" y="9559"/>
                      <a:pt x="6387" y="10777"/>
                    </a:cubicBezTo>
                    <a:cubicBezTo>
                      <a:pt x="10049" y="11850"/>
                      <a:pt x="9768" y="12335"/>
                      <a:pt x="9859" y="12787"/>
                    </a:cubicBezTo>
                    <a:cubicBezTo>
                      <a:pt x="10155" y="14267"/>
                      <a:pt x="10037" y="18381"/>
                      <a:pt x="9993" y="18850"/>
                    </a:cubicBezTo>
                    <a:cubicBezTo>
                      <a:pt x="9980" y="18987"/>
                      <a:pt x="9954" y="19116"/>
                      <a:pt x="9802" y="19395"/>
                    </a:cubicBezTo>
                    <a:cubicBezTo>
                      <a:pt x="9661" y="19653"/>
                      <a:pt x="8672" y="20391"/>
                      <a:pt x="4241" y="20755"/>
                    </a:cubicBezTo>
                    <a:cubicBezTo>
                      <a:pt x="2312" y="20844"/>
                      <a:pt x="1099" y="20972"/>
                      <a:pt x="1099" y="21115"/>
                    </a:cubicBezTo>
                    <a:cubicBezTo>
                      <a:pt x="1099" y="21383"/>
                      <a:pt x="5378" y="21600"/>
                      <a:pt x="10656" y="21600"/>
                    </a:cubicBezTo>
                    <a:cubicBezTo>
                      <a:pt x="15935" y="21600"/>
                      <a:pt x="20214" y="21383"/>
                      <a:pt x="20214" y="21115"/>
                    </a:cubicBezTo>
                    <a:cubicBezTo>
                      <a:pt x="20214" y="20972"/>
                      <a:pt x="19000" y="20844"/>
                      <a:pt x="17069" y="20756"/>
                    </a:cubicBezTo>
                    <a:cubicBezTo>
                      <a:pt x="12640" y="20391"/>
                      <a:pt x="11651" y="19654"/>
                      <a:pt x="11510" y="19396"/>
                    </a:cubicBezTo>
                    <a:cubicBezTo>
                      <a:pt x="11393" y="19180"/>
                      <a:pt x="11361" y="18973"/>
                      <a:pt x="11360" y="18890"/>
                    </a:cubicBezTo>
                    <a:cubicBezTo>
                      <a:pt x="11357" y="18712"/>
                      <a:pt x="11559" y="14334"/>
                      <a:pt x="11559" y="12790"/>
                    </a:cubicBezTo>
                    <a:cubicBezTo>
                      <a:pt x="11559" y="12334"/>
                      <a:pt x="11455" y="11805"/>
                      <a:pt x="14991" y="10784"/>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2326"/>
              <p:cNvSpPr/>
              <p:nvPr/>
            </p:nvSpPr>
            <p:spPr>
              <a:xfrm>
                <a:off x="3203753" y="2206918"/>
                <a:ext cx="100054" cy="137577"/>
              </a:xfrm>
              <a:custGeom>
                <a:avLst/>
                <a:gdLst/>
                <a:ahLst/>
                <a:cxnLst>
                  <a:cxn ang="0">
                    <a:pos x="wd2" y="hd2"/>
                  </a:cxn>
                  <a:cxn ang="5400000">
                    <a:pos x="wd2" y="hd2"/>
                  </a:cxn>
                  <a:cxn ang="10800000">
                    <a:pos x="wd2" y="hd2"/>
                  </a:cxn>
                  <a:cxn ang="16200000">
                    <a:pos x="wd2" y="hd2"/>
                  </a:cxn>
                </a:cxnLst>
                <a:rect l="0" t="0" r="r" b="b"/>
                <a:pathLst>
                  <a:path w="21192" h="21439" extrusionOk="0">
                    <a:moveTo>
                      <a:pt x="21178" y="13631"/>
                    </a:moveTo>
                    <a:cubicBezTo>
                      <a:pt x="21402" y="10846"/>
                      <a:pt x="18718" y="1226"/>
                      <a:pt x="18396" y="0"/>
                    </a:cubicBezTo>
                    <a:lnTo>
                      <a:pt x="2781" y="0"/>
                    </a:lnTo>
                    <a:cubicBezTo>
                      <a:pt x="2592" y="1226"/>
                      <a:pt x="-198" y="8595"/>
                      <a:pt x="11" y="13636"/>
                    </a:cubicBezTo>
                    <a:cubicBezTo>
                      <a:pt x="24" y="13948"/>
                      <a:pt x="34" y="14235"/>
                      <a:pt x="58" y="14513"/>
                    </a:cubicBezTo>
                    <a:cubicBezTo>
                      <a:pt x="63" y="15005"/>
                      <a:pt x="145" y="15481"/>
                      <a:pt x="296" y="15943"/>
                    </a:cubicBezTo>
                    <a:cubicBezTo>
                      <a:pt x="485" y="16652"/>
                      <a:pt x="738" y="17229"/>
                      <a:pt x="1164" y="17673"/>
                    </a:cubicBezTo>
                    <a:cubicBezTo>
                      <a:pt x="2091" y="18638"/>
                      <a:pt x="6838" y="21600"/>
                      <a:pt x="10594" y="21432"/>
                    </a:cubicBezTo>
                    <a:cubicBezTo>
                      <a:pt x="14472" y="21258"/>
                      <a:pt x="17559" y="19867"/>
                      <a:pt x="19659" y="18014"/>
                    </a:cubicBezTo>
                    <a:cubicBezTo>
                      <a:pt x="19768" y="17913"/>
                      <a:pt x="20460" y="17013"/>
                      <a:pt x="20633" y="16581"/>
                    </a:cubicBezTo>
                    <a:cubicBezTo>
                      <a:pt x="20955" y="15913"/>
                      <a:pt x="21178" y="15209"/>
                      <a:pt x="21178" y="14471"/>
                    </a:cubicBezTo>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53" name="Group 52"/>
          <p:cNvGrpSpPr/>
          <p:nvPr/>
        </p:nvGrpSpPr>
        <p:grpSpPr>
          <a:xfrm>
            <a:off x="5409673" y="1454932"/>
            <a:ext cx="584091" cy="584091"/>
            <a:chOff x="3669980" y="1419400"/>
            <a:chExt cx="429265" cy="429265"/>
          </a:xfrm>
        </p:grpSpPr>
        <p:sp>
          <p:nvSpPr>
            <p:cNvPr id="54" name="Shape 4594"/>
            <p:cNvSpPr/>
            <p:nvPr/>
          </p:nvSpPr>
          <p:spPr>
            <a:xfrm>
              <a:off x="3669980" y="1419400"/>
              <a:ext cx="429265" cy="4292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3575" tIns="53575" rIns="53575" bIns="53575"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Shape 626"/>
            <p:cNvSpPr/>
            <p:nvPr/>
          </p:nvSpPr>
          <p:spPr>
            <a:xfrm>
              <a:off x="3758324" y="1517089"/>
              <a:ext cx="255751" cy="225062"/>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2" name="Group 61"/>
          <p:cNvGrpSpPr/>
          <p:nvPr/>
        </p:nvGrpSpPr>
        <p:grpSpPr>
          <a:xfrm>
            <a:off x="5119264" y="3583244"/>
            <a:ext cx="2620222" cy="2640639"/>
            <a:chOff x="4441601" y="3696149"/>
            <a:chExt cx="3055938" cy="3079750"/>
          </a:xfrm>
        </p:grpSpPr>
        <p:sp>
          <p:nvSpPr>
            <p:cNvPr id="59" name="AutoShape 3"/>
            <p:cNvSpPr>
              <a:spLocks noChangeAspect="1" noChangeArrowheads="1" noTextEdit="1"/>
            </p:cNvSpPr>
            <p:nvPr/>
          </p:nvSpPr>
          <p:spPr bwMode="auto">
            <a:xfrm>
              <a:off x="4441601" y="3707261"/>
              <a:ext cx="3035300" cy="2971800"/>
            </a:xfrm>
            <a:prstGeom prst="rect">
              <a:avLst/>
            </a:prstGeom>
            <a:noFill/>
            <a:ln w="9525">
              <a:noFill/>
              <a:miter lim="800000"/>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Freeform 5"/>
            <p:cNvSpPr>
              <a:spLocks/>
            </p:cNvSpPr>
            <p:nvPr/>
          </p:nvSpPr>
          <p:spPr bwMode="auto">
            <a:xfrm>
              <a:off x="4441601" y="3696149"/>
              <a:ext cx="3055938" cy="2982913"/>
            </a:xfrm>
            <a:custGeom>
              <a:avLst/>
              <a:gdLst/>
              <a:ahLst/>
              <a:cxnLst>
                <a:cxn ang="0">
                  <a:pos x="277" y="130"/>
                </a:cxn>
                <a:cxn ang="0">
                  <a:pos x="278" y="103"/>
                </a:cxn>
                <a:cxn ang="0">
                  <a:pos x="261" y="81"/>
                </a:cxn>
                <a:cxn ang="0">
                  <a:pos x="256" y="57"/>
                </a:cxn>
                <a:cxn ang="0">
                  <a:pos x="239" y="44"/>
                </a:cxn>
                <a:cxn ang="0">
                  <a:pos x="231" y="29"/>
                </a:cxn>
                <a:cxn ang="0">
                  <a:pos x="209" y="18"/>
                </a:cxn>
                <a:cxn ang="0">
                  <a:pos x="171" y="0"/>
                </a:cxn>
                <a:cxn ang="0">
                  <a:pos x="152" y="4"/>
                </a:cxn>
                <a:cxn ang="0">
                  <a:pos x="139" y="14"/>
                </a:cxn>
                <a:cxn ang="0">
                  <a:pos x="133" y="9"/>
                </a:cxn>
                <a:cxn ang="0">
                  <a:pos x="112" y="2"/>
                </a:cxn>
                <a:cxn ang="0">
                  <a:pos x="79" y="18"/>
                </a:cxn>
                <a:cxn ang="0">
                  <a:pos x="56" y="29"/>
                </a:cxn>
                <a:cxn ang="0">
                  <a:pos x="47" y="44"/>
                </a:cxn>
                <a:cxn ang="0">
                  <a:pos x="30" y="57"/>
                </a:cxn>
                <a:cxn ang="0">
                  <a:pos x="25" y="81"/>
                </a:cxn>
                <a:cxn ang="0">
                  <a:pos x="8" y="103"/>
                </a:cxn>
                <a:cxn ang="0">
                  <a:pos x="9" y="130"/>
                </a:cxn>
                <a:cxn ang="0">
                  <a:pos x="1" y="167"/>
                </a:cxn>
                <a:cxn ang="0">
                  <a:pos x="22" y="207"/>
                </a:cxn>
                <a:cxn ang="0">
                  <a:pos x="29" y="233"/>
                </a:cxn>
                <a:cxn ang="0">
                  <a:pos x="50" y="246"/>
                </a:cxn>
                <a:cxn ang="0">
                  <a:pos x="58" y="262"/>
                </a:cxn>
                <a:cxn ang="0">
                  <a:pos x="84" y="273"/>
                </a:cxn>
                <a:cxn ang="0">
                  <a:pos x="90" y="272"/>
                </a:cxn>
                <a:cxn ang="0">
                  <a:pos x="114" y="280"/>
                </a:cxn>
                <a:cxn ang="0">
                  <a:pos x="146" y="260"/>
                </a:cxn>
                <a:cxn ang="0">
                  <a:pos x="159" y="274"/>
                </a:cxn>
                <a:cxn ang="0">
                  <a:pos x="175" y="279"/>
                </a:cxn>
                <a:cxn ang="0">
                  <a:pos x="196" y="272"/>
                </a:cxn>
                <a:cxn ang="0">
                  <a:pos x="203" y="273"/>
                </a:cxn>
                <a:cxn ang="0">
                  <a:pos x="225" y="265"/>
                </a:cxn>
                <a:cxn ang="0">
                  <a:pos x="237" y="246"/>
                </a:cxn>
                <a:cxn ang="0">
                  <a:pos x="257" y="233"/>
                </a:cxn>
                <a:cxn ang="0">
                  <a:pos x="265" y="207"/>
                </a:cxn>
                <a:cxn ang="0">
                  <a:pos x="286" y="167"/>
                </a:cxn>
                <a:cxn ang="0">
                  <a:pos x="277" y="130"/>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6"/>
            <p:cNvSpPr>
              <a:spLocks noEditPoints="1"/>
            </p:cNvSpPr>
            <p:nvPr/>
          </p:nvSpPr>
          <p:spPr bwMode="auto">
            <a:xfrm>
              <a:off x="4536851" y="3750124"/>
              <a:ext cx="2865438" cy="3025775"/>
            </a:xfrm>
            <a:custGeom>
              <a:avLst/>
              <a:gdLst/>
              <a:ahLst/>
              <a:cxnLst>
                <a:cxn ang="0">
                  <a:pos x="124" y="67"/>
                </a:cxn>
                <a:cxn ang="0">
                  <a:pos x="124" y="212"/>
                </a:cxn>
                <a:cxn ang="0">
                  <a:pos x="23" y="197"/>
                </a:cxn>
                <a:cxn ang="0">
                  <a:pos x="27" y="81"/>
                </a:cxn>
                <a:cxn ang="0">
                  <a:pos x="150" y="13"/>
                </a:cxn>
                <a:cxn ang="0">
                  <a:pos x="151" y="135"/>
                </a:cxn>
                <a:cxn ang="0">
                  <a:pos x="187" y="88"/>
                </a:cxn>
                <a:cxn ang="0">
                  <a:pos x="160" y="72"/>
                </a:cxn>
                <a:cxn ang="0">
                  <a:pos x="178" y="75"/>
                </a:cxn>
                <a:cxn ang="0">
                  <a:pos x="150" y="13"/>
                </a:cxn>
                <a:cxn ang="0">
                  <a:pos x="158" y="255"/>
                </a:cxn>
                <a:cxn ang="0">
                  <a:pos x="211" y="225"/>
                </a:cxn>
                <a:cxn ang="0">
                  <a:pos x="252" y="131"/>
                </a:cxn>
                <a:cxn ang="0">
                  <a:pos x="220" y="166"/>
                </a:cxn>
                <a:cxn ang="0">
                  <a:pos x="214" y="192"/>
                </a:cxn>
                <a:cxn ang="0">
                  <a:pos x="211" y="147"/>
                </a:cxn>
                <a:cxn ang="0">
                  <a:pos x="171" y="133"/>
                </a:cxn>
                <a:cxn ang="0">
                  <a:pos x="188" y="236"/>
                </a:cxn>
                <a:cxn ang="0">
                  <a:pos x="160" y="214"/>
                </a:cxn>
                <a:cxn ang="0">
                  <a:pos x="154" y="141"/>
                </a:cxn>
                <a:cxn ang="0">
                  <a:pos x="237" y="128"/>
                </a:cxn>
                <a:cxn ang="0">
                  <a:pos x="211" y="63"/>
                </a:cxn>
                <a:cxn ang="0">
                  <a:pos x="195" y="23"/>
                </a:cxn>
                <a:cxn ang="0">
                  <a:pos x="144" y="91"/>
                </a:cxn>
                <a:cxn ang="0">
                  <a:pos x="143" y="234"/>
                </a:cxn>
                <a:cxn ang="0">
                  <a:pos x="210" y="253"/>
                </a:cxn>
                <a:cxn ang="0">
                  <a:pos x="267" y="161"/>
                </a:cxn>
                <a:cxn ang="0">
                  <a:pos x="222" y="46"/>
                </a:cxn>
                <a:cxn ang="0">
                  <a:pos x="90" y="120"/>
                </a:cxn>
                <a:cxn ang="0">
                  <a:pos x="96" y="119"/>
                </a:cxn>
                <a:cxn ang="0">
                  <a:pos x="92" y="126"/>
                </a:cxn>
                <a:cxn ang="0">
                  <a:pos x="52" y="139"/>
                </a:cxn>
                <a:cxn ang="0">
                  <a:pos x="118" y="163"/>
                </a:cxn>
                <a:cxn ang="0">
                  <a:pos x="115" y="17"/>
                </a:cxn>
                <a:cxn ang="0">
                  <a:pos x="97" y="56"/>
                </a:cxn>
                <a:cxn ang="0">
                  <a:pos x="111" y="40"/>
                </a:cxn>
                <a:cxn ang="0">
                  <a:pos x="79" y="76"/>
                </a:cxn>
                <a:cxn ang="0">
                  <a:pos x="98" y="171"/>
                </a:cxn>
                <a:cxn ang="0">
                  <a:pos x="97" y="195"/>
                </a:cxn>
                <a:cxn ang="0">
                  <a:pos x="94" y="237"/>
                </a:cxn>
                <a:cxn ang="0">
                  <a:pos x="77" y="162"/>
                </a:cxn>
                <a:cxn ang="0">
                  <a:pos x="8" y="161"/>
                </a:cxn>
                <a:cxn ang="0">
                  <a:pos x="85" y="249"/>
                </a:cxn>
                <a:cxn ang="0">
                  <a:pos x="98" y="171"/>
                </a:cxn>
                <a:cxn ang="0">
                  <a:pos x="62" y="99"/>
                </a:cxn>
                <a:cxn ang="0">
                  <a:pos x="38" y="86"/>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chemeClr val="bg1">
                <a:lumMod val="95000"/>
              </a:schemeClr>
            </a:solidFill>
            <a:ln w="27" cap="flat">
              <a:solidFill>
                <a:srgbClr val="FFFFFF"/>
              </a:solidFill>
              <a:prstDash val="solid"/>
              <a:miter lim="800000"/>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6" name="TextBox 51"/>
          <p:cNvSpPr txBox="1"/>
          <p:nvPr/>
        </p:nvSpPr>
        <p:spPr>
          <a:xfrm>
            <a:off x="1133549" y="6102496"/>
            <a:ext cx="10582202" cy="641779"/>
          </a:xfrm>
          <a:prstGeom prst="rect">
            <a:avLst/>
          </a:prstGeom>
          <a:noFill/>
        </p:spPr>
        <p:txBody>
          <a:bodyPr wrap="square" rtlCol="0">
            <a:spAutoFit/>
          </a:bodyPr>
          <a:lstStyle/>
          <a:p>
            <a:pPr algn="just">
              <a:lnSpc>
                <a:spcPct val="150000"/>
              </a:lnSpc>
            </a:pPr>
            <a:r>
              <a:rPr lang="en-US"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 stebus danaime lovera donWakamare dimasa quosam santLoirem ipsume koler sit denimaOstebus daname lovera don yakamare dimasa qm santLorem ipsume denima dalam Ostebus daname lovera dono pakama dalaman</a:t>
            </a:r>
            <a:r>
              <a:rPr lang="en-US" altLang="zh-CN" sz="1266" smtClean="0">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r>
              <a:rPr lang="en-US"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endParaRPr lang="id-ID" altLang="zh-CN"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57"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58" name="等腰三角形 57"/>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73648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200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500"/>
                                        <p:tgtEl>
                                          <p:spTgt spid="48"/>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right)">
                                      <p:cBhvr>
                                        <p:cTn id="33" dur="500"/>
                                        <p:tgtEl>
                                          <p:spTgt spid="33"/>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500"/>
                                        <p:tgtEl>
                                          <p:spTgt spid="2"/>
                                        </p:tgtEl>
                                      </p:cBhvr>
                                    </p:animEffect>
                                  </p:childTnLst>
                                </p:cTn>
                              </p:par>
                            </p:childTnLst>
                          </p:cTn>
                        </p:par>
                        <p:par>
                          <p:cTn id="38" fill="hold">
                            <p:stCondLst>
                              <p:cond delay="4500"/>
                            </p:stCondLst>
                            <p:childTnLst>
                              <p:par>
                                <p:cTn id="39" presetID="10" presetClass="entr" presetSubtype="0"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par>
                          <p:cTn id="46" fill="hold">
                            <p:stCondLst>
                              <p:cond delay="5500"/>
                            </p:stCondLst>
                            <p:childTnLst>
                              <p:par>
                                <p:cTn id="47" presetID="2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par>
                          <p:cTn id="58" fill="hold">
                            <p:stCondLst>
                              <p:cond delay="7000"/>
                            </p:stCondLst>
                            <p:childTnLst>
                              <p:par>
                                <p:cTn id="59" presetID="22" presetClass="entr" presetSubtype="4"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childTnLst>
                          </p:cTn>
                        </p:par>
                        <p:par>
                          <p:cTn id="62" fill="hold">
                            <p:stCondLst>
                              <p:cond delay="7500"/>
                            </p:stCondLst>
                            <p:childTnLst>
                              <p:par>
                                <p:cTn id="63" presetID="10" presetClass="entr" presetSubtype="0"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childTnLst>
                          </p:cTn>
                        </p:par>
                        <p:par>
                          <p:cTn id="66" fill="hold">
                            <p:stCondLst>
                              <p:cond delay="8000"/>
                            </p:stCondLst>
                            <p:childTnLst>
                              <p:par>
                                <p:cTn id="67" presetID="22" presetClass="entr" presetSubtype="8"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500"/>
                                        <p:tgtEl>
                                          <p:spTgt spid="36"/>
                                        </p:tgtEl>
                                      </p:cBhvr>
                                    </p:animEffect>
                                  </p:childTnLst>
                                </p:cTn>
                              </p:par>
                            </p:childTnLst>
                          </p:cTn>
                        </p:par>
                        <p:par>
                          <p:cTn id="70" fill="hold">
                            <p:stCondLst>
                              <p:cond delay="8500"/>
                            </p:stCondLst>
                            <p:childTnLst>
                              <p:par>
                                <p:cTn id="71" presetID="22" presetClass="entr" presetSubtype="4"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down)">
                                      <p:cBhvr>
                                        <p:cTn id="73" dur="500"/>
                                        <p:tgtEl>
                                          <p:spTgt spid="21"/>
                                        </p:tgtEl>
                                      </p:cBhvr>
                                    </p:animEffect>
                                  </p:childTnLst>
                                </p:cTn>
                              </p:par>
                            </p:childTnLst>
                          </p:cTn>
                        </p:par>
                        <p:par>
                          <p:cTn id="74" fill="hold">
                            <p:stCondLst>
                              <p:cond delay="9000"/>
                            </p:stCondLst>
                            <p:childTnLst>
                              <p:par>
                                <p:cTn id="75" presetID="10" presetClass="entr" presetSubtype="0"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par>
                          <p:cTn id="78" fill="hold">
                            <p:stCondLst>
                              <p:cond delay="9500"/>
                            </p:stCondLst>
                            <p:childTnLst>
                              <p:par>
                                <p:cTn id="79" presetID="22" presetClass="entr" presetSubtype="8" fill="hold" grpId="0"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left)">
                                      <p:cBhvr>
                                        <p:cTn id="81" dur="500"/>
                                        <p:tgtEl>
                                          <p:spTgt spid="37"/>
                                        </p:tgtEl>
                                      </p:cBhvr>
                                    </p:animEffect>
                                  </p:childTnLst>
                                </p:cTn>
                              </p:par>
                            </p:childTnLst>
                          </p:cTn>
                        </p:par>
                        <p:par>
                          <p:cTn id="82" fill="hold">
                            <p:stCondLst>
                              <p:cond delay="10000"/>
                            </p:stCondLst>
                            <p:childTnLst>
                              <p:par>
                                <p:cTn id="83" presetID="22" presetClass="entr" presetSubtype="1" fill="hold" grpId="0" nodeType="after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wipe(up)">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p:cNvSpPr>
          <p:nvPr/>
        </p:nvSpPr>
        <p:spPr bwMode="auto">
          <a:xfrm>
            <a:off x="1316049" y="4330877"/>
            <a:ext cx="2732334" cy="1647437"/>
          </a:xfrm>
          <a:prstGeom prst="rect">
            <a:avLst/>
          </a:prstGeom>
          <a:solidFill>
            <a:schemeClr val="accent1"/>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 name="Freeform 5"/>
          <p:cNvSpPr>
            <a:spLocks/>
          </p:cNvSpPr>
          <p:nvPr/>
        </p:nvSpPr>
        <p:spPr bwMode="auto">
          <a:xfrm>
            <a:off x="3298330" y="5221564"/>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Rectangle 9"/>
          <p:cNvSpPr>
            <a:spLocks/>
          </p:cNvSpPr>
          <p:nvPr/>
        </p:nvSpPr>
        <p:spPr bwMode="auto">
          <a:xfrm>
            <a:off x="3305028" y="3574127"/>
            <a:ext cx="2732334" cy="1647437"/>
          </a:xfrm>
          <a:prstGeom prst="rect">
            <a:avLst/>
          </a:prstGeom>
          <a:solidFill>
            <a:schemeClr val="accent2"/>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10"/>
          <p:cNvSpPr>
            <a:spLocks/>
          </p:cNvSpPr>
          <p:nvPr/>
        </p:nvSpPr>
        <p:spPr bwMode="auto">
          <a:xfrm>
            <a:off x="5287309" y="4464815"/>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Rectangle 11"/>
          <p:cNvSpPr>
            <a:spLocks/>
          </p:cNvSpPr>
          <p:nvPr/>
        </p:nvSpPr>
        <p:spPr bwMode="auto">
          <a:xfrm>
            <a:off x="5280613" y="2824075"/>
            <a:ext cx="2732334" cy="1647437"/>
          </a:xfrm>
          <a:prstGeom prst="rect">
            <a:avLst/>
          </a:prstGeom>
          <a:solidFill>
            <a:schemeClr val="accent3"/>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12"/>
          <p:cNvSpPr>
            <a:spLocks/>
          </p:cNvSpPr>
          <p:nvPr/>
        </p:nvSpPr>
        <p:spPr bwMode="auto">
          <a:xfrm>
            <a:off x="7262894" y="3701368"/>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AutoShape 13"/>
          <p:cNvSpPr>
            <a:spLocks/>
          </p:cNvSpPr>
          <p:nvPr/>
        </p:nvSpPr>
        <p:spPr bwMode="auto">
          <a:xfrm>
            <a:off x="7278201" y="1712390"/>
            <a:ext cx="3375237" cy="2350611"/>
          </a:xfrm>
          <a:prstGeom prst="rightArrow">
            <a:avLst>
              <a:gd name="adj1" fmla="val 69463"/>
              <a:gd name="adj2" fmla="val 28319"/>
            </a:avLst>
          </a:prstGeom>
          <a:solidFill>
            <a:schemeClr val="accent4"/>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9"/>
          <p:cNvGrpSpPr/>
          <p:nvPr/>
        </p:nvGrpSpPr>
        <p:grpSpPr>
          <a:xfrm>
            <a:off x="1367315" y="4577299"/>
            <a:ext cx="1793974" cy="1138647"/>
            <a:chOff x="1366004" y="4568797"/>
            <a:chExt cx="1701046" cy="1079666"/>
          </a:xfrm>
        </p:grpSpPr>
        <p:sp>
          <p:nvSpPr>
            <p:cNvPr id="11" name="TextBox 10"/>
            <p:cNvSpPr txBox="1"/>
            <p:nvPr/>
          </p:nvSpPr>
          <p:spPr>
            <a:xfrm>
              <a:off x="1449803" y="4971408"/>
              <a:ext cx="1617247"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2" name="TextBox 11"/>
            <p:cNvSpPr txBox="1"/>
            <p:nvPr/>
          </p:nvSpPr>
          <p:spPr>
            <a:xfrm>
              <a:off x="1366004" y="4568797"/>
              <a:ext cx="1535946"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Asset Allocation</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3" name="Group 12"/>
          <p:cNvGrpSpPr/>
          <p:nvPr/>
        </p:nvGrpSpPr>
        <p:grpSpPr>
          <a:xfrm>
            <a:off x="3359344" y="3833159"/>
            <a:ext cx="1827512" cy="1138647"/>
            <a:chOff x="1366004" y="4568797"/>
            <a:chExt cx="1732847" cy="1079666"/>
          </a:xfrm>
        </p:grpSpPr>
        <p:sp>
          <p:nvSpPr>
            <p:cNvPr id="14" name="TextBox 13"/>
            <p:cNvSpPr txBox="1"/>
            <p:nvPr/>
          </p:nvSpPr>
          <p:spPr>
            <a:xfrm>
              <a:off x="1449803" y="4971408"/>
              <a:ext cx="1649048"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5" name="TextBox 14"/>
            <p:cNvSpPr txBox="1"/>
            <p:nvPr/>
          </p:nvSpPr>
          <p:spPr>
            <a:xfrm>
              <a:off x="1366004" y="4568797"/>
              <a:ext cx="1374304"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Chaos Theory</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6" name="Group 15"/>
          <p:cNvGrpSpPr/>
          <p:nvPr/>
        </p:nvGrpSpPr>
        <p:grpSpPr>
          <a:xfrm>
            <a:off x="5340224" y="3109563"/>
            <a:ext cx="1937978" cy="1138647"/>
            <a:chOff x="1366004" y="4568797"/>
            <a:chExt cx="1837591" cy="1079666"/>
          </a:xfrm>
        </p:grpSpPr>
        <p:sp>
          <p:nvSpPr>
            <p:cNvPr id="17" name="TextBox 16"/>
            <p:cNvSpPr txBox="1"/>
            <p:nvPr/>
          </p:nvSpPr>
          <p:spPr>
            <a:xfrm>
              <a:off x="1449803" y="4971408"/>
              <a:ext cx="1595042"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8" name="TextBox 17"/>
            <p:cNvSpPr txBox="1"/>
            <p:nvPr/>
          </p:nvSpPr>
          <p:spPr>
            <a:xfrm>
              <a:off x="1366004" y="4568797"/>
              <a:ext cx="1837591"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Qualitative Analysis</a:t>
              </a:r>
            </a:p>
          </p:txBody>
        </p:sp>
      </p:grpSp>
      <p:grpSp>
        <p:nvGrpSpPr>
          <p:cNvPr id="19" name="Group 18"/>
          <p:cNvGrpSpPr/>
          <p:nvPr/>
        </p:nvGrpSpPr>
        <p:grpSpPr>
          <a:xfrm>
            <a:off x="7388826" y="2254721"/>
            <a:ext cx="2047456" cy="1138647"/>
            <a:chOff x="1366004" y="4568797"/>
            <a:chExt cx="1941398" cy="1079666"/>
          </a:xfrm>
        </p:grpSpPr>
        <p:sp>
          <p:nvSpPr>
            <p:cNvPr id="20" name="TextBox 19"/>
            <p:cNvSpPr txBox="1"/>
            <p:nvPr/>
          </p:nvSpPr>
          <p:spPr>
            <a:xfrm>
              <a:off x="1449803" y="4971408"/>
              <a:ext cx="1857599"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21" name="TextBox 20"/>
            <p:cNvSpPr txBox="1"/>
            <p:nvPr/>
          </p:nvSpPr>
          <p:spPr>
            <a:xfrm>
              <a:off x="1366004" y="4568797"/>
              <a:ext cx="1941398"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Momentum Investing</a:t>
              </a:r>
            </a:p>
          </p:txBody>
        </p:sp>
      </p:grpSp>
      <p:sp>
        <p:nvSpPr>
          <p:cNvPr id="22"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23" name="等腰三角形 22"/>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0280994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p:cNvCxnSpPr/>
          <p:nvPr/>
        </p:nvCxnSpPr>
        <p:spPr>
          <a:xfrm>
            <a:off x="6732968" y="2921294"/>
            <a:ext cx="3464529" cy="1689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61253" y="5157591"/>
            <a:ext cx="3464529" cy="1689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518597" y="4040958"/>
            <a:ext cx="1821556" cy="223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518597" y="6290000"/>
            <a:ext cx="1821556" cy="22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322225" y="2116220"/>
            <a:ext cx="214301" cy="663334"/>
            <a:chOff x="4495800" y="1504950"/>
            <a:chExt cx="152400" cy="471730"/>
          </a:xfrm>
          <a:solidFill>
            <a:schemeClr val="accent1"/>
          </a:solidFill>
        </p:grpSpPr>
        <p:sp>
          <p:nvSpPr>
            <p:cNvPr id="15" name="Oval 14"/>
            <p:cNvSpPr/>
            <p:nvPr/>
          </p:nvSpPr>
          <p:spPr>
            <a:xfrm>
              <a:off x="4495800" y="1504950"/>
              <a:ext cx="152400" cy="152400"/>
            </a:xfrm>
            <a:prstGeom prst="ellipse">
              <a:avLst/>
            </a:prstGeom>
            <a:grp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2" name="Straight Connector 11"/>
            <p:cNvCxnSpPr/>
            <p:nvPr/>
          </p:nvCxnSpPr>
          <p:spPr>
            <a:xfrm rot="5400000">
              <a:off x="4410087" y="1814431"/>
              <a:ext cx="323825" cy="673"/>
            </a:xfrm>
            <a:prstGeom prst="line">
              <a:avLst/>
            </a:prstGeom>
            <a:grpFill/>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107924" y="2608289"/>
            <a:ext cx="642902" cy="642902"/>
            <a:chOff x="4343400" y="1854885"/>
            <a:chExt cx="457200" cy="457200"/>
          </a:xfrm>
        </p:grpSpPr>
        <p:sp>
          <p:nvSpPr>
            <p:cNvPr id="6" name="Oval 5"/>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p:nvPr/>
          </p:nvSpPr>
          <p:spPr>
            <a:xfrm>
              <a:off x="4408030" y="1919516"/>
              <a:ext cx="327939" cy="32793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107924" y="4844586"/>
            <a:ext cx="642902" cy="642902"/>
            <a:chOff x="4302478" y="3404306"/>
            <a:chExt cx="539044" cy="539044"/>
          </a:xfrm>
        </p:grpSpPr>
        <p:sp>
          <p:nvSpPr>
            <p:cNvPr id="10" name="Oval 9"/>
            <p:cNvSpPr/>
            <p:nvPr/>
          </p:nvSpPr>
          <p:spPr>
            <a:xfrm>
              <a:off x="4302478" y="3404306"/>
              <a:ext cx="539044" cy="539044"/>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Oval 16"/>
            <p:cNvSpPr/>
            <p:nvPr/>
          </p:nvSpPr>
          <p:spPr>
            <a:xfrm>
              <a:off x="4378678" y="3480506"/>
              <a:ext cx="386644" cy="386644"/>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6602243" y="3101285"/>
            <a:ext cx="3715160" cy="1700581"/>
            <a:chOff x="856236" y="1752089"/>
            <a:chExt cx="2642036" cy="1209368"/>
          </a:xfrm>
        </p:grpSpPr>
        <p:sp>
          <p:nvSpPr>
            <p:cNvPr id="37" name="TextBox 36"/>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8" name="Rectangle 37"/>
            <p:cNvSpPr/>
            <p:nvPr/>
          </p:nvSpPr>
          <p:spPr>
            <a:xfrm>
              <a:off x="856236" y="1752089"/>
              <a:ext cx="1332084" cy="281164"/>
            </a:xfrm>
            <a:prstGeom prst="rect">
              <a:avLst/>
            </a:prstGeom>
          </p:spPr>
          <p:txBody>
            <a:bodyPr wrap="none">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grpSp>
        <p:nvGrpSpPr>
          <p:cNvPr id="39" name="Group 38"/>
          <p:cNvGrpSpPr/>
          <p:nvPr/>
        </p:nvGrpSpPr>
        <p:grpSpPr>
          <a:xfrm>
            <a:off x="2541348" y="5330733"/>
            <a:ext cx="3701559" cy="1700581"/>
            <a:chOff x="865908" y="1752089"/>
            <a:chExt cx="2632364" cy="1209368"/>
          </a:xfrm>
        </p:grpSpPr>
        <p:sp>
          <p:nvSpPr>
            <p:cNvPr id="40" name="TextBox 39"/>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41" name="Rectangle 40"/>
            <p:cNvSpPr/>
            <p:nvPr/>
          </p:nvSpPr>
          <p:spPr>
            <a:xfrm>
              <a:off x="2166188" y="1752089"/>
              <a:ext cx="1332084" cy="281164"/>
            </a:xfrm>
            <a:prstGeom prst="rect">
              <a:avLst/>
            </a:prstGeom>
          </p:spPr>
          <p:txBody>
            <a:bodyPr wrap="none">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sp>
        <p:nvSpPr>
          <p:cNvPr id="43" name="Freeform 36"/>
          <p:cNvSpPr>
            <a:spLocks noEditPoints="1"/>
          </p:cNvSpPr>
          <p:nvPr/>
        </p:nvSpPr>
        <p:spPr bwMode="auto">
          <a:xfrm>
            <a:off x="9495917" y="2034583"/>
            <a:ext cx="747100" cy="81130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Freeform 158"/>
          <p:cNvSpPr>
            <a:spLocks noEditPoints="1"/>
          </p:cNvSpPr>
          <p:nvPr/>
        </p:nvSpPr>
        <p:spPr bwMode="auto">
          <a:xfrm>
            <a:off x="2679112" y="4453119"/>
            <a:ext cx="805473" cy="636206"/>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25" name="等腰三角形 24"/>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46056154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2"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right)">
                                      <p:cBhvr>
                                        <p:cTn id="38" dur="500"/>
                                        <p:tgtEl>
                                          <p:spTgt spid="34"/>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right)">
                                      <p:cBhvr>
                                        <p:cTn id="5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7531433" y="2335700"/>
            <a:ext cx="5326612" cy="3633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Content Placeholder 2"/>
          <p:cNvSpPr txBox="1">
            <a:spLocks/>
          </p:cNvSpPr>
          <p:nvPr/>
        </p:nvSpPr>
        <p:spPr>
          <a:xfrm>
            <a:off x="8112510" y="3229409"/>
            <a:ext cx="4050148" cy="184473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zh-CN" altLang="en-US" sz="799"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799"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8" name="Rectangle 27"/>
          <p:cNvSpPr/>
          <p:nvPr/>
        </p:nvSpPr>
        <p:spPr>
          <a:xfrm>
            <a:off x="707" y="2335700"/>
            <a:ext cx="7530727" cy="363397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6" name="等腰三角形 5"/>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5658665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250" fill="hold"/>
                                            <p:tgtEl>
                                              <p:spTgt spid="18"/>
                                            </p:tgtEl>
                                            <p:attrNameLst>
                                              <p:attrName>ppt_w</p:attrName>
                                            </p:attrNameLst>
                                          </p:cBhvr>
                                          <p:tavLst>
                                            <p:tav tm="0">
                                              <p:val>
                                                <p:fltVal val="0"/>
                                              </p:val>
                                            </p:tav>
                                            <p:tav tm="100000">
                                              <p:val>
                                                <p:strVal val="#ppt_w"/>
                                              </p:val>
                                            </p:tav>
                                          </p:tavLst>
                                        </p:anim>
                                        <p:anim calcmode="lin" valueType="num">
                                          <p:cBhvr>
                                            <p:cTn id="8" dur="1250" fill="hold"/>
                                            <p:tgtEl>
                                              <p:spTgt spid="18"/>
                                            </p:tgtEl>
                                            <p:attrNameLst>
                                              <p:attrName>ppt_h</p:attrName>
                                            </p:attrNameLst>
                                          </p:cBhvr>
                                          <p:tavLst>
                                            <p:tav tm="0">
                                              <p:val>
                                                <p:fltVal val="0"/>
                                              </p:val>
                                            </p:tav>
                                            <p:tav tm="100000">
                                              <p:val>
                                                <p:strVal val="#ppt_h"/>
                                              </p:val>
                                            </p:tav>
                                          </p:tavLst>
                                        </p:anim>
                                        <p:anim calcmode="lin" valueType="num">
                                          <p:cBhvr>
                                            <p:cTn id="9" dur="1250" fill="hold"/>
                                            <p:tgtEl>
                                              <p:spTgt spid="18"/>
                                            </p:tgtEl>
                                            <p:attrNameLst>
                                              <p:attrName>style.rotation</p:attrName>
                                            </p:attrNameLst>
                                          </p:cBhvr>
                                          <p:tavLst>
                                            <p:tav tm="0">
                                              <p:val>
                                                <p:fltVal val="90"/>
                                              </p:val>
                                            </p:tav>
                                            <p:tav tm="100000">
                                              <p:val>
                                                <p:fltVal val="0"/>
                                              </p:val>
                                            </p:tav>
                                          </p:tavLst>
                                        </p:anim>
                                        <p:animEffect transition="in" filter="fade">
                                          <p:cBhvr>
                                            <p:cTn id="10" dur="1250"/>
                                            <p:tgtEl>
                                              <p:spTgt spid="18"/>
                                            </p:tgtEl>
                                          </p:cBhvr>
                                        </p:animEffect>
                                      </p:childTnLst>
                                    </p:cTn>
                                  </p:par>
                                </p:childTnLst>
                              </p:cTn>
                            </p:par>
                            <p:par>
                              <p:cTn id="11" fill="hold">
                                <p:stCondLst>
                                  <p:cond delay="125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500"/>
                                            <p:tgtEl>
                                              <p:spTgt spid="19"/>
                                            </p:tgtEl>
                                          </p:cBhvr>
                                        </p:animEffect>
                                      </p:childTnLst>
                                    </p:cTn>
                                  </p:par>
                                </p:childTnLst>
                              </p:cTn>
                            </p:par>
                            <p:par>
                              <p:cTn id="15" fill="hold">
                                <p:stCondLst>
                                  <p:cond delay="1750"/>
                                </p:stCondLst>
                                <p:childTnLst>
                                  <p:par>
                                    <p:cTn id="16" presetID="2" presetClass="entr" presetSubtype="2" accel="40000" fill="hold" grpId="0" nodeType="afterEffect" p14:presetBounceEnd="60000">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14:bounceEnd="60000">
                                          <p:cBhvr additive="base">
                                            <p:cTn id="18" dur="175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19" dur="1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250" fill="hold"/>
                                            <p:tgtEl>
                                              <p:spTgt spid="18"/>
                                            </p:tgtEl>
                                            <p:attrNameLst>
                                              <p:attrName>ppt_w</p:attrName>
                                            </p:attrNameLst>
                                          </p:cBhvr>
                                          <p:tavLst>
                                            <p:tav tm="0">
                                              <p:val>
                                                <p:fltVal val="0"/>
                                              </p:val>
                                            </p:tav>
                                            <p:tav tm="100000">
                                              <p:val>
                                                <p:strVal val="#ppt_w"/>
                                              </p:val>
                                            </p:tav>
                                          </p:tavLst>
                                        </p:anim>
                                        <p:anim calcmode="lin" valueType="num">
                                          <p:cBhvr>
                                            <p:cTn id="8" dur="1250" fill="hold"/>
                                            <p:tgtEl>
                                              <p:spTgt spid="18"/>
                                            </p:tgtEl>
                                            <p:attrNameLst>
                                              <p:attrName>ppt_h</p:attrName>
                                            </p:attrNameLst>
                                          </p:cBhvr>
                                          <p:tavLst>
                                            <p:tav tm="0">
                                              <p:val>
                                                <p:fltVal val="0"/>
                                              </p:val>
                                            </p:tav>
                                            <p:tav tm="100000">
                                              <p:val>
                                                <p:strVal val="#ppt_h"/>
                                              </p:val>
                                            </p:tav>
                                          </p:tavLst>
                                        </p:anim>
                                        <p:anim calcmode="lin" valueType="num">
                                          <p:cBhvr>
                                            <p:cTn id="9" dur="1250" fill="hold"/>
                                            <p:tgtEl>
                                              <p:spTgt spid="18"/>
                                            </p:tgtEl>
                                            <p:attrNameLst>
                                              <p:attrName>style.rotation</p:attrName>
                                            </p:attrNameLst>
                                          </p:cBhvr>
                                          <p:tavLst>
                                            <p:tav tm="0">
                                              <p:val>
                                                <p:fltVal val="90"/>
                                              </p:val>
                                            </p:tav>
                                            <p:tav tm="100000">
                                              <p:val>
                                                <p:fltVal val="0"/>
                                              </p:val>
                                            </p:tav>
                                          </p:tavLst>
                                        </p:anim>
                                        <p:animEffect transition="in" filter="fade">
                                          <p:cBhvr>
                                            <p:cTn id="10" dur="1250"/>
                                            <p:tgtEl>
                                              <p:spTgt spid="18"/>
                                            </p:tgtEl>
                                          </p:cBhvr>
                                        </p:animEffect>
                                      </p:childTnLst>
                                    </p:cTn>
                                  </p:par>
                                </p:childTnLst>
                              </p:cTn>
                            </p:par>
                            <p:par>
                              <p:cTn id="11" fill="hold">
                                <p:stCondLst>
                                  <p:cond delay="1250"/>
                                </p:stCondLst>
                                <p:childTnLst>
                                  <p:par>
                                    <p:cTn id="12" presetID="22" presetClass="entr" presetSubtype="1"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up)">
                                          <p:cBhvr>
                                            <p:cTn id="14" dur="500"/>
                                            <p:tgtEl>
                                              <p:spTgt spid="19"/>
                                            </p:tgtEl>
                                          </p:cBhvr>
                                        </p:animEffect>
                                      </p:childTnLst>
                                    </p:cTn>
                                  </p:par>
                                </p:childTnLst>
                              </p:cTn>
                            </p:par>
                            <p:par>
                              <p:cTn id="15" fill="hold">
                                <p:stCondLst>
                                  <p:cond delay="1750"/>
                                </p:stCondLst>
                                <p:childTnLst>
                                  <p:par>
                                    <p:cTn id="16" presetID="2" presetClass="entr" presetSubtype="2" accel="4000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1750" fill="hold"/>
                                            <p:tgtEl>
                                              <p:spTgt spid="28"/>
                                            </p:tgtEl>
                                            <p:attrNameLst>
                                              <p:attrName>ppt_x</p:attrName>
                                            </p:attrNameLst>
                                          </p:cBhvr>
                                          <p:tavLst>
                                            <p:tav tm="0">
                                              <p:val>
                                                <p:strVal val="1+#ppt_w/2"/>
                                              </p:val>
                                            </p:tav>
                                            <p:tav tm="100000">
                                              <p:val>
                                                <p:strVal val="#ppt_x"/>
                                              </p:val>
                                            </p:tav>
                                          </p:tavLst>
                                        </p:anim>
                                        <p:anim calcmode="lin" valueType="num">
                                          <p:cBhvr additive="base">
                                            <p:cTn id="19" dur="1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8"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4755150" y="1200084"/>
            <a:ext cx="3043071" cy="3043071"/>
          </a:xfrm>
          <a:prstGeom prst="diamond">
            <a:avLst/>
          </a:prstGeom>
          <a:solidFill>
            <a:schemeClr val="accent1"/>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4631928" y="685763"/>
            <a:ext cx="3289516" cy="3289516"/>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636401" y="1617970"/>
            <a:ext cx="1280566" cy="481799"/>
          </a:xfrm>
          <a:prstGeom prst="rect">
            <a:avLst/>
          </a:prstGeom>
          <a:noFill/>
        </p:spPr>
        <p:txBody>
          <a:bodyPr wrap="square" rtlCol="0">
            <a:spAutoFit/>
          </a:bodyPr>
          <a:lstStyle/>
          <a:p>
            <a:r>
              <a:rPr lang="en-US" altLang="zh-CN" sz="2531" dirty="0" smtClean="0">
                <a:solidFill>
                  <a:schemeClr val="accent1"/>
                </a:solidFill>
                <a:latin typeface="微软雅黑" panose="020B0503020204020204" pitchFamily="34" charset="-122"/>
                <a:ea typeface="微软雅黑" panose="020B0503020204020204" pitchFamily="34" charset="-122"/>
              </a:rPr>
              <a:t>Part3</a:t>
            </a:r>
            <a:endParaRPr lang="zh-CN" altLang="en-US" sz="2531" dirty="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4848489" y="2005930"/>
            <a:ext cx="2781531" cy="611706"/>
          </a:xfrm>
          <a:prstGeom prst="rect">
            <a:avLst/>
          </a:prstGeom>
        </p:spPr>
        <p:txBody>
          <a:bodyPr wrap="none">
            <a:spAutoFit/>
          </a:bodyPr>
          <a:lstStyle/>
          <a:p>
            <a:r>
              <a:rPr lang="zh-CN" altLang="en-US" sz="3375"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p>
        </p:txBody>
      </p:sp>
      <p:sp>
        <p:nvSpPr>
          <p:cNvPr id="8" name="KSO_Shape"/>
          <p:cNvSpPr>
            <a:spLocks/>
          </p:cNvSpPr>
          <p:nvPr/>
        </p:nvSpPr>
        <p:spPr bwMode="auto">
          <a:xfrm>
            <a:off x="6135443" y="2760590"/>
            <a:ext cx="282480" cy="564959"/>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4311845" y="4430949"/>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0" name="矩形 9"/>
          <p:cNvSpPr/>
          <p:nvPr/>
        </p:nvSpPr>
        <p:spPr>
          <a:xfrm>
            <a:off x="6602184" y="4408373"/>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1" name="矩形 10"/>
          <p:cNvSpPr/>
          <p:nvPr/>
        </p:nvSpPr>
        <p:spPr>
          <a:xfrm>
            <a:off x="4311845" y="4871891"/>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2" name="矩形 11"/>
          <p:cNvSpPr/>
          <p:nvPr/>
        </p:nvSpPr>
        <p:spPr>
          <a:xfrm>
            <a:off x="6602184" y="4849314"/>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0069528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54" y="2091892"/>
            <a:ext cx="4500314" cy="1198734"/>
            <a:chOff x="0" y="1428750"/>
            <a:chExt cx="3200399" cy="852480"/>
          </a:xfrm>
        </p:grpSpPr>
        <p:sp>
          <p:nvSpPr>
            <p:cNvPr id="6" name="Rectangle 5"/>
            <p:cNvSpPr/>
            <p:nvPr/>
          </p:nvSpPr>
          <p:spPr bwMode="auto">
            <a:xfrm>
              <a:off x="0" y="1774029"/>
              <a:ext cx="990600" cy="498901"/>
            </a:xfrm>
            <a:prstGeom prst="rect">
              <a:avLst/>
            </a:prstGeom>
            <a:solidFill>
              <a:schemeClr val="accent1">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Right Triangle 6"/>
            <p:cNvSpPr/>
            <p:nvPr/>
          </p:nvSpPr>
          <p:spPr>
            <a:xfrm flipH="1" flipV="1">
              <a:off x="685800" y="1976430"/>
              <a:ext cx="304800" cy="30480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Rectangle 7"/>
            <p:cNvSpPr/>
            <p:nvPr/>
          </p:nvSpPr>
          <p:spPr bwMode="auto">
            <a:xfrm>
              <a:off x="688180" y="1428750"/>
              <a:ext cx="2512219" cy="55245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354" y="3221435"/>
            <a:ext cx="4500314" cy="1198734"/>
            <a:chOff x="0" y="2232025"/>
            <a:chExt cx="3200399" cy="852480"/>
          </a:xfrm>
        </p:grpSpPr>
        <p:sp>
          <p:nvSpPr>
            <p:cNvPr id="10" name="Rectangle 9"/>
            <p:cNvSpPr/>
            <p:nvPr/>
          </p:nvSpPr>
          <p:spPr bwMode="auto">
            <a:xfrm>
              <a:off x="0" y="2577304"/>
              <a:ext cx="990600" cy="498901"/>
            </a:xfrm>
            <a:prstGeom prst="rect">
              <a:avLst/>
            </a:prstGeom>
            <a:solidFill>
              <a:schemeClr val="accent2">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Right Triangle 10"/>
            <p:cNvSpPr/>
            <p:nvPr/>
          </p:nvSpPr>
          <p:spPr>
            <a:xfrm flipH="1" flipV="1">
              <a:off x="685800" y="2779705"/>
              <a:ext cx="304800" cy="30480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Rectangle 11"/>
            <p:cNvSpPr/>
            <p:nvPr/>
          </p:nvSpPr>
          <p:spPr bwMode="auto">
            <a:xfrm>
              <a:off x="688180" y="2232025"/>
              <a:ext cx="2512219" cy="55245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3" name="Group 12"/>
          <p:cNvGrpSpPr/>
          <p:nvPr/>
        </p:nvGrpSpPr>
        <p:grpSpPr>
          <a:xfrm>
            <a:off x="354" y="4350979"/>
            <a:ext cx="4500314" cy="1198734"/>
            <a:chOff x="0" y="3035300"/>
            <a:chExt cx="3200399" cy="852480"/>
          </a:xfrm>
        </p:grpSpPr>
        <p:sp>
          <p:nvSpPr>
            <p:cNvPr id="14" name="Rectangle 13"/>
            <p:cNvSpPr/>
            <p:nvPr/>
          </p:nvSpPr>
          <p:spPr bwMode="auto">
            <a:xfrm>
              <a:off x="0" y="3380579"/>
              <a:ext cx="990600" cy="498901"/>
            </a:xfrm>
            <a:prstGeom prst="rect">
              <a:avLst/>
            </a:prstGeom>
            <a:solidFill>
              <a:schemeClr val="accent3">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Right Triangle 14"/>
            <p:cNvSpPr/>
            <p:nvPr/>
          </p:nvSpPr>
          <p:spPr>
            <a:xfrm flipH="1" flipV="1">
              <a:off x="685800" y="3582980"/>
              <a:ext cx="304800" cy="30480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Rectangle 15"/>
            <p:cNvSpPr/>
            <p:nvPr/>
          </p:nvSpPr>
          <p:spPr bwMode="auto">
            <a:xfrm>
              <a:off x="688180" y="3035300"/>
              <a:ext cx="2512219" cy="55245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7" name="Group 16"/>
          <p:cNvGrpSpPr/>
          <p:nvPr/>
        </p:nvGrpSpPr>
        <p:grpSpPr>
          <a:xfrm>
            <a:off x="354" y="5480522"/>
            <a:ext cx="4500314" cy="1198734"/>
            <a:chOff x="0" y="3838575"/>
            <a:chExt cx="3200399" cy="852480"/>
          </a:xfrm>
        </p:grpSpPr>
        <p:sp>
          <p:nvSpPr>
            <p:cNvPr id="18" name="Rectangle 17"/>
            <p:cNvSpPr/>
            <p:nvPr/>
          </p:nvSpPr>
          <p:spPr bwMode="auto">
            <a:xfrm>
              <a:off x="0" y="4183854"/>
              <a:ext cx="990600" cy="498901"/>
            </a:xfrm>
            <a:prstGeom prst="rect">
              <a:avLst/>
            </a:prstGeom>
            <a:solidFill>
              <a:schemeClr val="accent4">
                <a:lumMod val="60000"/>
                <a:lumOff val="4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Right Triangle 18"/>
            <p:cNvSpPr/>
            <p:nvPr/>
          </p:nvSpPr>
          <p:spPr>
            <a:xfrm flipH="1" flipV="1">
              <a:off x="685800" y="4386255"/>
              <a:ext cx="304800" cy="304800"/>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0" name="Rectangle 19"/>
            <p:cNvSpPr/>
            <p:nvPr/>
          </p:nvSpPr>
          <p:spPr bwMode="auto">
            <a:xfrm>
              <a:off x="688180" y="3838575"/>
              <a:ext cx="2512219" cy="552450"/>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1" name="Rectangle 20"/>
          <p:cNvSpPr/>
          <p:nvPr/>
        </p:nvSpPr>
        <p:spPr>
          <a:xfrm>
            <a:off x="1929060" y="3328543"/>
            <a:ext cx="1186543" cy="525080"/>
          </a:xfrm>
          <a:prstGeom prst="rect">
            <a:avLst/>
          </a:prstGeom>
        </p:spPr>
        <p:txBody>
          <a:bodyPr wrap="none">
            <a:spAutoFit/>
          </a:bodyPr>
          <a:lstStyle/>
          <a:p>
            <a:r>
              <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S</a:t>
            </a:r>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eeing</a:t>
            </a:r>
          </a:p>
        </p:txBody>
      </p:sp>
      <p:sp>
        <p:nvSpPr>
          <p:cNvPr id="22" name="Rectangle 21"/>
          <p:cNvSpPr/>
          <p:nvPr/>
        </p:nvSpPr>
        <p:spPr>
          <a:xfrm>
            <a:off x="1929060" y="2199000"/>
            <a:ext cx="2357308" cy="525080"/>
          </a:xfrm>
          <a:prstGeom prst="rect">
            <a:avLst/>
          </a:prstGeom>
        </p:spPr>
        <p:txBody>
          <a:bodyPr wrap="square">
            <a:spAutoFit/>
          </a:bodyPr>
          <a:lstStyle/>
          <a:p>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DISCOVER</a:t>
            </a:r>
            <a:endParaRPr lang="id-ID" sz="1969"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Rectangle 22"/>
          <p:cNvSpPr/>
          <p:nvPr/>
        </p:nvSpPr>
        <p:spPr>
          <a:xfrm>
            <a:off x="1929060" y="4458087"/>
            <a:ext cx="1020344" cy="525080"/>
          </a:xfrm>
          <a:prstGeom prst="rect">
            <a:avLst/>
          </a:prstGeom>
        </p:spPr>
        <p:txBody>
          <a:bodyPr wrap="none">
            <a:spAutoFit/>
          </a:bodyPr>
          <a:lstStyle/>
          <a:p>
            <a:r>
              <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T</a:t>
            </a:r>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rust</a:t>
            </a:r>
            <a:endParaRPr lang="en-US"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Rectangle 23"/>
          <p:cNvSpPr/>
          <p:nvPr/>
        </p:nvSpPr>
        <p:spPr>
          <a:xfrm>
            <a:off x="1929060" y="5587630"/>
            <a:ext cx="1824538" cy="525080"/>
          </a:xfrm>
          <a:prstGeom prst="rect">
            <a:avLst/>
          </a:prstGeom>
        </p:spPr>
        <p:txBody>
          <a:bodyPr wrap="none">
            <a:spAutoFit/>
          </a:bodyPr>
          <a:lstStyle/>
          <a:p>
            <a:r>
              <a:rPr lang="id-ID" sz="2812" b="1" dirty="0">
                <a:solidFill>
                  <a:schemeClr val="bg2">
                    <a:lumMod val="95000"/>
                  </a:schemeClr>
                </a:solidFill>
                <a:latin typeface="Times New Roman" panose="02020603050405020304" pitchFamily="18" charset="0"/>
                <a:ea typeface="微软雅黑" panose="020B0503020204020204" pitchFamily="34" charset="-122"/>
                <a:sym typeface="Times New Roman" panose="02020603050405020304" pitchFamily="18" charset="0"/>
              </a:rPr>
              <a:t>MANAGE</a:t>
            </a:r>
          </a:p>
        </p:txBody>
      </p:sp>
      <p:sp>
        <p:nvSpPr>
          <p:cNvPr id="25" name="Chevron 24"/>
          <p:cNvSpPr/>
          <p:nvPr/>
        </p:nvSpPr>
        <p:spPr>
          <a:xfrm>
            <a:off x="1493761" y="2319586"/>
            <a:ext cx="428601" cy="321451"/>
          </a:xfrm>
          <a:prstGeom prst="chevr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Chevron 25"/>
          <p:cNvSpPr/>
          <p:nvPr/>
        </p:nvSpPr>
        <p:spPr>
          <a:xfrm>
            <a:off x="1493761" y="3449130"/>
            <a:ext cx="428601" cy="321451"/>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Chevron 26"/>
          <p:cNvSpPr/>
          <p:nvPr/>
        </p:nvSpPr>
        <p:spPr>
          <a:xfrm>
            <a:off x="1493761" y="4578673"/>
            <a:ext cx="428601" cy="321451"/>
          </a:xfrm>
          <a:prstGeom prst="chevron">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a:off x="1493761" y="5708217"/>
            <a:ext cx="428601" cy="321451"/>
          </a:xfrm>
          <a:prstGeom prst="chevron">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ectangle 28"/>
          <p:cNvSpPr/>
          <p:nvPr/>
        </p:nvSpPr>
        <p:spPr>
          <a:xfrm>
            <a:off x="5009633" y="1837410"/>
            <a:ext cx="1500105" cy="1131079"/>
          </a:xfrm>
          <a:prstGeom prst="rect">
            <a:avLst/>
          </a:prstGeom>
        </p:spPr>
        <p:txBody>
          <a:bodyPr wrap="square">
            <a:spAutoFit/>
          </a:bodyPr>
          <a:lstStyle/>
          <a:p>
            <a:pPr algn="ctr"/>
            <a:r>
              <a:rPr lang="en-US" sz="6750"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01</a:t>
            </a:r>
            <a:endParaRPr lang="id-ID" sz="506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Rectangle 29"/>
          <p:cNvSpPr/>
          <p:nvPr/>
        </p:nvSpPr>
        <p:spPr>
          <a:xfrm>
            <a:off x="5009633" y="2993741"/>
            <a:ext cx="1500105" cy="1131079"/>
          </a:xfrm>
          <a:prstGeom prst="rect">
            <a:avLst/>
          </a:prstGeom>
          <a:ln>
            <a:noFill/>
          </a:ln>
        </p:spPr>
        <p:txBody>
          <a:bodyPr wrap="square">
            <a:spAutoFit/>
          </a:bodyPr>
          <a:lstStyle/>
          <a:p>
            <a:pPr algn="ctr"/>
            <a:r>
              <a:rPr lang="en-US" sz="6750"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02</a:t>
            </a:r>
            <a:endParaRPr lang="id-ID" sz="506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Rectangle 30"/>
          <p:cNvSpPr/>
          <p:nvPr/>
        </p:nvSpPr>
        <p:spPr>
          <a:xfrm>
            <a:off x="5036420" y="4150072"/>
            <a:ext cx="1500105" cy="1131079"/>
          </a:xfrm>
          <a:prstGeom prst="rect">
            <a:avLst/>
          </a:prstGeom>
        </p:spPr>
        <p:txBody>
          <a:bodyPr wrap="square">
            <a:spAutoFit/>
          </a:bodyPr>
          <a:lstStyle/>
          <a:p>
            <a:pPr algn="ctr"/>
            <a:r>
              <a:rPr lang="en-US" sz="6750"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03</a:t>
            </a:r>
            <a:endParaRPr lang="id-ID" sz="506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Rectangle 31"/>
          <p:cNvSpPr/>
          <p:nvPr/>
        </p:nvSpPr>
        <p:spPr>
          <a:xfrm>
            <a:off x="5036420" y="5306403"/>
            <a:ext cx="1500105" cy="1131079"/>
          </a:xfrm>
          <a:prstGeom prst="rect">
            <a:avLst/>
          </a:prstGeom>
        </p:spPr>
        <p:txBody>
          <a:bodyPr wrap="square">
            <a:spAutoFit/>
          </a:bodyPr>
          <a:lstStyle/>
          <a:p>
            <a:pPr algn="ctr"/>
            <a:r>
              <a:rPr lang="en-US" sz="6750"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04</a:t>
            </a:r>
            <a:endParaRPr lang="id-ID" sz="506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Rectangle 32"/>
          <p:cNvSpPr/>
          <p:nvPr/>
        </p:nvSpPr>
        <p:spPr>
          <a:xfrm>
            <a:off x="6429375" y="2075338"/>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Rectangle 33"/>
          <p:cNvSpPr/>
          <p:nvPr/>
        </p:nvSpPr>
        <p:spPr>
          <a:xfrm>
            <a:off x="6429375" y="3223793"/>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Rectangle 34"/>
          <p:cNvSpPr/>
          <p:nvPr/>
        </p:nvSpPr>
        <p:spPr>
          <a:xfrm>
            <a:off x="6429375" y="4372248"/>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Rectangle 35"/>
          <p:cNvSpPr/>
          <p:nvPr/>
        </p:nvSpPr>
        <p:spPr>
          <a:xfrm>
            <a:off x="6429375" y="5520703"/>
            <a:ext cx="5357519" cy="698396"/>
          </a:xfrm>
          <a:prstGeom prst="rect">
            <a:avLst/>
          </a:prstGeom>
        </p:spPr>
        <p:txBody>
          <a:bodyPr wrap="square">
            <a:spAutoFit/>
          </a:bodyPr>
          <a:lstStyle/>
          <a:p>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Suitable for all category</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Lorem Ipsum is not simply random text.</a:t>
            </a:r>
            <a:r>
              <a:rPr lang="id-ID"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bring together the right</a:t>
            </a:r>
            <a:endParaRPr lang="en-US" sz="1969" b="1" dirty="0">
              <a:solidFill>
                <a:schemeClr val="bg2">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Rectangle 36"/>
          <p:cNvSpPr/>
          <p:nvPr/>
        </p:nvSpPr>
        <p:spPr bwMode="auto">
          <a:xfrm>
            <a:off x="12108344" y="2091892"/>
            <a:ext cx="750053" cy="77684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Rectangle 37"/>
          <p:cNvSpPr/>
          <p:nvPr/>
        </p:nvSpPr>
        <p:spPr bwMode="auto">
          <a:xfrm>
            <a:off x="12108344" y="3221435"/>
            <a:ext cx="750053" cy="776840"/>
          </a:xfrm>
          <a:prstGeom prst="rect">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Rectangle 38"/>
          <p:cNvSpPr/>
          <p:nvPr/>
        </p:nvSpPr>
        <p:spPr bwMode="auto">
          <a:xfrm>
            <a:off x="12108344" y="4350979"/>
            <a:ext cx="750053" cy="776840"/>
          </a:xfrm>
          <a:prstGeom prst="rect">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Rectangle 39"/>
          <p:cNvSpPr/>
          <p:nvPr/>
        </p:nvSpPr>
        <p:spPr bwMode="auto">
          <a:xfrm>
            <a:off x="12108344" y="5480522"/>
            <a:ext cx="750053" cy="776840"/>
          </a:xfrm>
          <a:prstGeom prst="rect">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42" name="等腰三角形 41"/>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18686685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lide(fromLeft)">
                                      <p:cBhvr>
                                        <p:cTn id="11" dur="500"/>
                                        <p:tgtEl>
                                          <p:spTgt spid="2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500"/>
                            </p:stCondLst>
                            <p:childTnLst>
                              <p:par>
                                <p:cTn id="34" presetID="12" presetClass="entr" presetSubtype="8"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lide(fromLeft)">
                                      <p:cBhvr>
                                        <p:cTn id="36" dur="500"/>
                                        <p:tgtEl>
                                          <p:spTgt spid="26"/>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4500"/>
                            </p:stCondLst>
                            <p:childTnLst>
                              <p:par>
                                <p:cTn id="42" presetID="23" presetClass="entr" presetSubtype="16"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500"/>
                                        <p:tgtEl>
                                          <p:spTgt spid="34"/>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6500"/>
                            </p:stCondLst>
                            <p:childTnLst>
                              <p:par>
                                <p:cTn id="59" presetID="1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slide(fromLeft)">
                                      <p:cBhvr>
                                        <p:cTn id="61" dur="500"/>
                                        <p:tgtEl>
                                          <p:spTgt spid="27"/>
                                        </p:tgtEl>
                                      </p:cBhvr>
                                    </p:animEffect>
                                  </p:childTnLst>
                                </p:cTn>
                              </p:par>
                            </p:childTnLst>
                          </p:cTn>
                        </p:par>
                        <p:par>
                          <p:cTn id="62" fill="hold">
                            <p:stCondLst>
                              <p:cond delay="7000"/>
                            </p:stCondLst>
                            <p:childTnLst>
                              <p:par>
                                <p:cTn id="63" presetID="2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left)">
                                      <p:cBhvr>
                                        <p:cTn id="65" dur="500"/>
                                        <p:tgtEl>
                                          <p:spTgt spid="23"/>
                                        </p:tgtEl>
                                      </p:cBhvr>
                                    </p:animEffect>
                                  </p:childTnLst>
                                </p:cTn>
                              </p:par>
                            </p:childTnLst>
                          </p:cTn>
                        </p:par>
                        <p:par>
                          <p:cTn id="66" fill="hold">
                            <p:stCondLst>
                              <p:cond delay="7500"/>
                            </p:stCondLst>
                            <p:childTnLst>
                              <p:par>
                                <p:cTn id="67" presetID="23" presetClass="entr" presetSubtype="16"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ppt_w</p:attrName>
                                        </p:attrNameLst>
                                      </p:cBhvr>
                                      <p:tavLst>
                                        <p:tav tm="0">
                                          <p:val>
                                            <p:fltVal val="0"/>
                                          </p:val>
                                        </p:tav>
                                        <p:tav tm="100000">
                                          <p:val>
                                            <p:strVal val="#ppt_w"/>
                                          </p:val>
                                        </p:tav>
                                      </p:tavLst>
                                    </p:anim>
                                    <p:anim calcmode="lin" valueType="num">
                                      <p:cBhvr>
                                        <p:cTn id="70" dur="500" fill="hold"/>
                                        <p:tgtEl>
                                          <p:spTgt spid="31"/>
                                        </p:tgtEl>
                                        <p:attrNameLst>
                                          <p:attrName>ppt_h</p:attrName>
                                        </p:attrNameLst>
                                      </p:cBhvr>
                                      <p:tavLst>
                                        <p:tav tm="0">
                                          <p:val>
                                            <p:fltVal val="0"/>
                                          </p:val>
                                        </p:tav>
                                        <p:tav tm="100000">
                                          <p:val>
                                            <p:strVal val="#ppt_h"/>
                                          </p:val>
                                        </p:tav>
                                      </p:tavLst>
                                    </p:anim>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500"/>
                                        <p:tgtEl>
                                          <p:spTgt spid="35"/>
                                        </p:tgtEl>
                                      </p:cBhvr>
                                    </p:animEffect>
                                  </p:childTnLst>
                                </p:cTn>
                              </p:par>
                            </p:childTnLst>
                          </p:cTn>
                        </p:par>
                        <p:par>
                          <p:cTn id="75" fill="hold">
                            <p:stCondLst>
                              <p:cond delay="8500"/>
                            </p:stCondLst>
                            <p:childTnLst>
                              <p:par>
                                <p:cTn id="76" presetID="22" presetClass="entr" presetSubtype="8"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9000"/>
                            </p:stCondLst>
                            <p:childTnLst>
                              <p:par>
                                <p:cTn id="80" presetID="22" presetClass="entr" presetSubtype="8"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childTnLst>
                          </p:cTn>
                        </p:par>
                        <p:par>
                          <p:cTn id="83" fill="hold">
                            <p:stCondLst>
                              <p:cond delay="9500"/>
                            </p:stCondLst>
                            <p:childTnLst>
                              <p:par>
                                <p:cTn id="84" presetID="1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slide(fromLeft)">
                                      <p:cBhvr>
                                        <p:cTn id="86" dur="500"/>
                                        <p:tgtEl>
                                          <p:spTgt spid="28"/>
                                        </p:tgtEl>
                                      </p:cBhvr>
                                    </p:animEffect>
                                  </p:childTnLst>
                                </p:cTn>
                              </p:par>
                            </p:childTnLst>
                          </p:cTn>
                        </p:par>
                        <p:par>
                          <p:cTn id="87" fill="hold">
                            <p:stCondLst>
                              <p:cond delay="10000"/>
                            </p:stCondLst>
                            <p:childTnLst>
                              <p:par>
                                <p:cTn id="88" presetID="22" presetClass="entr" presetSubtype="8"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childTnLst>
                          </p:cTn>
                        </p:par>
                        <p:par>
                          <p:cTn id="91" fill="hold">
                            <p:stCondLst>
                              <p:cond delay="10500"/>
                            </p:stCondLst>
                            <p:childTnLst>
                              <p:par>
                                <p:cTn id="92" presetID="23" presetClass="entr" presetSubtype="16" fill="hold" grpId="0" nodeType="after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childTnLst>
                                </p:cTn>
                              </p:par>
                            </p:childTnLst>
                          </p:cTn>
                        </p:par>
                        <p:par>
                          <p:cTn id="96" fill="hold">
                            <p:stCondLst>
                              <p:cond delay="11000"/>
                            </p:stCondLst>
                            <p:childTnLst>
                              <p:par>
                                <p:cTn id="97" presetID="22" presetClass="entr" presetSubtype="8" fill="hold" grpId="0" nodeType="afterEffect">
                                  <p:stCondLst>
                                    <p:cond delay="0"/>
                                  </p:stCondLst>
                                  <p:childTnLst>
                                    <p:set>
                                      <p:cBhvr>
                                        <p:cTn id="98" dur="1" fill="hold">
                                          <p:stCondLst>
                                            <p:cond delay="0"/>
                                          </p:stCondLst>
                                        </p:cTn>
                                        <p:tgtEl>
                                          <p:spTgt spid="36"/>
                                        </p:tgtEl>
                                        <p:attrNameLst>
                                          <p:attrName>style.visibility</p:attrName>
                                        </p:attrNameLst>
                                      </p:cBhvr>
                                      <p:to>
                                        <p:strVal val="visible"/>
                                      </p:to>
                                    </p:set>
                                    <p:animEffect transition="in" filter="wipe(left)">
                                      <p:cBhvr>
                                        <p:cTn id="99" dur="500"/>
                                        <p:tgtEl>
                                          <p:spTgt spid="36"/>
                                        </p:tgtEl>
                                      </p:cBhvr>
                                    </p:animEffect>
                                  </p:childTnLst>
                                </p:cTn>
                              </p:par>
                            </p:childTnLst>
                          </p:cTn>
                        </p:par>
                        <p:par>
                          <p:cTn id="100" fill="hold">
                            <p:stCondLst>
                              <p:cond delay="11500"/>
                            </p:stCondLst>
                            <p:childTnLst>
                              <p:par>
                                <p:cTn id="101" presetID="22" presetClass="entr" presetSubtype="8"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wipe(left)">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animBg="1"/>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6334518" y="3525762"/>
            <a:ext cx="3185342" cy="201021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a:spLocks noChangeAspect="1"/>
          </p:cNvSpPr>
          <p:nvPr/>
        </p:nvSpPr>
        <p:spPr>
          <a:xfrm>
            <a:off x="354" y="1456204"/>
            <a:ext cx="6273985" cy="407976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a:spLocks noChangeAspect="1"/>
          </p:cNvSpPr>
          <p:nvPr/>
        </p:nvSpPr>
        <p:spPr>
          <a:xfrm>
            <a:off x="6334514" y="1456203"/>
            <a:ext cx="6524235" cy="20102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a:spLocks noChangeAspect="1"/>
          </p:cNvSpPr>
          <p:nvPr/>
        </p:nvSpPr>
        <p:spPr>
          <a:xfrm>
            <a:off x="9673410" y="3525762"/>
            <a:ext cx="3185340" cy="201021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5" name="Title 13"/>
          <p:cNvSpPr txBox="1">
            <a:spLocks/>
          </p:cNvSpPr>
          <p:nvPr/>
        </p:nvSpPr>
        <p:spPr>
          <a:xfrm>
            <a:off x="2613161" y="5795267"/>
            <a:ext cx="7755739" cy="707064"/>
          </a:xfrm>
          <a:prstGeom prst="rect">
            <a:avLst/>
          </a:prstGeom>
        </p:spPr>
        <p:txBody>
          <a:bodyPr vert="horz" lIns="0" tIns="0" rIns="0" bIns="0" rtlCol="0" anchor="t" anchorCtr="0">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7" name="TextBox 39"/>
          <p:cNvSpPr txBox="1"/>
          <p:nvPr/>
        </p:nvSpPr>
        <p:spPr>
          <a:xfrm>
            <a:off x="6658696" y="1907311"/>
            <a:ext cx="5875870" cy="1107996"/>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10" name="等腰三角形 9"/>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0930134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14:presetBounceEnd="40000">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14:bounceEnd="40000">
                                          <p:cBhvr additive="base">
                                            <p:cTn id="13" dur="1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14:presetBounceEnd="4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0000">
                                          <p:cBhvr additive="base">
                                            <p:cTn id="23" dur="1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14:presetBounceEnd="40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000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500" fill="hold"/>
                                            <p:tgtEl>
                                              <p:spTgt spid="9"/>
                                            </p:tgtEl>
                                            <p:attrNameLst>
                                              <p:attrName>ppt_x</p:attrName>
                                            </p:attrNameLst>
                                          </p:cBhvr>
                                          <p:tavLst>
                                            <p:tav tm="0">
                                              <p:val>
                                                <p:strVal val="#ppt_x"/>
                                              </p:val>
                                            </p:tav>
                                            <p:tav tm="100000">
                                              <p:val>
                                                <p:strVal val="#ppt_x"/>
                                              </p:val>
                                            </p:tav>
                                          </p:tavLst>
                                        </p:anim>
                                        <p:anim calcmode="lin" valueType="num">
                                          <p:cBhvr additive="base">
                                            <p:cTn id="14" dur="1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accel="4000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500" fill="hold"/>
                                            <p:tgtEl>
                                              <p:spTgt spid="3"/>
                                            </p:tgtEl>
                                            <p:attrNameLst>
                                              <p:attrName>ppt_x</p:attrName>
                                            </p:attrNameLst>
                                          </p:cBhvr>
                                          <p:tavLst>
                                            <p:tav tm="0">
                                              <p:val>
                                                <p:strVal val="#ppt_x"/>
                                              </p:val>
                                            </p:tav>
                                            <p:tav tm="100000">
                                              <p:val>
                                                <p:strVal val="#ppt_x"/>
                                              </p:val>
                                            </p:tav>
                                          </p:tavLst>
                                        </p:anim>
                                        <p:anim calcmode="lin" valueType="num">
                                          <p:cBhvr additive="base">
                                            <p:cTn id="24" dur="1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accel="4000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ppt_x"/>
                                              </p:val>
                                            </p:tav>
                                            <p:tav tm="100000">
                                              <p:val>
                                                <p:strVal val="#ppt_x"/>
                                              </p:val>
                                            </p:tav>
                                          </p:tavLst>
                                        </p:anim>
                                        <p:anim calcmode="lin" valueType="num">
                                          <p:cBhvr additive="base">
                                            <p:cTn id="30"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35" grpId="0"/>
          <p:bldP spid="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01"/>
          <p:cNvSpPr>
            <a:spLocks noEditPoints="1"/>
          </p:cNvSpPr>
          <p:nvPr/>
        </p:nvSpPr>
        <p:spPr bwMode="auto">
          <a:xfrm rot="16200000">
            <a:off x="5966325" y="6332455"/>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 name="Group 197"/>
          <p:cNvGrpSpPr/>
          <p:nvPr/>
        </p:nvGrpSpPr>
        <p:grpSpPr>
          <a:xfrm rot="16200000">
            <a:off x="4548986" y="2248015"/>
            <a:ext cx="1631785" cy="2056493"/>
            <a:chOff x="3171825" y="2459015"/>
            <a:chExt cx="1219200" cy="1536522"/>
          </a:xfrm>
        </p:grpSpPr>
        <p:sp>
          <p:nvSpPr>
            <p:cNvPr id="14"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196"/>
          <p:cNvGrpSpPr/>
          <p:nvPr/>
        </p:nvGrpSpPr>
        <p:grpSpPr>
          <a:xfrm rot="16200000">
            <a:off x="4318469" y="3313148"/>
            <a:ext cx="1835757" cy="2313554"/>
            <a:chOff x="2203768" y="2266950"/>
            <a:chExt cx="1371600" cy="1728587"/>
          </a:xfrm>
        </p:grpSpPr>
        <p:sp>
          <p:nvSpPr>
            <p:cNvPr id="12"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195"/>
          <p:cNvGrpSpPr/>
          <p:nvPr/>
        </p:nvGrpSpPr>
        <p:grpSpPr>
          <a:xfrm rot="16200000">
            <a:off x="4548986" y="4635348"/>
            <a:ext cx="1631785" cy="2056493"/>
            <a:chOff x="1388111" y="2459015"/>
            <a:chExt cx="1219200" cy="1536522"/>
          </a:xfrm>
        </p:grpSpPr>
        <p:sp>
          <p:nvSpPr>
            <p:cNvPr id="10"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9" name="Freeform 101"/>
          <p:cNvSpPr>
            <a:spLocks noEditPoints="1"/>
          </p:cNvSpPr>
          <p:nvPr/>
        </p:nvSpPr>
        <p:spPr bwMode="auto">
          <a:xfrm rot="5400000" flipH="1">
            <a:off x="6539724" y="6332453"/>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7"/>
          <p:cNvGrpSpPr/>
          <p:nvPr/>
        </p:nvGrpSpPr>
        <p:grpSpPr>
          <a:xfrm rot="5400000" flipH="1">
            <a:off x="6677979" y="2248015"/>
            <a:ext cx="1631785" cy="2056493"/>
            <a:chOff x="3171825" y="2459015"/>
            <a:chExt cx="1219200" cy="1536522"/>
          </a:xfrm>
        </p:grpSpPr>
        <p:sp>
          <p:nvSpPr>
            <p:cNvPr id="27"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196"/>
          <p:cNvGrpSpPr/>
          <p:nvPr/>
        </p:nvGrpSpPr>
        <p:grpSpPr>
          <a:xfrm rot="5400000" flipH="1">
            <a:off x="6704524" y="3313148"/>
            <a:ext cx="1835757" cy="2313554"/>
            <a:chOff x="2203768" y="2266950"/>
            <a:chExt cx="1371600" cy="1728587"/>
          </a:xfrm>
        </p:grpSpPr>
        <p:sp>
          <p:nvSpPr>
            <p:cNvPr id="25"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2" name="Group 195"/>
          <p:cNvGrpSpPr/>
          <p:nvPr/>
        </p:nvGrpSpPr>
        <p:grpSpPr>
          <a:xfrm rot="5400000" flipH="1">
            <a:off x="6677979" y="4635348"/>
            <a:ext cx="1631785" cy="2056493"/>
            <a:chOff x="1388111" y="2459015"/>
            <a:chExt cx="1219200" cy="1536522"/>
          </a:xfrm>
        </p:grpSpPr>
        <p:sp>
          <p:nvSpPr>
            <p:cNvPr id="23"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0" name="TextBox 29"/>
          <p:cNvSpPr txBox="1"/>
          <p:nvPr/>
        </p:nvSpPr>
        <p:spPr>
          <a:xfrm>
            <a:off x="8497608" y="2767737"/>
            <a:ext cx="3455532" cy="979755"/>
          </a:xfrm>
          <a:prstGeom prst="rect">
            <a:avLst/>
          </a:prstGeom>
          <a:noFill/>
        </p:spPr>
        <p:txBody>
          <a:bodyPr wrap="square" rtlCol="0">
            <a:spAutoFit/>
          </a:bodyPr>
          <a:lstStyle/>
          <a:p>
            <a:r>
              <a:rPr lang="en-US" sz="196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1" name="TextBox 30"/>
          <p:cNvSpPr txBox="1"/>
          <p:nvPr/>
        </p:nvSpPr>
        <p:spPr>
          <a:xfrm>
            <a:off x="905612" y="2767737"/>
            <a:ext cx="3455532" cy="979755"/>
          </a:xfrm>
          <a:prstGeom prst="rect">
            <a:avLst/>
          </a:prstGeom>
          <a:noFill/>
        </p:spPr>
        <p:txBody>
          <a:bodyPr wrap="square" rtlCol="0">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8813538" y="3961402"/>
            <a:ext cx="3455532" cy="979755"/>
          </a:xfrm>
          <a:prstGeom prst="rect">
            <a:avLst/>
          </a:prstGeom>
          <a:noFill/>
        </p:spPr>
        <p:txBody>
          <a:bodyPr wrap="square" rtlCol="0">
            <a:spAutoFit/>
          </a:bodyPr>
          <a:lstStyle/>
          <a:p>
            <a:r>
              <a:rPr lang="en-US" sz="1969"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589680" y="3961402"/>
            <a:ext cx="3455532" cy="979755"/>
          </a:xfrm>
          <a:prstGeom prst="rect">
            <a:avLst/>
          </a:prstGeom>
          <a:noFill/>
        </p:spPr>
        <p:txBody>
          <a:bodyPr wrap="square" rtlCol="0">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7" name="TextBox 36"/>
          <p:cNvSpPr txBox="1"/>
          <p:nvPr/>
        </p:nvSpPr>
        <p:spPr>
          <a:xfrm>
            <a:off x="8449552" y="5155070"/>
            <a:ext cx="3455532" cy="979755"/>
          </a:xfrm>
          <a:prstGeom prst="rect">
            <a:avLst/>
          </a:prstGeom>
          <a:noFill/>
        </p:spPr>
        <p:txBody>
          <a:bodyPr wrap="square" rtlCol="0">
            <a:spAutoFit/>
          </a:bodyPr>
          <a:lstStyle/>
          <a:p>
            <a:r>
              <a:rPr lang="en-US" sz="1969"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TextBox 37"/>
          <p:cNvSpPr txBox="1"/>
          <p:nvPr/>
        </p:nvSpPr>
        <p:spPr>
          <a:xfrm>
            <a:off x="857556" y="5155070"/>
            <a:ext cx="3455532" cy="979755"/>
          </a:xfrm>
          <a:prstGeom prst="rect">
            <a:avLst/>
          </a:prstGeom>
          <a:noFill/>
        </p:spPr>
        <p:txBody>
          <a:bodyPr wrap="square" rtlCol="0">
            <a:spAutoFit/>
          </a:bodyPr>
          <a:lstStyle/>
          <a:p>
            <a:pPr algn="r"/>
            <a:r>
              <a:rPr lang="en-US" sz="196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29"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32" name="等腰三角形 31"/>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085537426"/>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right)">
                                      <p:cBhvr>
                                        <p:cTn id="43" dur="500"/>
                                        <p:tgtEl>
                                          <p:spTgt spid="3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P spid="35" grpId="0"/>
      <p:bldP spid="37" grpId="0"/>
      <p:bldP spid="3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2"/>
          <p:cNvSpPr txBox="1"/>
          <p:nvPr/>
        </p:nvSpPr>
        <p:spPr>
          <a:xfrm>
            <a:off x="1771614" y="3243702"/>
            <a:ext cx="10050329" cy="2857044"/>
          </a:xfrm>
          <a:prstGeom prst="rect">
            <a:avLst/>
          </a:prstGeom>
          <a:noFill/>
        </p:spPr>
        <p:txBody>
          <a:bodyPr wrap="square" lIns="128505" tIns="64252" rIns="128505" bIns="64252" rtlCol="0">
            <a:spAutoFit/>
          </a:bodyPr>
          <a:lstStyle/>
          <a:p>
            <a:pPr>
              <a:lnSpc>
                <a:spcPct val="150000"/>
              </a:lnSpc>
            </a:pPr>
            <a:r>
              <a:rPr lang="zh-CN" altLang="en-US" sz="1969" dirty="0">
                <a:solidFill>
                  <a:prstClr val="black"/>
                </a:solidFill>
                <a:latin typeface="微软雅黑"/>
                <a:ea typeface="微软雅黑"/>
                <a:sym typeface="微软雅黑" pitchFamily="34" charset="-122"/>
              </a:rPr>
              <a:t>        回顾这一年的工作，在取得成绩的同时，我们也找到了工作中的不足和问题，主要反映于</a:t>
            </a:r>
            <a:r>
              <a:rPr lang="en-US" altLang="zh-CN" sz="1969" dirty="0">
                <a:solidFill>
                  <a:prstClr val="black"/>
                </a:solidFill>
                <a:latin typeface="微软雅黑"/>
                <a:ea typeface="微软雅黑"/>
                <a:sym typeface="微软雅黑" pitchFamily="34" charset="-122"/>
              </a:rPr>
              <a:t>xx</a:t>
            </a:r>
            <a:r>
              <a:rPr lang="zh-CN" altLang="en-US" sz="1969" dirty="0">
                <a:solidFill>
                  <a:prstClr val="black"/>
                </a:solidFill>
                <a:latin typeface="微软雅黑"/>
                <a:ea typeface="微软雅黑"/>
                <a:sym typeface="微软雅黑" pitchFamily="34" charset="-122"/>
              </a:rPr>
              <a:t>及</a:t>
            </a:r>
            <a:r>
              <a:rPr lang="en-US" altLang="zh-CN" sz="1969" dirty="0">
                <a:solidFill>
                  <a:prstClr val="black"/>
                </a:solidFill>
                <a:latin typeface="微软雅黑"/>
                <a:ea typeface="微软雅黑"/>
                <a:sym typeface="微软雅黑" pitchFamily="34" charset="-122"/>
              </a:rPr>
              <a:t>xxx</a:t>
            </a:r>
            <a:r>
              <a:rPr lang="zh-CN" altLang="en-US" sz="1969"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969" dirty="0" err="1">
                <a:solidFill>
                  <a:prstClr val="black"/>
                </a:solidFill>
                <a:latin typeface="微软雅黑"/>
                <a:ea typeface="微软雅黑"/>
                <a:sym typeface="微软雅黑" pitchFamily="34" charset="-122"/>
              </a:rPr>
              <a:t>xxxxx</a:t>
            </a:r>
            <a:r>
              <a:rPr lang="zh-CN" altLang="en-US" sz="1969"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zh-CN" altLang="en-US" sz="1969" dirty="0" smtClean="0">
                <a:solidFill>
                  <a:prstClr val="black"/>
                </a:solidFill>
                <a:latin typeface="微软雅黑"/>
                <a:ea typeface="微软雅黑"/>
                <a:sym typeface="微软雅黑" pitchFamily="34" charset="-122"/>
              </a:rPr>
              <a:t>。</a:t>
            </a:r>
            <a:r>
              <a:rPr lang="en-US" altLang="zh-CN" sz="1969" dirty="0" smtClean="0">
                <a:solidFill>
                  <a:srgbClr val="080808"/>
                </a:solidFill>
                <a:latin typeface="微软雅黑"/>
                <a:ea typeface="微软雅黑"/>
              </a:rPr>
              <a:t>20XX</a:t>
            </a:r>
            <a:r>
              <a:rPr lang="zh-CN" altLang="en-US" sz="1969" dirty="0" smtClean="0">
                <a:solidFill>
                  <a:srgbClr val="080808"/>
                </a:solidFill>
                <a:latin typeface="微软雅黑"/>
                <a:ea typeface="微软雅黑"/>
              </a:rPr>
              <a:t>我</a:t>
            </a:r>
            <a:r>
              <a:rPr lang="zh-CN" altLang="en-US" sz="1969" dirty="0">
                <a:solidFill>
                  <a:srgbClr val="080808"/>
                </a:solidFill>
                <a:latin typeface="微软雅黑"/>
                <a:ea typeface="微软雅黑"/>
              </a:rPr>
              <a:t>们所向披靡</a:t>
            </a:r>
            <a:r>
              <a:rPr lang="zh-CN" altLang="en-US" sz="1969" dirty="0" smtClean="0">
                <a:solidFill>
                  <a:srgbClr val="080808"/>
                </a:solidFill>
                <a:latin typeface="微软雅黑"/>
                <a:ea typeface="微软雅黑"/>
              </a:rPr>
              <a:t>，</a:t>
            </a:r>
            <a:r>
              <a:rPr lang="en-US" altLang="zh-CN" sz="1969" dirty="0" smtClean="0">
                <a:solidFill>
                  <a:srgbClr val="080808"/>
                </a:solidFill>
                <a:latin typeface="微软雅黑"/>
                <a:ea typeface="微软雅黑"/>
              </a:rPr>
              <a:t>20XX</a:t>
            </a:r>
            <a:r>
              <a:rPr lang="zh-CN" altLang="en-US" sz="1969" dirty="0" smtClean="0">
                <a:solidFill>
                  <a:srgbClr val="080808"/>
                </a:solidFill>
                <a:latin typeface="微软雅黑"/>
                <a:ea typeface="微软雅黑"/>
              </a:rPr>
              <a:t>我</a:t>
            </a:r>
            <a:r>
              <a:rPr lang="zh-CN" altLang="en-US" sz="1969" dirty="0">
                <a:solidFill>
                  <a:srgbClr val="080808"/>
                </a:solidFill>
                <a:latin typeface="微软雅黑"/>
                <a:ea typeface="微软雅黑"/>
              </a:rPr>
              <a:t>们勇往直前！</a:t>
            </a:r>
            <a:endParaRPr lang="zh-CN" altLang="en-US" sz="1969" dirty="0">
              <a:solidFill>
                <a:srgbClr val="080808"/>
              </a:solidFill>
              <a:latin typeface="微软雅黑"/>
              <a:ea typeface="微软雅黑"/>
              <a:sym typeface="微软雅黑" pitchFamily="34" charset="-122"/>
            </a:endParaRPr>
          </a:p>
          <a:p>
            <a:pPr>
              <a:lnSpc>
                <a:spcPct val="150000"/>
              </a:lnSpc>
            </a:pPr>
            <a:endParaRPr lang="zh-CN" altLang="en-US" sz="1969" dirty="0">
              <a:solidFill>
                <a:prstClr val="black"/>
              </a:solidFill>
              <a:latin typeface="微软雅黑"/>
              <a:ea typeface="微软雅黑"/>
            </a:endParaRPr>
          </a:p>
        </p:txBody>
      </p:sp>
      <p:grpSp>
        <p:nvGrpSpPr>
          <p:cNvPr id="33" name="组合 32"/>
          <p:cNvGrpSpPr/>
          <p:nvPr/>
        </p:nvGrpSpPr>
        <p:grpSpPr>
          <a:xfrm>
            <a:off x="4416173" y="1083106"/>
            <a:ext cx="1836652" cy="1784893"/>
            <a:chOff x="2132199" y="770251"/>
            <a:chExt cx="1306135" cy="1269327"/>
          </a:xfrm>
        </p:grpSpPr>
        <p:grpSp>
          <p:nvGrpSpPr>
            <p:cNvPr id="34" name="组合 33"/>
            <p:cNvGrpSpPr/>
            <p:nvPr/>
          </p:nvGrpSpPr>
          <p:grpSpPr>
            <a:xfrm>
              <a:off x="2132199" y="770251"/>
              <a:ext cx="1306135" cy="1269327"/>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5" name="TextBox 11"/>
            <p:cNvSpPr txBox="1"/>
            <p:nvPr/>
          </p:nvSpPr>
          <p:spPr>
            <a:xfrm>
              <a:off x="2431244" y="1068589"/>
              <a:ext cx="950693" cy="758176"/>
            </a:xfrm>
            <a:prstGeom prst="rect">
              <a:avLst/>
            </a:prstGeom>
            <a:noFill/>
          </p:spPr>
          <p:txBody>
            <a:bodyPr wrap="square" rtlCol="0">
              <a:spAutoFit/>
            </a:bodyPr>
            <a:lstStyle/>
            <a:p>
              <a:r>
                <a:rPr lang="zh-CN" altLang="en-US" sz="6328" b="1" dirty="0">
                  <a:solidFill>
                    <a:prstClr val="white"/>
                  </a:solidFill>
                  <a:latin typeface="微软雅黑"/>
                  <a:ea typeface="微软雅黑"/>
                </a:rPr>
                <a:t>前 </a:t>
              </a:r>
            </a:p>
          </p:txBody>
        </p:sp>
      </p:grpSp>
      <p:grpSp>
        <p:nvGrpSpPr>
          <p:cNvPr id="40" name="组合 39"/>
          <p:cNvGrpSpPr/>
          <p:nvPr/>
        </p:nvGrpSpPr>
        <p:grpSpPr>
          <a:xfrm>
            <a:off x="3924792" y="2254409"/>
            <a:ext cx="491381" cy="491381"/>
            <a:chOff x="304800" y="673100"/>
            <a:chExt cx="4000500" cy="4000500"/>
          </a:xfrm>
          <a:effectLst>
            <a:outerShdw blurRad="444500" dist="254000" dir="684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43" name="组合 42"/>
          <p:cNvGrpSpPr/>
          <p:nvPr/>
        </p:nvGrpSpPr>
        <p:grpSpPr>
          <a:xfrm>
            <a:off x="9102817" y="1711648"/>
            <a:ext cx="219774" cy="219774"/>
            <a:chOff x="304800" y="673100"/>
            <a:chExt cx="4000500" cy="4000500"/>
          </a:xfrm>
          <a:effectLst>
            <a:outerShdw blurRad="444500" dist="254000" dir="684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46" name="组合 45"/>
          <p:cNvGrpSpPr/>
          <p:nvPr/>
        </p:nvGrpSpPr>
        <p:grpSpPr>
          <a:xfrm>
            <a:off x="9322591" y="1943031"/>
            <a:ext cx="293103" cy="293103"/>
            <a:chOff x="304800" y="673100"/>
            <a:chExt cx="4000500" cy="4000500"/>
          </a:xfrm>
          <a:effectLst>
            <a:outerShdw blurRad="444500" dist="254000" dir="684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sp>
        <p:nvSpPr>
          <p:cNvPr id="49" name="椭圆 48"/>
          <p:cNvSpPr/>
          <p:nvPr/>
        </p:nvSpPr>
        <p:spPr>
          <a:xfrm>
            <a:off x="10960610" y="6247999"/>
            <a:ext cx="704363" cy="70436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0" name="椭圆 49"/>
          <p:cNvSpPr/>
          <p:nvPr/>
        </p:nvSpPr>
        <p:spPr>
          <a:xfrm>
            <a:off x="11844976" y="4953523"/>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51" name="组合 50"/>
          <p:cNvGrpSpPr/>
          <p:nvPr/>
        </p:nvGrpSpPr>
        <p:grpSpPr>
          <a:xfrm>
            <a:off x="10101949" y="6697102"/>
            <a:ext cx="309044" cy="309044"/>
            <a:chOff x="304800" y="673100"/>
            <a:chExt cx="4000500" cy="4000500"/>
          </a:xfrm>
          <a:effectLst>
            <a:outerShdw blurRad="381000" dist="152400" dir="8100000" algn="tr" rotWithShape="0">
              <a:prstClr val="black">
                <a:alpha val="7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53" name="椭圆 5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54" name="组合 53"/>
          <p:cNvGrpSpPr/>
          <p:nvPr/>
        </p:nvGrpSpPr>
        <p:grpSpPr>
          <a:xfrm>
            <a:off x="3362565" y="1082048"/>
            <a:ext cx="404864" cy="404864"/>
            <a:chOff x="304800" y="673100"/>
            <a:chExt cx="4000500" cy="4000500"/>
          </a:xfrm>
          <a:effectLst>
            <a:outerShdw blurRad="381000" dist="152400" dir="8100000" algn="tr" rotWithShape="0">
              <a:prstClr val="black">
                <a:alpha val="7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56" name="椭圆 5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57" name="组合 56"/>
          <p:cNvGrpSpPr/>
          <p:nvPr/>
        </p:nvGrpSpPr>
        <p:grpSpPr>
          <a:xfrm>
            <a:off x="11828636" y="5837374"/>
            <a:ext cx="574249" cy="574249"/>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60" name="椭圆 59"/>
          <p:cNvSpPr/>
          <p:nvPr/>
        </p:nvSpPr>
        <p:spPr>
          <a:xfrm>
            <a:off x="9322592" y="6619762"/>
            <a:ext cx="386384" cy="386384"/>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1" name="椭圆 60"/>
          <p:cNvSpPr/>
          <p:nvPr/>
        </p:nvSpPr>
        <p:spPr>
          <a:xfrm>
            <a:off x="12072738" y="7008657"/>
            <a:ext cx="193193" cy="193193"/>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62" name="组合 61"/>
          <p:cNvGrpSpPr/>
          <p:nvPr/>
        </p:nvGrpSpPr>
        <p:grpSpPr>
          <a:xfrm>
            <a:off x="6530631" y="1083106"/>
            <a:ext cx="1836652" cy="1784893"/>
            <a:chOff x="2132199" y="770251"/>
            <a:chExt cx="1306135" cy="1269327"/>
          </a:xfrm>
        </p:grpSpPr>
        <p:grpSp>
          <p:nvGrpSpPr>
            <p:cNvPr id="63" name="组合 62"/>
            <p:cNvGrpSpPr/>
            <p:nvPr/>
          </p:nvGrpSpPr>
          <p:grpSpPr>
            <a:xfrm>
              <a:off x="2132199" y="770251"/>
              <a:ext cx="1306135" cy="1269327"/>
              <a:chOff x="4345444" y="2542859"/>
              <a:chExt cx="1810550" cy="1811205"/>
            </a:xfrm>
          </p:grpSpPr>
          <p:grpSp>
            <p:nvGrpSpPr>
              <p:cNvPr id="65" name="组合 6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7" name="同心圆 6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68" name="椭圆 6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66" name="椭圆 65"/>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64" name="TextBox 11"/>
            <p:cNvSpPr txBox="1"/>
            <p:nvPr/>
          </p:nvSpPr>
          <p:spPr>
            <a:xfrm>
              <a:off x="2431244" y="1068589"/>
              <a:ext cx="950693" cy="758176"/>
            </a:xfrm>
            <a:prstGeom prst="rect">
              <a:avLst/>
            </a:prstGeom>
            <a:noFill/>
          </p:spPr>
          <p:txBody>
            <a:bodyPr wrap="square" rtlCol="0">
              <a:spAutoFit/>
            </a:bodyPr>
            <a:lstStyle/>
            <a:p>
              <a:r>
                <a:rPr lang="zh-CN" altLang="en-US" sz="6328" b="1" dirty="0">
                  <a:solidFill>
                    <a:prstClr val="white"/>
                  </a:solidFill>
                  <a:latin typeface="微软雅黑"/>
                  <a:ea typeface="微软雅黑"/>
                </a:rPr>
                <a:t>言</a:t>
              </a:r>
            </a:p>
          </p:txBody>
        </p:sp>
      </p:grpSp>
    </p:spTree>
    <p:extLst>
      <p:ext uri="{BB962C8B-B14F-4D97-AF65-F5344CB8AC3E}">
        <p14:creationId xmlns:p14="http://schemas.microsoft.com/office/powerpoint/2010/main" val="23767355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55000">
                                          <p:cBhvr additive="base">
                                            <p:cTn id="7" dur="20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40"/>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14:bounceEnd="55000">
                                          <p:cBhvr additive="base">
                                            <p:cTn id="11" dur="2000" fill="hold"/>
                                            <p:tgtEl>
                                              <p:spTgt spid="43"/>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43"/>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par>
                                    <p:cTn id="18" presetID="53" presetClass="entr" presetSubtype="16"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500" fill="hold"/>
                                            <p:tgtEl>
                                              <p:spTgt spid="62"/>
                                            </p:tgtEl>
                                            <p:attrNameLst>
                                              <p:attrName>ppt_w</p:attrName>
                                            </p:attrNameLst>
                                          </p:cBhvr>
                                          <p:tavLst>
                                            <p:tav tm="0">
                                              <p:val>
                                                <p:fltVal val="0"/>
                                              </p:val>
                                            </p:tav>
                                            <p:tav tm="100000">
                                              <p:val>
                                                <p:strVal val="#ppt_w"/>
                                              </p:val>
                                            </p:tav>
                                          </p:tavLst>
                                        </p:anim>
                                        <p:anim calcmode="lin" valueType="num">
                                          <p:cBhvr>
                                            <p:cTn id="21" dur="500" fill="hold"/>
                                            <p:tgtEl>
                                              <p:spTgt spid="62"/>
                                            </p:tgtEl>
                                            <p:attrNameLst>
                                              <p:attrName>ppt_h</p:attrName>
                                            </p:attrNameLst>
                                          </p:cBhvr>
                                          <p:tavLst>
                                            <p:tav tm="0">
                                              <p:val>
                                                <p:fltVal val="0"/>
                                              </p:val>
                                            </p:tav>
                                            <p:tav tm="100000">
                                              <p:val>
                                                <p:strVal val="#ppt_h"/>
                                              </p:val>
                                            </p:tav>
                                          </p:tavLst>
                                        </p:anim>
                                        <p:animEffect transition="in" filter="fade">
                                          <p:cBhvr>
                                            <p:cTn id="22" dur="500"/>
                                            <p:tgtEl>
                                              <p:spTgt spid="62"/>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14:bounceEnd="55000">
                                          <p:cBhvr additive="base">
                                            <p:cTn id="25" dur="20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4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nodeType="withEffect">
                                      <p:stCondLst>
                                        <p:cond delay="40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par>
                                    <p:cTn id="43" presetID="53" presetClass="entr" presetSubtype="16" fill="hold" nodeType="withEffect">
                                      <p:stCondLst>
                                        <p:cond delay="200"/>
                                      </p:stCondLst>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par>
                                    <p:cTn id="48" presetID="53" presetClass="entr" presetSubtype="16" fill="hold" nodeType="withEffect">
                                      <p:stCondLst>
                                        <p:cond delay="40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Effect transition="in" filter="fade">
                                          <p:cBhvr>
                                            <p:cTn id="52" dur="500"/>
                                            <p:tgtEl>
                                              <p:spTgt spid="57"/>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Effect transition="in" filter="fade">
                                          <p:cBhvr>
                                            <p:cTn id="57" dur="500"/>
                                            <p:tgtEl>
                                              <p:spTgt spid="6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2"/>
                                            </p:tgtEl>
                                            <p:attrNameLst>
                                              <p:attrName>style.visibility</p:attrName>
                                            </p:attrNameLst>
                                          </p:cBhvr>
                                          <p:to>
                                            <p:strVal val="visible"/>
                                          </p:to>
                                        </p:set>
                                        <p:animEffect transition="in" filter="wipe(down)">
                                          <p:cBhvr>
                                            <p:cTn id="6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9" grpId="0" animBg="1"/>
          <p:bldP spid="50" grpId="0" animBg="1"/>
          <p:bldP spid="60" grpId="0" animBg="1"/>
          <p:bldP spid="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0" fill="hold"/>
                                            <p:tgtEl>
                                              <p:spTgt spid="40"/>
                                            </p:tgtEl>
                                            <p:attrNameLst>
                                              <p:attrName>ppt_x</p:attrName>
                                            </p:attrNameLst>
                                          </p:cBhvr>
                                          <p:tavLst>
                                            <p:tav tm="0">
                                              <p:val>
                                                <p:strVal val="1+#ppt_w/2"/>
                                              </p:val>
                                            </p:tav>
                                            <p:tav tm="100000">
                                              <p:val>
                                                <p:strVal val="#ppt_x"/>
                                              </p:val>
                                            </p:tav>
                                          </p:tavLst>
                                        </p:anim>
                                        <p:anim calcmode="lin" valueType="num">
                                          <p:cBhvr additive="base">
                                            <p:cTn id="8" dur="2000" fill="hold"/>
                                            <p:tgtEl>
                                              <p:spTgt spid="40"/>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2000" fill="hold"/>
                                            <p:tgtEl>
                                              <p:spTgt spid="43"/>
                                            </p:tgtEl>
                                            <p:attrNameLst>
                                              <p:attrName>ppt_x</p:attrName>
                                            </p:attrNameLst>
                                          </p:cBhvr>
                                          <p:tavLst>
                                            <p:tav tm="0">
                                              <p:val>
                                                <p:strVal val="1+#ppt_w/2"/>
                                              </p:val>
                                            </p:tav>
                                            <p:tav tm="100000">
                                              <p:val>
                                                <p:strVal val="#ppt_x"/>
                                              </p:val>
                                            </p:tav>
                                          </p:tavLst>
                                        </p:anim>
                                        <p:anim calcmode="lin" valueType="num">
                                          <p:cBhvr additive="base">
                                            <p:cTn id="12" dur="2000" fill="hold"/>
                                            <p:tgtEl>
                                              <p:spTgt spid="43"/>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animEffect transition="in" filter="fade">
                                          <p:cBhvr>
                                            <p:cTn id="17" dur="500"/>
                                            <p:tgtEl>
                                              <p:spTgt spid="33"/>
                                            </p:tgtEl>
                                          </p:cBhvr>
                                        </p:animEffect>
                                      </p:childTnLst>
                                    </p:cTn>
                                  </p:par>
                                  <p:par>
                                    <p:cTn id="18" presetID="53" presetClass="entr" presetSubtype="16"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500" fill="hold"/>
                                            <p:tgtEl>
                                              <p:spTgt spid="62"/>
                                            </p:tgtEl>
                                            <p:attrNameLst>
                                              <p:attrName>ppt_w</p:attrName>
                                            </p:attrNameLst>
                                          </p:cBhvr>
                                          <p:tavLst>
                                            <p:tav tm="0">
                                              <p:val>
                                                <p:fltVal val="0"/>
                                              </p:val>
                                            </p:tav>
                                            <p:tav tm="100000">
                                              <p:val>
                                                <p:strVal val="#ppt_w"/>
                                              </p:val>
                                            </p:tav>
                                          </p:tavLst>
                                        </p:anim>
                                        <p:anim calcmode="lin" valueType="num">
                                          <p:cBhvr>
                                            <p:cTn id="21" dur="500" fill="hold"/>
                                            <p:tgtEl>
                                              <p:spTgt spid="62"/>
                                            </p:tgtEl>
                                            <p:attrNameLst>
                                              <p:attrName>ppt_h</p:attrName>
                                            </p:attrNameLst>
                                          </p:cBhvr>
                                          <p:tavLst>
                                            <p:tav tm="0">
                                              <p:val>
                                                <p:fltVal val="0"/>
                                              </p:val>
                                            </p:tav>
                                            <p:tav tm="100000">
                                              <p:val>
                                                <p:strVal val="#ppt_h"/>
                                              </p:val>
                                            </p:tav>
                                          </p:tavLst>
                                        </p:anim>
                                        <p:animEffect transition="in" filter="fade">
                                          <p:cBhvr>
                                            <p:cTn id="22" dur="500"/>
                                            <p:tgtEl>
                                              <p:spTgt spid="62"/>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2000" fill="hold"/>
                                            <p:tgtEl>
                                              <p:spTgt spid="46"/>
                                            </p:tgtEl>
                                            <p:attrNameLst>
                                              <p:attrName>ppt_x</p:attrName>
                                            </p:attrNameLst>
                                          </p:cBhvr>
                                          <p:tavLst>
                                            <p:tav tm="0">
                                              <p:val>
                                                <p:strVal val="1+#ppt_w/2"/>
                                              </p:val>
                                            </p:tav>
                                            <p:tav tm="100000">
                                              <p:val>
                                                <p:strVal val="#ppt_x"/>
                                              </p:val>
                                            </p:tav>
                                          </p:tavLst>
                                        </p:anim>
                                        <p:anim calcmode="lin" valueType="num">
                                          <p:cBhvr additive="base">
                                            <p:cTn id="26" dur="2000" fill="hold"/>
                                            <p:tgtEl>
                                              <p:spTgt spid="4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nodeType="withEffect">
                                      <p:stCondLst>
                                        <p:cond delay="400"/>
                                      </p:stCondLst>
                                      <p:childTnLst>
                                        <p:set>
                                          <p:cBhvr>
                                            <p:cTn id="39" dur="1" fill="hold">
                                              <p:stCondLst>
                                                <p:cond delay="0"/>
                                              </p:stCondLst>
                                            </p:cTn>
                                            <p:tgtEl>
                                              <p:spTgt spid="51"/>
                                            </p:tgtEl>
                                            <p:attrNameLst>
                                              <p:attrName>style.visibility</p:attrName>
                                            </p:attrNameLst>
                                          </p:cBhvr>
                                          <p:to>
                                            <p:strVal val="visible"/>
                                          </p:to>
                                        </p:set>
                                        <p:anim calcmode="lin" valueType="num">
                                          <p:cBhvr>
                                            <p:cTn id="40" dur="500" fill="hold"/>
                                            <p:tgtEl>
                                              <p:spTgt spid="51"/>
                                            </p:tgtEl>
                                            <p:attrNameLst>
                                              <p:attrName>ppt_w</p:attrName>
                                            </p:attrNameLst>
                                          </p:cBhvr>
                                          <p:tavLst>
                                            <p:tav tm="0">
                                              <p:val>
                                                <p:fltVal val="0"/>
                                              </p:val>
                                            </p:tav>
                                            <p:tav tm="100000">
                                              <p:val>
                                                <p:strVal val="#ppt_w"/>
                                              </p:val>
                                            </p:tav>
                                          </p:tavLst>
                                        </p:anim>
                                        <p:anim calcmode="lin" valueType="num">
                                          <p:cBhvr>
                                            <p:cTn id="41" dur="500" fill="hold"/>
                                            <p:tgtEl>
                                              <p:spTgt spid="51"/>
                                            </p:tgtEl>
                                            <p:attrNameLst>
                                              <p:attrName>ppt_h</p:attrName>
                                            </p:attrNameLst>
                                          </p:cBhvr>
                                          <p:tavLst>
                                            <p:tav tm="0">
                                              <p:val>
                                                <p:fltVal val="0"/>
                                              </p:val>
                                            </p:tav>
                                            <p:tav tm="100000">
                                              <p:val>
                                                <p:strVal val="#ppt_h"/>
                                              </p:val>
                                            </p:tav>
                                          </p:tavLst>
                                        </p:anim>
                                        <p:animEffect transition="in" filter="fade">
                                          <p:cBhvr>
                                            <p:cTn id="42" dur="500"/>
                                            <p:tgtEl>
                                              <p:spTgt spid="51"/>
                                            </p:tgtEl>
                                          </p:cBhvr>
                                        </p:animEffect>
                                      </p:childTnLst>
                                    </p:cTn>
                                  </p:par>
                                  <p:par>
                                    <p:cTn id="43" presetID="53" presetClass="entr" presetSubtype="16" fill="hold" nodeType="withEffect">
                                      <p:stCondLst>
                                        <p:cond delay="200"/>
                                      </p:stCondLst>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par>
                                    <p:cTn id="48" presetID="53" presetClass="entr" presetSubtype="16" fill="hold" nodeType="withEffect">
                                      <p:stCondLst>
                                        <p:cond delay="40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Effect transition="in" filter="fade">
                                          <p:cBhvr>
                                            <p:cTn id="52" dur="500"/>
                                            <p:tgtEl>
                                              <p:spTgt spid="57"/>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Effect transition="in" filter="fade">
                                          <p:cBhvr>
                                            <p:cTn id="57" dur="500"/>
                                            <p:tgtEl>
                                              <p:spTgt spid="6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2"/>
                                            </p:tgtEl>
                                            <p:attrNameLst>
                                              <p:attrName>style.visibility</p:attrName>
                                            </p:attrNameLst>
                                          </p:cBhvr>
                                          <p:to>
                                            <p:strVal val="visible"/>
                                          </p:to>
                                        </p:set>
                                        <p:animEffect transition="in" filter="wipe(down)">
                                          <p:cBhvr>
                                            <p:cTn id="6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9" grpId="0" animBg="1"/>
          <p:bldP spid="50" grpId="0" animBg="1"/>
          <p:bldP spid="60" grpId="0" animBg="1"/>
          <p:bldP spid="61"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59852" y="2681272"/>
            <a:ext cx="3139048" cy="3139047"/>
          </a:xfrm>
          <a:prstGeom prst="rect">
            <a:avLst/>
          </a:prstGeom>
          <a:solidFill>
            <a:schemeClr val="tx1">
              <a:lumMod val="10000"/>
              <a:lumOff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Hexagon 6"/>
          <p:cNvSpPr/>
          <p:nvPr/>
        </p:nvSpPr>
        <p:spPr>
          <a:xfrm rot="5400000">
            <a:off x="5005702" y="2902886"/>
            <a:ext cx="2865765" cy="2700760"/>
          </a:xfrm>
          <a:prstGeom prst="hexagon">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Rectangle 30"/>
          <p:cNvSpPr/>
          <p:nvPr/>
        </p:nvSpPr>
        <p:spPr>
          <a:xfrm>
            <a:off x="6042638" y="2521211"/>
            <a:ext cx="791894" cy="791894"/>
          </a:xfrm>
          <a:prstGeom prst="rect">
            <a:avLst/>
          </a:prstGeom>
          <a:solidFill>
            <a:schemeClr val="accent2">
              <a:lumMod val="75000"/>
            </a:schemeClr>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3089"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Freeform 62"/>
          <p:cNvSpPr>
            <a:spLocks noEditPoints="1"/>
          </p:cNvSpPr>
          <p:nvPr/>
        </p:nvSpPr>
        <p:spPr bwMode="auto">
          <a:xfrm>
            <a:off x="6279545" y="2756848"/>
            <a:ext cx="318078" cy="320621"/>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ectangle 28"/>
          <p:cNvSpPr/>
          <p:nvPr/>
        </p:nvSpPr>
        <p:spPr>
          <a:xfrm>
            <a:off x="4663998" y="3077470"/>
            <a:ext cx="791894" cy="791894"/>
          </a:xfrm>
          <a:prstGeom prst="rect">
            <a:avLst/>
          </a:prstGeom>
          <a:solidFill>
            <a:schemeClr val="accent1"/>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5149"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Freeform 66"/>
          <p:cNvSpPr>
            <a:spLocks noEditPoints="1"/>
          </p:cNvSpPr>
          <p:nvPr/>
        </p:nvSpPr>
        <p:spPr bwMode="auto">
          <a:xfrm>
            <a:off x="4860038" y="3315757"/>
            <a:ext cx="406530" cy="315321"/>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Rectangle 26"/>
          <p:cNvSpPr/>
          <p:nvPr/>
        </p:nvSpPr>
        <p:spPr>
          <a:xfrm>
            <a:off x="4663998" y="4677037"/>
            <a:ext cx="791894" cy="791894"/>
          </a:xfrm>
          <a:prstGeom prst="rect">
            <a:avLst/>
          </a:prstGeom>
          <a:solidFill>
            <a:schemeClr val="accent6"/>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1648"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6"/>
          <p:cNvSpPr>
            <a:spLocks noEditPoints="1"/>
          </p:cNvSpPr>
          <p:nvPr/>
        </p:nvSpPr>
        <p:spPr bwMode="auto">
          <a:xfrm>
            <a:off x="4884000" y="4935287"/>
            <a:ext cx="351893" cy="275394"/>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Rectangle 24"/>
          <p:cNvSpPr/>
          <p:nvPr/>
        </p:nvSpPr>
        <p:spPr>
          <a:xfrm>
            <a:off x="7402859" y="3077470"/>
            <a:ext cx="791894" cy="791894"/>
          </a:xfrm>
          <a:prstGeom prst="rect">
            <a:avLst/>
          </a:prstGeom>
          <a:solidFill>
            <a:schemeClr val="accent3"/>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3089"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57"/>
          <p:cNvSpPr>
            <a:spLocks noEditPoints="1"/>
          </p:cNvSpPr>
          <p:nvPr/>
        </p:nvSpPr>
        <p:spPr bwMode="auto">
          <a:xfrm>
            <a:off x="7662145" y="3352265"/>
            <a:ext cx="273319" cy="24230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Rectangle 22"/>
          <p:cNvSpPr/>
          <p:nvPr/>
        </p:nvSpPr>
        <p:spPr>
          <a:xfrm>
            <a:off x="7402859" y="4677037"/>
            <a:ext cx="791894" cy="791894"/>
          </a:xfrm>
          <a:prstGeom prst="rect">
            <a:avLst/>
          </a:prstGeom>
          <a:solidFill>
            <a:schemeClr val="accent4"/>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3089"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31"/>
          <p:cNvSpPr>
            <a:spLocks/>
          </p:cNvSpPr>
          <p:nvPr/>
        </p:nvSpPr>
        <p:spPr bwMode="auto">
          <a:xfrm>
            <a:off x="7644136" y="4908542"/>
            <a:ext cx="309342" cy="314028"/>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Rectangle 20"/>
          <p:cNvSpPr/>
          <p:nvPr/>
        </p:nvSpPr>
        <p:spPr>
          <a:xfrm>
            <a:off x="6042638" y="5188485"/>
            <a:ext cx="791894" cy="791894"/>
          </a:xfrm>
          <a:prstGeom prst="rect">
            <a:avLst/>
          </a:prstGeom>
          <a:solidFill>
            <a:schemeClr val="accent5"/>
          </a:solidFill>
          <a:ln w="1270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3089"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Freeform 5"/>
          <p:cNvSpPr>
            <a:spLocks noEditPoints="1"/>
          </p:cNvSpPr>
          <p:nvPr/>
        </p:nvSpPr>
        <p:spPr bwMode="auto">
          <a:xfrm>
            <a:off x="6261588" y="5407436"/>
            <a:ext cx="353993" cy="35399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Rectangle 13"/>
          <p:cNvSpPr/>
          <p:nvPr/>
        </p:nvSpPr>
        <p:spPr>
          <a:xfrm>
            <a:off x="5954690" y="3769375"/>
            <a:ext cx="967791" cy="967787"/>
          </a:xfrm>
          <a:prstGeom prst="rect">
            <a:avLst/>
          </a:prstGeom>
          <a:solidFill>
            <a:schemeClr val="bg1">
              <a:lumMod val="6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6919" tIns="136919" rIns="136919" bIns="136919" numCol="1" spcCol="1270" anchor="ctr" anchorCtr="0">
            <a:noAutofit/>
          </a:bodyPr>
          <a:lstStyle/>
          <a:p>
            <a:pPr algn="ctr" defTabSz="858168">
              <a:lnSpc>
                <a:spcPct val="90000"/>
              </a:lnSpc>
              <a:spcAft>
                <a:spcPct val="35000"/>
              </a:spcAft>
            </a:pPr>
            <a:endParaRPr lang="en-US" sz="4633" dirty="0">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5" name="Straight Connector 14"/>
          <p:cNvCxnSpPr/>
          <p:nvPr/>
        </p:nvCxnSpPr>
        <p:spPr>
          <a:xfrm flipH="1">
            <a:off x="6438586" y="3377299"/>
            <a:ext cx="1" cy="317970"/>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438586" y="4806868"/>
            <a:ext cx="1" cy="317970"/>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flipV="1">
            <a:off x="6919922" y="3695266"/>
            <a:ext cx="482937" cy="279494"/>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flipV="1">
            <a:off x="5455895" y="4530564"/>
            <a:ext cx="501354" cy="276304"/>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4400000" flipV="1">
            <a:off x="6923437" y="4572647"/>
            <a:ext cx="482937" cy="279494"/>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4400000" flipV="1">
            <a:off x="5450142" y="3716512"/>
            <a:ext cx="501354" cy="276304"/>
          </a:xfrm>
          <a:prstGeom prst="line">
            <a:avLst/>
          </a:prstGeom>
          <a:ln w="12700">
            <a:solidFill>
              <a:schemeClr val="tx1">
                <a:lumMod val="50000"/>
                <a:lumOff val="50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464796" y="3098374"/>
            <a:ext cx="3162906" cy="861598"/>
          </a:xfrm>
          <a:prstGeom prst="rect">
            <a:avLst/>
          </a:prstGeom>
          <a:noFill/>
        </p:spPr>
        <p:txBody>
          <a:bodyPr wrap="square" rtlCol="0">
            <a:spAutoFit/>
          </a:bodyPr>
          <a:lstStyle/>
          <a:p>
            <a:pPr algn="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8296064" y="3098374"/>
            <a:ext cx="3162906" cy="861598"/>
          </a:xfrm>
          <a:prstGeom prst="rect">
            <a:avLst/>
          </a:prstGeom>
          <a:noFill/>
        </p:spPr>
        <p:txBody>
          <a:bodyPr wrap="square" rtlCol="0">
            <a:spAutoFit/>
          </a:bodyPr>
          <a:lstStyle/>
          <a:p>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1464796" y="4617623"/>
            <a:ext cx="3162906" cy="861598"/>
          </a:xfrm>
          <a:prstGeom prst="rect">
            <a:avLst/>
          </a:prstGeom>
          <a:noFill/>
        </p:spPr>
        <p:txBody>
          <a:bodyPr wrap="square" rtlCol="0">
            <a:spAutoFit/>
          </a:bodyPr>
          <a:lstStyle/>
          <a:p>
            <a:pPr algn="r"/>
            <a:r>
              <a:rPr lang="en-US" sz="1544"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6" name="TextBox 35"/>
          <p:cNvSpPr txBox="1"/>
          <p:nvPr/>
        </p:nvSpPr>
        <p:spPr>
          <a:xfrm>
            <a:off x="8197988" y="4617623"/>
            <a:ext cx="3162906" cy="861598"/>
          </a:xfrm>
          <a:prstGeom prst="rect">
            <a:avLst/>
          </a:prstGeom>
          <a:noFill/>
        </p:spPr>
        <p:txBody>
          <a:bodyPr wrap="square" rtlCol="0">
            <a:spAutoFit/>
          </a:bodyPr>
          <a:lstStyle/>
          <a:p>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endParaRP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7" name="TextBox 36"/>
          <p:cNvSpPr txBox="1"/>
          <p:nvPr/>
        </p:nvSpPr>
        <p:spPr>
          <a:xfrm>
            <a:off x="4847922" y="1661389"/>
            <a:ext cx="3162906" cy="861598"/>
          </a:xfrm>
          <a:prstGeom prst="rect">
            <a:avLst/>
          </a:prstGeom>
          <a:noFill/>
        </p:spPr>
        <p:txBody>
          <a:bodyPr wrap="square" rtlCol="0">
            <a:spAutoFit/>
          </a:bodyPr>
          <a:lstStyle/>
          <a:p>
            <a:pPr algn="ct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a:p>
            <a:pPr algn="ct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TextBox 37"/>
          <p:cNvSpPr txBox="1"/>
          <p:nvPr/>
        </p:nvSpPr>
        <p:spPr>
          <a:xfrm>
            <a:off x="4847922" y="5990601"/>
            <a:ext cx="3162906" cy="861598"/>
          </a:xfrm>
          <a:prstGeom prst="rect">
            <a:avLst/>
          </a:prstGeom>
          <a:noFill/>
        </p:spPr>
        <p:txBody>
          <a:bodyPr wrap="square" rtlCol="0">
            <a:spAutoFit/>
          </a:bodyPr>
          <a:lstStyle/>
          <a:p>
            <a:pPr algn="ctr"/>
            <a:r>
              <a:rPr lang="en-US" sz="1544"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PROJECTS DEVELOPMENT</a:t>
            </a:r>
            <a:endParaRPr lang="en-US" sz="1544"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a:p>
            <a:pPr algn="ct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9"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40" name="等腰三角形 39"/>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02259113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right)">
                                      <p:cBhvr>
                                        <p:cTn id="32" dur="500"/>
                                        <p:tgtEl>
                                          <p:spTgt spid="33"/>
                                        </p:tgtEl>
                                      </p:cBhvr>
                                    </p:animEffect>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23" presetClass="entr" presetSubtype="16"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23" presetClass="entr" presetSubtype="16"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up)">
                                      <p:cBhvr>
                                        <p:cTn id="51" dur="500"/>
                                        <p:tgtEl>
                                          <p:spTgt spid="37"/>
                                        </p:tgtEl>
                                      </p:cBhvr>
                                    </p:animEffect>
                                  </p:childTnLst>
                                </p:cTn>
                              </p:par>
                            </p:childTnLst>
                          </p:cTn>
                        </p:par>
                        <p:par>
                          <p:cTn id="52" fill="hold">
                            <p:stCondLst>
                              <p:cond delay="5000"/>
                            </p:stCondLst>
                            <p:childTnLst>
                              <p:par>
                                <p:cTn id="53" presetID="23" presetClass="entr" presetSubtype="16"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childTnLst>
                                </p:cTn>
                              </p:par>
                            </p:childTnLst>
                          </p:cTn>
                        </p:par>
                        <p:par>
                          <p:cTn id="57" fill="hold">
                            <p:stCondLst>
                              <p:cond delay="5500"/>
                            </p:stCondLst>
                            <p:childTnLst>
                              <p:par>
                                <p:cTn id="58" presetID="23" presetClass="entr" presetSubtype="16"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childTnLst>
                                </p:cTn>
                              </p:par>
                            </p:childTnLst>
                          </p:cTn>
                        </p:par>
                        <p:par>
                          <p:cTn id="62" fill="hold">
                            <p:stCondLst>
                              <p:cond delay="6000"/>
                            </p:stCondLst>
                            <p:childTnLst>
                              <p:par>
                                <p:cTn id="63" presetID="2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7000"/>
                            </p:stCondLst>
                            <p:childTnLst>
                              <p:par>
                                <p:cTn id="72" presetID="23" presetClass="entr" presetSubtype="16" fill="hold"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ppt_w</p:attrName>
                                        </p:attrNameLst>
                                      </p:cBhvr>
                                      <p:tavLst>
                                        <p:tav tm="0">
                                          <p:val>
                                            <p:fltVal val="0"/>
                                          </p:val>
                                        </p:tav>
                                        <p:tav tm="100000">
                                          <p:val>
                                            <p:strVal val="#ppt_w"/>
                                          </p:val>
                                        </p:tav>
                                      </p:tavLst>
                                    </p:anim>
                                    <p:anim calcmode="lin" valueType="num">
                                      <p:cBhvr>
                                        <p:cTn id="75" dur="500" fill="hold"/>
                                        <p:tgtEl>
                                          <p:spTgt spid="19"/>
                                        </p:tgtEl>
                                        <p:attrNameLst>
                                          <p:attrName>ppt_h</p:attrName>
                                        </p:attrNameLst>
                                      </p:cBhvr>
                                      <p:tavLst>
                                        <p:tav tm="0">
                                          <p:val>
                                            <p:fltVal val="0"/>
                                          </p:val>
                                        </p:tav>
                                        <p:tav tm="100000">
                                          <p:val>
                                            <p:strVal val="#ppt_h"/>
                                          </p:val>
                                        </p:tav>
                                      </p:tavLst>
                                    </p:anim>
                                  </p:childTnLst>
                                </p:cTn>
                              </p:par>
                            </p:childTnLst>
                          </p:cTn>
                        </p:par>
                        <p:par>
                          <p:cTn id="76" fill="hold">
                            <p:stCondLst>
                              <p:cond delay="7500"/>
                            </p:stCondLst>
                            <p:childTnLst>
                              <p:par>
                                <p:cTn id="77" presetID="23" presetClass="entr" presetSubtype="16"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childTnLst>
                                </p:cTn>
                              </p:par>
                            </p:childTnLst>
                          </p:cTn>
                        </p:par>
                        <p:par>
                          <p:cTn id="81" fill="hold">
                            <p:stCondLst>
                              <p:cond delay="8000"/>
                            </p:stCondLst>
                            <p:childTnLst>
                              <p:par>
                                <p:cTn id="82" presetID="23" presetClass="entr" presetSubtype="16"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childTnLst>
                                </p:cTn>
                              </p:par>
                            </p:childTnLst>
                          </p:cTn>
                        </p:par>
                        <p:par>
                          <p:cTn id="86" fill="hold">
                            <p:stCondLst>
                              <p:cond delay="8500"/>
                            </p:stCondLst>
                            <p:childTnLst>
                              <p:par>
                                <p:cTn id="87" presetID="22" presetClass="entr" presetSubtype="8"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left)">
                                      <p:cBhvr>
                                        <p:cTn id="89" dur="500"/>
                                        <p:tgtEl>
                                          <p:spTgt spid="36"/>
                                        </p:tgtEl>
                                      </p:cBhvr>
                                    </p:animEffect>
                                  </p:childTnLst>
                                </p:cTn>
                              </p:par>
                            </p:childTnLst>
                          </p:cTn>
                        </p:par>
                        <p:par>
                          <p:cTn id="90" fill="hold">
                            <p:stCondLst>
                              <p:cond delay="9000"/>
                            </p:stCondLst>
                            <p:childTnLst>
                              <p:par>
                                <p:cTn id="91" presetID="23" presetClass="entr" presetSubtype="16"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childTnLst>
                                </p:cTn>
                              </p:par>
                            </p:childTnLst>
                          </p:cTn>
                        </p:par>
                        <p:par>
                          <p:cTn id="95" fill="hold">
                            <p:stCondLst>
                              <p:cond delay="9500"/>
                            </p:stCondLst>
                            <p:childTnLst>
                              <p:par>
                                <p:cTn id="96" presetID="23" presetClass="entr" presetSubtype="16" fill="hold" grpId="0" nodeType="after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p:cTn id="98" dur="500" fill="hold"/>
                                        <p:tgtEl>
                                          <p:spTgt spid="21"/>
                                        </p:tgtEl>
                                        <p:attrNameLst>
                                          <p:attrName>ppt_w</p:attrName>
                                        </p:attrNameLst>
                                      </p:cBhvr>
                                      <p:tavLst>
                                        <p:tav tm="0">
                                          <p:val>
                                            <p:fltVal val="0"/>
                                          </p:val>
                                        </p:tav>
                                        <p:tav tm="100000">
                                          <p:val>
                                            <p:strVal val="#ppt_w"/>
                                          </p:val>
                                        </p:tav>
                                      </p:tavLst>
                                    </p:anim>
                                    <p:anim calcmode="lin" valueType="num">
                                      <p:cBhvr>
                                        <p:cTn id="99" dur="500" fill="hold"/>
                                        <p:tgtEl>
                                          <p:spTgt spid="21"/>
                                        </p:tgtEl>
                                        <p:attrNameLst>
                                          <p:attrName>ppt_h</p:attrName>
                                        </p:attrNameLst>
                                      </p:cBhvr>
                                      <p:tavLst>
                                        <p:tav tm="0">
                                          <p:val>
                                            <p:fltVal val="0"/>
                                          </p:val>
                                        </p:tav>
                                        <p:tav tm="100000">
                                          <p:val>
                                            <p:strVal val="#ppt_h"/>
                                          </p:val>
                                        </p:tav>
                                      </p:tavLst>
                                    </p:anim>
                                  </p:childTnLst>
                                </p:cTn>
                              </p:par>
                            </p:childTnLst>
                          </p:cTn>
                        </p:par>
                        <p:par>
                          <p:cTn id="100" fill="hold">
                            <p:stCondLst>
                              <p:cond delay="10000"/>
                            </p:stCondLst>
                            <p:childTnLst>
                              <p:par>
                                <p:cTn id="101" presetID="23" presetClass="entr" presetSubtype="16"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childTnLst>
                                </p:cTn>
                              </p:par>
                            </p:childTnLst>
                          </p:cTn>
                        </p:par>
                        <p:par>
                          <p:cTn id="105" fill="hold">
                            <p:stCondLst>
                              <p:cond delay="10500"/>
                            </p:stCondLst>
                            <p:childTnLst>
                              <p:par>
                                <p:cTn id="106" presetID="22" presetClass="entr" presetSubtype="1" fill="hold" grpId="0" nodeType="after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wipe(up)">
                                      <p:cBhvr>
                                        <p:cTn id="108" dur="500"/>
                                        <p:tgtEl>
                                          <p:spTgt spid="38"/>
                                        </p:tgtEl>
                                      </p:cBhvr>
                                    </p:animEffect>
                                  </p:childTnLst>
                                </p:cTn>
                              </p:par>
                            </p:childTnLst>
                          </p:cTn>
                        </p:par>
                        <p:par>
                          <p:cTn id="109" fill="hold">
                            <p:stCondLst>
                              <p:cond delay="11000"/>
                            </p:stCondLst>
                            <p:childTnLst>
                              <p:par>
                                <p:cTn id="110" presetID="23" presetClass="entr" presetSubtype="16" fill="hold" nodeType="afterEffect">
                                  <p:stCondLst>
                                    <p:cond delay="0"/>
                                  </p:stCondLst>
                                  <p:childTnLst>
                                    <p:set>
                                      <p:cBhvr>
                                        <p:cTn id="111" dur="1" fill="hold">
                                          <p:stCondLst>
                                            <p:cond delay="0"/>
                                          </p:stCondLst>
                                        </p:cTn>
                                        <p:tgtEl>
                                          <p:spTgt spid="18"/>
                                        </p:tgtEl>
                                        <p:attrNameLst>
                                          <p:attrName>style.visibility</p:attrName>
                                        </p:attrNameLst>
                                      </p:cBhvr>
                                      <p:to>
                                        <p:strVal val="visible"/>
                                      </p:to>
                                    </p:set>
                                    <p:anim calcmode="lin" valueType="num">
                                      <p:cBhvr>
                                        <p:cTn id="112" dur="500" fill="hold"/>
                                        <p:tgtEl>
                                          <p:spTgt spid="18"/>
                                        </p:tgtEl>
                                        <p:attrNameLst>
                                          <p:attrName>ppt_w</p:attrName>
                                        </p:attrNameLst>
                                      </p:cBhvr>
                                      <p:tavLst>
                                        <p:tav tm="0">
                                          <p:val>
                                            <p:fltVal val="0"/>
                                          </p:val>
                                        </p:tav>
                                        <p:tav tm="100000">
                                          <p:val>
                                            <p:strVal val="#ppt_w"/>
                                          </p:val>
                                        </p:tav>
                                      </p:tavLst>
                                    </p:anim>
                                    <p:anim calcmode="lin" valueType="num">
                                      <p:cBhvr>
                                        <p:cTn id="113" dur="500" fill="hold"/>
                                        <p:tgtEl>
                                          <p:spTgt spid="18"/>
                                        </p:tgtEl>
                                        <p:attrNameLst>
                                          <p:attrName>ppt_h</p:attrName>
                                        </p:attrNameLst>
                                      </p:cBhvr>
                                      <p:tavLst>
                                        <p:tav tm="0">
                                          <p:val>
                                            <p:fltVal val="0"/>
                                          </p:val>
                                        </p:tav>
                                        <p:tav tm="100000">
                                          <p:val>
                                            <p:strVal val="#ppt_h"/>
                                          </p:val>
                                        </p:tav>
                                      </p:tavLst>
                                    </p:anim>
                                  </p:childTnLst>
                                </p:cTn>
                              </p:par>
                            </p:childTnLst>
                          </p:cTn>
                        </p:par>
                        <p:par>
                          <p:cTn id="114" fill="hold">
                            <p:stCondLst>
                              <p:cond delay="11500"/>
                            </p:stCondLst>
                            <p:childTnLst>
                              <p:par>
                                <p:cTn id="115" presetID="23" presetClass="entr" presetSubtype="16"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p:cTn id="117" dur="500" fill="hold"/>
                                        <p:tgtEl>
                                          <p:spTgt spid="27"/>
                                        </p:tgtEl>
                                        <p:attrNameLst>
                                          <p:attrName>ppt_w</p:attrName>
                                        </p:attrNameLst>
                                      </p:cBhvr>
                                      <p:tavLst>
                                        <p:tav tm="0">
                                          <p:val>
                                            <p:fltVal val="0"/>
                                          </p:val>
                                        </p:tav>
                                        <p:tav tm="100000">
                                          <p:val>
                                            <p:strVal val="#ppt_w"/>
                                          </p:val>
                                        </p:tav>
                                      </p:tavLst>
                                    </p:anim>
                                    <p:anim calcmode="lin" valueType="num">
                                      <p:cBhvr>
                                        <p:cTn id="118" dur="500" fill="hold"/>
                                        <p:tgtEl>
                                          <p:spTgt spid="27"/>
                                        </p:tgtEl>
                                        <p:attrNameLst>
                                          <p:attrName>ppt_h</p:attrName>
                                        </p:attrNameLst>
                                      </p:cBhvr>
                                      <p:tavLst>
                                        <p:tav tm="0">
                                          <p:val>
                                            <p:fltVal val="0"/>
                                          </p:val>
                                        </p:tav>
                                        <p:tav tm="100000">
                                          <p:val>
                                            <p:strVal val="#ppt_h"/>
                                          </p:val>
                                        </p:tav>
                                      </p:tavLst>
                                    </p:anim>
                                  </p:childTnLst>
                                </p:cTn>
                              </p:par>
                            </p:childTnLst>
                          </p:cTn>
                        </p:par>
                        <p:par>
                          <p:cTn id="119" fill="hold">
                            <p:stCondLst>
                              <p:cond delay="12000"/>
                            </p:stCondLst>
                            <p:childTnLst>
                              <p:par>
                                <p:cTn id="120" presetID="23" presetClass="entr" presetSubtype="16" fill="hold" grpId="0" nodeType="afterEffect">
                                  <p:stCondLst>
                                    <p:cond delay="0"/>
                                  </p:stCondLst>
                                  <p:childTnLst>
                                    <p:set>
                                      <p:cBhvr>
                                        <p:cTn id="121" dur="1" fill="hold">
                                          <p:stCondLst>
                                            <p:cond delay="0"/>
                                          </p:stCondLst>
                                        </p:cTn>
                                        <p:tgtEl>
                                          <p:spTgt spid="28"/>
                                        </p:tgtEl>
                                        <p:attrNameLst>
                                          <p:attrName>style.visibility</p:attrName>
                                        </p:attrNameLst>
                                      </p:cBhvr>
                                      <p:to>
                                        <p:strVal val="visible"/>
                                      </p:to>
                                    </p:set>
                                    <p:anim calcmode="lin" valueType="num">
                                      <p:cBhvr>
                                        <p:cTn id="122" dur="500" fill="hold"/>
                                        <p:tgtEl>
                                          <p:spTgt spid="28"/>
                                        </p:tgtEl>
                                        <p:attrNameLst>
                                          <p:attrName>ppt_w</p:attrName>
                                        </p:attrNameLst>
                                      </p:cBhvr>
                                      <p:tavLst>
                                        <p:tav tm="0">
                                          <p:val>
                                            <p:fltVal val="0"/>
                                          </p:val>
                                        </p:tav>
                                        <p:tav tm="100000">
                                          <p:val>
                                            <p:strVal val="#ppt_w"/>
                                          </p:val>
                                        </p:tav>
                                      </p:tavLst>
                                    </p:anim>
                                    <p:anim calcmode="lin" valueType="num">
                                      <p:cBhvr>
                                        <p:cTn id="123" dur="500" fill="hold"/>
                                        <p:tgtEl>
                                          <p:spTgt spid="28"/>
                                        </p:tgtEl>
                                        <p:attrNameLst>
                                          <p:attrName>ppt_h</p:attrName>
                                        </p:attrNameLst>
                                      </p:cBhvr>
                                      <p:tavLst>
                                        <p:tav tm="0">
                                          <p:val>
                                            <p:fltVal val="0"/>
                                          </p:val>
                                        </p:tav>
                                        <p:tav tm="100000">
                                          <p:val>
                                            <p:strVal val="#ppt_h"/>
                                          </p:val>
                                        </p:tav>
                                      </p:tavLst>
                                    </p:anim>
                                  </p:childTnLst>
                                </p:cTn>
                              </p:par>
                            </p:childTnLst>
                          </p:cTn>
                        </p:par>
                        <p:par>
                          <p:cTn id="124" fill="hold">
                            <p:stCondLst>
                              <p:cond delay="12500"/>
                            </p:stCondLst>
                            <p:childTnLst>
                              <p:par>
                                <p:cTn id="125" presetID="22" presetClass="entr" presetSubtype="2" fill="hold" grpId="0" nodeType="after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wipe(right)">
                                      <p:cBhvr>
                                        <p:cTn id="1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1" grpId="0" animBg="1"/>
      <p:bldP spid="32" grpId="0" animBg="1"/>
      <p:bldP spid="29" grpId="0" animBg="1"/>
      <p:bldP spid="30" grpId="0" animBg="1"/>
      <p:bldP spid="27" grpId="0" animBg="1"/>
      <p:bldP spid="28" grpId="0" animBg="1"/>
      <p:bldP spid="25" grpId="0" animBg="1"/>
      <p:bldP spid="26" grpId="0" animBg="1"/>
      <p:bldP spid="23" grpId="0" animBg="1"/>
      <p:bldP spid="24" grpId="0" animBg="1"/>
      <p:bldP spid="21" grpId="0" animBg="1"/>
      <p:bldP spid="22" grpId="0" animBg="1"/>
      <p:bldP spid="14" grpId="0" animBg="1"/>
      <p:bldP spid="33" grpId="0"/>
      <p:bldP spid="34"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81849" y="1841388"/>
            <a:ext cx="1462188" cy="4733906"/>
            <a:chOff x="-222817" y="1503539"/>
            <a:chExt cx="1136039" cy="3677982"/>
          </a:xfrm>
        </p:grpSpPr>
        <p:grpSp>
          <p:nvGrpSpPr>
            <p:cNvPr id="10" name="Group 9"/>
            <p:cNvGrpSpPr/>
            <p:nvPr/>
          </p:nvGrpSpPr>
          <p:grpSpPr>
            <a:xfrm>
              <a:off x="-222817" y="1503539"/>
              <a:ext cx="1136039" cy="3677982"/>
              <a:chOff x="-222817" y="1504950"/>
              <a:chExt cx="1136039" cy="3677982"/>
            </a:xfrm>
            <a:solidFill>
              <a:schemeClr val="accent1"/>
            </a:solidFill>
          </p:grpSpPr>
          <p:sp>
            <p:nvSpPr>
              <p:cNvPr id="8" name="Isosceles Triangle 7"/>
              <p:cNvSpPr/>
              <p:nvPr/>
            </p:nvSpPr>
            <p:spPr>
              <a:xfrm rot="11208587">
                <a:off x="-222817" y="1539182"/>
                <a:ext cx="1136039" cy="3643750"/>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Rectangle 8"/>
              <p:cNvSpPr/>
              <p:nvPr/>
            </p:nvSpPr>
            <p:spPr>
              <a:xfrm>
                <a:off x="0" y="1504950"/>
                <a:ext cx="152400" cy="363855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2" name="Freeform 124"/>
            <p:cNvSpPr>
              <a:spLocks noEditPoints="1"/>
            </p:cNvSpPr>
            <p:nvPr/>
          </p:nvSpPr>
          <p:spPr bwMode="auto">
            <a:xfrm>
              <a:off x="215900" y="1885950"/>
              <a:ext cx="429270" cy="357726"/>
            </a:xfrm>
            <a:custGeom>
              <a:avLst/>
              <a:gdLst/>
              <a:ahLst/>
              <a:cxnLst>
                <a:cxn ang="0">
                  <a:pos x="30" y="19"/>
                </a:cxn>
                <a:cxn ang="0">
                  <a:pos x="25" y="24"/>
                </a:cxn>
                <a:cxn ang="0">
                  <a:pos x="5" y="24"/>
                </a:cxn>
                <a:cxn ang="0">
                  <a:pos x="0" y="19"/>
                </a:cxn>
                <a:cxn ang="0">
                  <a:pos x="0" y="4"/>
                </a:cxn>
                <a:cxn ang="0">
                  <a:pos x="5" y="0"/>
                </a:cxn>
                <a:cxn ang="0">
                  <a:pos x="25" y="0"/>
                </a:cxn>
                <a:cxn ang="0">
                  <a:pos x="30" y="4"/>
                </a:cxn>
                <a:cxn ang="0">
                  <a:pos x="30" y="19"/>
                </a:cxn>
                <a:cxn ang="0">
                  <a:pos x="30" y="48"/>
                </a:cxn>
                <a:cxn ang="0">
                  <a:pos x="25" y="53"/>
                </a:cxn>
                <a:cxn ang="0">
                  <a:pos x="5" y="53"/>
                </a:cxn>
                <a:cxn ang="0">
                  <a:pos x="0" y="48"/>
                </a:cxn>
                <a:cxn ang="0">
                  <a:pos x="0" y="34"/>
                </a:cxn>
                <a:cxn ang="0">
                  <a:pos x="5" y="29"/>
                </a:cxn>
                <a:cxn ang="0">
                  <a:pos x="25" y="29"/>
                </a:cxn>
                <a:cxn ang="0">
                  <a:pos x="30" y="34"/>
                </a:cxn>
                <a:cxn ang="0">
                  <a:pos x="30" y="48"/>
                </a:cxn>
                <a:cxn ang="0">
                  <a:pos x="64" y="19"/>
                </a:cxn>
                <a:cxn ang="0">
                  <a:pos x="59" y="24"/>
                </a:cxn>
                <a:cxn ang="0">
                  <a:pos x="39" y="24"/>
                </a:cxn>
                <a:cxn ang="0">
                  <a:pos x="34" y="19"/>
                </a:cxn>
                <a:cxn ang="0">
                  <a:pos x="34" y="4"/>
                </a:cxn>
                <a:cxn ang="0">
                  <a:pos x="39" y="0"/>
                </a:cxn>
                <a:cxn ang="0">
                  <a:pos x="59" y="0"/>
                </a:cxn>
                <a:cxn ang="0">
                  <a:pos x="64" y="4"/>
                </a:cxn>
                <a:cxn ang="0">
                  <a:pos x="64" y="19"/>
                </a:cxn>
                <a:cxn ang="0">
                  <a:pos x="64" y="48"/>
                </a:cxn>
                <a:cxn ang="0">
                  <a:pos x="59" y="53"/>
                </a:cxn>
                <a:cxn ang="0">
                  <a:pos x="39" y="53"/>
                </a:cxn>
                <a:cxn ang="0">
                  <a:pos x="34" y="48"/>
                </a:cxn>
                <a:cxn ang="0">
                  <a:pos x="34" y="34"/>
                </a:cxn>
                <a:cxn ang="0">
                  <a:pos x="39" y="29"/>
                </a:cxn>
                <a:cxn ang="0">
                  <a:pos x="59" y="29"/>
                </a:cxn>
                <a:cxn ang="0">
                  <a:pos x="64" y="34"/>
                </a:cxn>
                <a:cxn ang="0">
                  <a:pos x="64" y="48"/>
                </a:cxn>
              </a:cxnLst>
              <a:rect l="0" t="0" r="r" b="b"/>
              <a:pathLst>
                <a:path w="64" h="53">
                  <a:moveTo>
                    <a:pt x="30" y="19"/>
                  </a:moveTo>
                  <a:cubicBezTo>
                    <a:pt x="30" y="22"/>
                    <a:pt x="27" y="24"/>
                    <a:pt x="25" y="24"/>
                  </a:cubicBezTo>
                  <a:cubicBezTo>
                    <a:pt x="5" y="24"/>
                    <a:pt x="5" y="24"/>
                    <a:pt x="5" y="24"/>
                  </a:cubicBezTo>
                  <a:cubicBezTo>
                    <a:pt x="3" y="24"/>
                    <a:pt x="0" y="22"/>
                    <a:pt x="0" y="19"/>
                  </a:cubicBezTo>
                  <a:cubicBezTo>
                    <a:pt x="0" y="4"/>
                    <a:pt x="0" y="4"/>
                    <a:pt x="0" y="4"/>
                  </a:cubicBezTo>
                  <a:cubicBezTo>
                    <a:pt x="0" y="2"/>
                    <a:pt x="3" y="0"/>
                    <a:pt x="5" y="0"/>
                  </a:cubicBezTo>
                  <a:cubicBezTo>
                    <a:pt x="25" y="0"/>
                    <a:pt x="25" y="0"/>
                    <a:pt x="25" y="0"/>
                  </a:cubicBezTo>
                  <a:cubicBezTo>
                    <a:pt x="27" y="0"/>
                    <a:pt x="30" y="2"/>
                    <a:pt x="30" y="4"/>
                  </a:cubicBezTo>
                  <a:lnTo>
                    <a:pt x="30" y="19"/>
                  </a:lnTo>
                  <a:close/>
                  <a:moveTo>
                    <a:pt x="30" y="48"/>
                  </a:moveTo>
                  <a:cubicBezTo>
                    <a:pt x="30" y="51"/>
                    <a:pt x="27" y="53"/>
                    <a:pt x="25" y="53"/>
                  </a:cubicBezTo>
                  <a:cubicBezTo>
                    <a:pt x="5" y="53"/>
                    <a:pt x="5" y="53"/>
                    <a:pt x="5" y="53"/>
                  </a:cubicBezTo>
                  <a:cubicBezTo>
                    <a:pt x="3" y="53"/>
                    <a:pt x="0" y="51"/>
                    <a:pt x="0" y="48"/>
                  </a:cubicBezTo>
                  <a:cubicBezTo>
                    <a:pt x="0" y="34"/>
                    <a:pt x="0" y="34"/>
                    <a:pt x="0" y="34"/>
                  </a:cubicBezTo>
                  <a:cubicBezTo>
                    <a:pt x="0" y="31"/>
                    <a:pt x="3" y="29"/>
                    <a:pt x="5" y="29"/>
                  </a:cubicBezTo>
                  <a:cubicBezTo>
                    <a:pt x="25" y="29"/>
                    <a:pt x="25" y="29"/>
                    <a:pt x="25" y="29"/>
                  </a:cubicBezTo>
                  <a:cubicBezTo>
                    <a:pt x="27" y="29"/>
                    <a:pt x="30" y="31"/>
                    <a:pt x="30" y="34"/>
                  </a:cubicBezTo>
                  <a:lnTo>
                    <a:pt x="30" y="48"/>
                  </a:lnTo>
                  <a:close/>
                  <a:moveTo>
                    <a:pt x="64" y="19"/>
                  </a:moveTo>
                  <a:cubicBezTo>
                    <a:pt x="64" y="22"/>
                    <a:pt x="61" y="24"/>
                    <a:pt x="59" y="24"/>
                  </a:cubicBezTo>
                  <a:cubicBezTo>
                    <a:pt x="39" y="24"/>
                    <a:pt x="39" y="24"/>
                    <a:pt x="39" y="24"/>
                  </a:cubicBezTo>
                  <a:cubicBezTo>
                    <a:pt x="37" y="24"/>
                    <a:pt x="34" y="22"/>
                    <a:pt x="34" y="19"/>
                  </a:cubicBezTo>
                  <a:cubicBezTo>
                    <a:pt x="34" y="4"/>
                    <a:pt x="34" y="4"/>
                    <a:pt x="34" y="4"/>
                  </a:cubicBezTo>
                  <a:cubicBezTo>
                    <a:pt x="34" y="2"/>
                    <a:pt x="37" y="0"/>
                    <a:pt x="39" y="0"/>
                  </a:cubicBezTo>
                  <a:cubicBezTo>
                    <a:pt x="59" y="0"/>
                    <a:pt x="59" y="0"/>
                    <a:pt x="59" y="0"/>
                  </a:cubicBezTo>
                  <a:cubicBezTo>
                    <a:pt x="61" y="0"/>
                    <a:pt x="64" y="2"/>
                    <a:pt x="64" y="4"/>
                  </a:cubicBezTo>
                  <a:lnTo>
                    <a:pt x="64" y="19"/>
                  </a:lnTo>
                  <a:close/>
                  <a:moveTo>
                    <a:pt x="64" y="48"/>
                  </a:moveTo>
                  <a:cubicBezTo>
                    <a:pt x="64" y="51"/>
                    <a:pt x="61" y="53"/>
                    <a:pt x="59" y="53"/>
                  </a:cubicBezTo>
                  <a:cubicBezTo>
                    <a:pt x="39" y="53"/>
                    <a:pt x="39" y="53"/>
                    <a:pt x="39" y="53"/>
                  </a:cubicBezTo>
                  <a:cubicBezTo>
                    <a:pt x="37" y="53"/>
                    <a:pt x="34" y="51"/>
                    <a:pt x="34" y="48"/>
                  </a:cubicBezTo>
                  <a:cubicBezTo>
                    <a:pt x="34" y="34"/>
                    <a:pt x="34" y="34"/>
                    <a:pt x="34" y="34"/>
                  </a:cubicBezTo>
                  <a:cubicBezTo>
                    <a:pt x="34" y="31"/>
                    <a:pt x="37" y="29"/>
                    <a:pt x="39" y="29"/>
                  </a:cubicBezTo>
                  <a:cubicBezTo>
                    <a:pt x="59" y="29"/>
                    <a:pt x="59" y="29"/>
                    <a:pt x="59" y="29"/>
                  </a:cubicBezTo>
                  <a:cubicBezTo>
                    <a:pt x="61" y="29"/>
                    <a:pt x="64" y="31"/>
                    <a:pt x="64" y="34"/>
                  </a:cubicBezTo>
                  <a:lnTo>
                    <a:pt x="64" y="4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7" name="Group 46"/>
          <p:cNvGrpSpPr/>
          <p:nvPr/>
        </p:nvGrpSpPr>
        <p:grpSpPr>
          <a:xfrm>
            <a:off x="1089973" y="2169582"/>
            <a:ext cx="2062200" cy="4689846"/>
            <a:chOff x="171967" y="1758527"/>
            <a:chExt cx="1602215" cy="3643750"/>
          </a:xfrm>
        </p:grpSpPr>
        <p:sp>
          <p:nvSpPr>
            <p:cNvPr id="7" name="Isosceles Triangle 6"/>
            <p:cNvSpPr/>
            <p:nvPr/>
          </p:nvSpPr>
          <p:spPr>
            <a:xfrm rot="12475778">
              <a:off x="171967" y="1758527"/>
              <a:ext cx="1577134" cy="36437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35"/>
            <p:cNvSpPr>
              <a:spLocks noEditPoints="1"/>
            </p:cNvSpPr>
            <p:nvPr/>
          </p:nvSpPr>
          <p:spPr bwMode="auto">
            <a:xfrm>
              <a:off x="1282700" y="2241550"/>
              <a:ext cx="491482" cy="460374"/>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8" name="Group 47"/>
          <p:cNvGrpSpPr/>
          <p:nvPr/>
        </p:nvGrpSpPr>
        <p:grpSpPr>
          <a:xfrm>
            <a:off x="507806" y="3935504"/>
            <a:ext cx="4689846" cy="2224509"/>
            <a:chOff x="-280344" y="3130550"/>
            <a:chExt cx="3643750" cy="1728320"/>
          </a:xfrm>
        </p:grpSpPr>
        <p:sp>
          <p:nvSpPr>
            <p:cNvPr id="6" name="Isosceles Triangle 5"/>
            <p:cNvSpPr/>
            <p:nvPr/>
          </p:nvSpPr>
          <p:spPr>
            <a:xfrm rot="13948048">
              <a:off x="752964" y="2248428"/>
              <a:ext cx="1577134" cy="3643750"/>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226"/>
            <p:cNvSpPr>
              <a:spLocks noEditPoints="1"/>
            </p:cNvSpPr>
            <p:nvPr/>
          </p:nvSpPr>
          <p:spPr bwMode="auto">
            <a:xfrm>
              <a:off x="2260600" y="3130550"/>
              <a:ext cx="584800" cy="391942"/>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9" name="Group 48"/>
          <p:cNvGrpSpPr/>
          <p:nvPr/>
        </p:nvGrpSpPr>
        <p:grpSpPr>
          <a:xfrm>
            <a:off x="939147" y="5012410"/>
            <a:ext cx="4649540" cy="2046661"/>
            <a:chOff x="54784" y="3967246"/>
            <a:chExt cx="3612434" cy="1590142"/>
          </a:xfrm>
        </p:grpSpPr>
        <p:sp>
          <p:nvSpPr>
            <p:cNvPr id="5" name="Isosceles Triangle 4"/>
            <p:cNvSpPr/>
            <p:nvPr/>
          </p:nvSpPr>
          <p:spPr>
            <a:xfrm rot="15442711">
              <a:off x="1065930" y="2956100"/>
              <a:ext cx="1590142" cy="3612434"/>
            </a:xfrm>
            <a:prstGeom prst="triangl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reeform 228"/>
            <p:cNvSpPr>
              <a:spLocks/>
            </p:cNvSpPr>
            <p:nvPr/>
          </p:nvSpPr>
          <p:spPr bwMode="auto">
            <a:xfrm>
              <a:off x="2895600" y="4400550"/>
              <a:ext cx="457266" cy="46037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2" name="TextBox 21"/>
          <p:cNvSpPr txBox="1"/>
          <p:nvPr/>
        </p:nvSpPr>
        <p:spPr>
          <a:xfrm>
            <a:off x="7181993" y="2519574"/>
            <a:ext cx="4254037" cy="683337"/>
          </a:xfrm>
          <a:prstGeom prst="rect">
            <a:avLst/>
          </a:prstGeom>
          <a:noFill/>
        </p:spPr>
        <p:txBody>
          <a:bodyPr wrap="square" rtlCol="0">
            <a:spAutoFit/>
          </a:bodyPr>
          <a:lstStyle/>
          <a:p>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6" name="Group 25"/>
          <p:cNvGrpSpPr/>
          <p:nvPr/>
        </p:nvGrpSpPr>
        <p:grpSpPr>
          <a:xfrm>
            <a:off x="6508034" y="2581868"/>
            <a:ext cx="588459" cy="588459"/>
            <a:chOff x="4343400" y="1854885"/>
            <a:chExt cx="457200" cy="457200"/>
          </a:xfrm>
        </p:grpSpPr>
        <p:sp>
          <p:nvSpPr>
            <p:cNvPr id="27" name="Oval 26"/>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Oval 27"/>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3" name="TextBox 22"/>
          <p:cNvSpPr txBox="1"/>
          <p:nvPr/>
        </p:nvSpPr>
        <p:spPr>
          <a:xfrm>
            <a:off x="7181993" y="3486718"/>
            <a:ext cx="4254037" cy="683337"/>
          </a:xfrm>
          <a:prstGeom prst="rect">
            <a:avLst/>
          </a:prstGeom>
          <a:noFill/>
        </p:spPr>
        <p:txBody>
          <a:bodyPr wrap="square" rtlCol="0">
            <a:spAutoFit/>
          </a:bodyPr>
          <a:lstStyle/>
          <a:p>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9" name="Group 28"/>
          <p:cNvGrpSpPr/>
          <p:nvPr/>
        </p:nvGrpSpPr>
        <p:grpSpPr>
          <a:xfrm>
            <a:off x="6508034" y="3549012"/>
            <a:ext cx="588459" cy="588459"/>
            <a:chOff x="4343400" y="1854885"/>
            <a:chExt cx="457200" cy="457200"/>
          </a:xfrm>
          <a:solidFill>
            <a:schemeClr val="accent2"/>
          </a:solidFill>
        </p:grpSpPr>
        <p:sp>
          <p:nvSpPr>
            <p:cNvPr id="30" name="Oval 29"/>
            <p:cNvSpPr/>
            <p:nvPr/>
          </p:nvSpPr>
          <p:spPr>
            <a:xfrm>
              <a:off x="4343400" y="1854885"/>
              <a:ext cx="457200" cy="457200"/>
            </a:xfrm>
            <a:prstGeom prst="ellipse">
              <a:avLst/>
            </a:prstGeom>
            <a:solidFill>
              <a:schemeClr val="bg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Oval 30"/>
            <p:cNvSpPr/>
            <p:nvPr/>
          </p:nvSpPr>
          <p:spPr>
            <a:xfrm>
              <a:off x="4408030" y="1919516"/>
              <a:ext cx="327939" cy="327939"/>
            </a:xfrm>
            <a:prstGeom prst="ellips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4" name="TextBox 23"/>
          <p:cNvSpPr txBox="1"/>
          <p:nvPr/>
        </p:nvSpPr>
        <p:spPr>
          <a:xfrm>
            <a:off x="7181993" y="4453861"/>
            <a:ext cx="4254037" cy="683337"/>
          </a:xfrm>
          <a:prstGeom prst="rect">
            <a:avLst/>
          </a:prstGeom>
          <a:noFill/>
        </p:spPr>
        <p:txBody>
          <a:bodyPr wrap="square" rtlCol="0">
            <a:spAutoFit/>
          </a:bodyPr>
          <a:lstStyle/>
          <a:p>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2" name="Group 31"/>
          <p:cNvGrpSpPr/>
          <p:nvPr/>
        </p:nvGrpSpPr>
        <p:grpSpPr>
          <a:xfrm>
            <a:off x="6508034" y="4516156"/>
            <a:ext cx="588459" cy="588459"/>
            <a:chOff x="4343400" y="1854885"/>
            <a:chExt cx="457200" cy="457200"/>
          </a:xfrm>
        </p:grpSpPr>
        <p:sp>
          <p:nvSpPr>
            <p:cNvPr id="33" name="Oval 32"/>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Oval 33"/>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5" name="TextBox 24"/>
          <p:cNvSpPr txBox="1"/>
          <p:nvPr/>
        </p:nvSpPr>
        <p:spPr>
          <a:xfrm>
            <a:off x="7181993" y="5421004"/>
            <a:ext cx="4254037" cy="683337"/>
          </a:xfrm>
          <a:prstGeom prst="rect">
            <a:avLst/>
          </a:prstGeom>
          <a:noFill/>
        </p:spPr>
        <p:txBody>
          <a:bodyPr wrap="square" rtlCol="0">
            <a:spAutoFit/>
          </a:bodyPr>
          <a:lstStyle/>
          <a:p>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5" name="Group 34"/>
          <p:cNvGrpSpPr/>
          <p:nvPr/>
        </p:nvGrpSpPr>
        <p:grpSpPr>
          <a:xfrm>
            <a:off x="6508034" y="5483298"/>
            <a:ext cx="588459" cy="588459"/>
            <a:chOff x="4343400" y="1854885"/>
            <a:chExt cx="457200" cy="457200"/>
          </a:xfrm>
        </p:grpSpPr>
        <p:sp>
          <p:nvSpPr>
            <p:cNvPr id="36" name="Oval 35"/>
            <p:cNvSpPr/>
            <p:nvPr/>
          </p:nvSpPr>
          <p:spPr>
            <a:xfrm>
              <a:off x="4343400" y="1854885"/>
              <a:ext cx="457200" cy="457200"/>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Oval 36"/>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2" name="Group 51"/>
          <p:cNvGrpSpPr/>
          <p:nvPr/>
        </p:nvGrpSpPr>
        <p:grpSpPr>
          <a:xfrm>
            <a:off x="875897" y="5377592"/>
            <a:ext cx="1176918" cy="1176918"/>
            <a:chOff x="-5646" y="4239684"/>
            <a:chExt cx="914400" cy="914400"/>
          </a:xfrm>
        </p:grpSpPr>
        <p:sp>
          <p:nvSpPr>
            <p:cNvPr id="51" name="Rectangle 50"/>
            <p:cNvSpPr/>
            <p:nvPr/>
          </p:nvSpPr>
          <p:spPr>
            <a:xfrm>
              <a:off x="-5646" y="4239684"/>
              <a:ext cx="914400" cy="914400"/>
            </a:xfrm>
            <a:prstGeom prst="rect">
              <a:avLst/>
            </a:prstGeom>
            <a:solidFill>
              <a:schemeClr val="bg1">
                <a:lumMod val="95000"/>
              </a:schemeClr>
            </a:solidFill>
            <a:ln>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1" name="Group 20"/>
            <p:cNvGrpSpPr/>
            <p:nvPr/>
          </p:nvGrpSpPr>
          <p:grpSpPr>
            <a:xfrm>
              <a:off x="127704" y="4373034"/>
              <a:ext cx="647700" cy="647700"/>
              <a:chOff x="171450" y="4387850"/>
              <a:chExt cx="647700" cy="647700"/>
            </a:xfrm>
          </p:grpSpPr>
          <p:sp>
            <p:nvSpPr>
              <p:cNvPr id="17" name="Oval 16"/>
              <p:cNvSpPr/>
              <p:nvPr/>
            </p:nvSpPr>
            <p:spPr>
              <a:xfrm>
                <a:off x="171450" y="4387850"/>
                <a:ext cx="647700" cy="6477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45"/>
              <p:cNvSpPr>
                <a:spLocks/>
              </p:cNvSpPr>
              <p:nvPr/>
            </p:nvSpPr>
            <p:spPr bwMode="auto">
              <a:xfrm>
                <a:off x="339739" y="4577557"/>
                <a:ext cx="311122" cy="26828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8"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39" name="等腰三角形 38"/>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396782011"/>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500"/>
                                        <p:tgtEl>
                                          <p:spTgt spid="48"/>
                                        </p:tgtEl>
                                      </p:cBhvr>
                                    </p:animEffect>
                                  </p:childTnLst>
                                </p:cTn>
                              </p:par>
                            </p:childTnLst>
                          </p:cTn>
                        </p:par>
                        <p:par>
                          <p:cTn id="38" fill="hold">
                            <p:stCondLst>
                              <p:cond delay="4000"/>
                            </p:stCondLst>
                            <p:childTnLst>
                              <p:par>
                                <p:cTn id="39" presetID="23" presetClass="entr" presetSubtype="16"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wipe(down)">
                                      <p:cBhvr>
                                        <p:cTn id="50" dur="500"/>
                                        <p:tgtEl>
                                          <p:spTgt spid="49"/>
                                        </p:tgtEl>
                                      </p:cBhvr>
                                    </p:animEffect>
                                  </p:childTnLst>
                                </p:cTn>
                              </p:par>
                            </p:childTnLst>
                          </p:cTn>
                        </p:par>
                        <p:par>
                          <p:cTn id="51" fill="hold">
                            <p:stCondLst>
                              <p:cond delay="5500"/>
                            </p:stCondLst>
                            <p:childTnLst>
                              <p:par>
                                <p:cTn id="52" presetID="23" presetClass="entr" presetSubtype="16" fill="hold"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4755150" y="1200084"/>
            <a:ext cx="3043071" cy="3043071"/>
          </a:xfrm>
          <a:prstGeom prst="diamond">
            <a:avLst/>
          </a:prstGeom>
          <a:solidFill>
            <a:schemeClr val="accent1"/>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4631928" y="685763"/>
            <a:ext cx="3289516" cy="3289516"/>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636401" y="1617970"/>
            <a:ext cx="1280566" cy="481799"/>
          </a:xfrm>
          <a:prstGeom prst="rect">
            <a:avLst/>
          </a:prstGeom>
          <a:noFill/>
        </p:spPr>
        <p:txBody>
          <a:bodyPr wrap="square" rtlCol="0">
            <a:spAutoFit/>
          </a:bodyPr>
          <a:lstStyle/>
          <a:p>
            <a:r>
              <a:rPr lang="en-US" altLang="zh-CN" sz="2531" dirty="0" smtClean="0">
                <a:solidFill>
                  <a:schemeClr val="accent1"/>
                </a:solidFill>
                <a:latin typeface="微软雅黑" panose="020B0503020204020204" pitchFamily="34" charset="-122"/>
                <a:ea typeface="微软雅黑" panose="020B0503020204020204" pitchFamily="34" charset="-122"/>
              </a:rPr>
              <a:t>Part4</a:t>
            </a:r>
            <a:endParaRPr lang="zh-CN" altLang="en-US" sz="2531" dirty="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4848489" y="2005930"/>
            <a:ext cx="2781531" cy="611706"/>
          </a:xfrm>
          <a:prstGeom prst="rect">
            <a:avLst/>
          </a:prstGeom>
        </p:spPr>
        <p:txBody>
          <a:bodyPr wrap="none">
            <a:spAutoFit/>
          </a:bodyPr>
          <a:lstStyle/>
          <a:p>
            <a:r>
              <a:rPr lang="zh-CN" altLang="en-US" sz="3375"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p>
        </p:txBody>
      </p:sp>
      <p:sp>
        <p:nvSpPr>
          <p:cNvPr id="8" name="KSO_Shape"/>
          <p:cNvSpPr>
            <a:spLocks/>
          </p:cNvSpPr>
          <p:nvPr/>
        </p:nvSpPr>
        <p:spPr bwMode="auto">
          <a:xfrm>
            <a:off x="6135443" y="2760590"/>
            <a:ext cx="282480" cy="564959"/>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4311845" y="4430949"/>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0" name="矩形 9"/>
          <p:cNvSpPr/>
          <p:nvPr/>
        </p:nvSpPr>
        <p:spPr>
          <a:xfrm>
            <a:off x="6602184" y="4408373"/>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1" name="矩形 10"/>
          <p:cNvSpPr/>
          <p:nvPr/>
        </p:nvSpPr>
        <p:spPr>
          <a:xfrm>
            <a:off x="4311845" y="4871891"/>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2" name="矩形 11"/>
          <p:cNvSpPr/>
          <p:nvPr/>
        </p:nvSpPr>
        <p:spPr>
          <a:xfrm>
            <a:off x="6602184" y="4849314"/>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6303869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a:spLocks noChangeAspect="1"/>
          </p:cNvSpPr>
          <p:nvPr/>
        </p:nvSpPr>
        <p:spPr>
          <a:xfrm>
            <a:off x="1588490" y="2920174"/>
            <a:ext cx="2296798" cy="1980000"/>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Hexagon 35"/>
          <p:cNvSpPr>
            <a:spLocks noChangeAspect="1"/>
          </p:cNvSpPr>
          <p:nvPr/>
        </p:nvSpPr>
        <p:spPr>
          <a:xfrm>
            <a:off x="4079575" y="2920174"/>
            <a:ext cx="2296798" cy="198000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Hexagon 39"/>
          <p:cNvSpPr>
            <a:spLocks noChangeAspect="1"/>
          </p:cNvSpPr>
          <p:nvPr/>
        </p:nvSpPr>
        <p:spPr>
          <a:xfrm>
            <a:off x="6520905" y="2920174"/>
            <a:ext cx="2296798" cy="1980000"/>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Hexagon 40"/>
          <p:cNvSpPr>
            <a:spLocks noChangeAspect="1"/>
          </p:cNvSpPr>
          <p:nvPr/>
        </p:nvSpPr>
        <p:spPr>
          <a:xfrm>
            <a:off x="8962235" y="2920174"/>
            <a:ext cx="2296798" cy="1980000"/>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57150">
            <a:solidFill>
              <a:schemeClr val="bg1"/>
            </a:solidFill>
          </a:ln>
          <a:effectLst>
            <a:outerShdw blurRad="317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66"/>
          <p:cNvSpPr txBox="1">
            <a:spLocks noChangeArrowheads="1"/>
          </p:cNvSpPr>
          <p:nvPr/>
        </p:nvSpPr>
        <p:spPr bwMode="auto">
          <a:xfrm>
            <a:off x="1347105"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nvSpPr>
        <p:spPr bwMode="auto">
          <a:xfrm>
            <a:off x="1813560"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2" name="文本框 66"/>
          <p:cNvSpPr txBox="1">
            <a:spLocks noChangeArrowheads="1"/>
          </p:cNvSpPr>
          <p:nvPr/>
        </p:nvSpPr>
        <p:spPr bwMode="auto">
          <a:xfrm>
            <a:off x="3838190"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3"/>
          <p:cNvSpPr txBox="1">
            <a:spLocks noChangeArrowheads="1"/>
          </p:cNvSpPr>
          <p:nvPr/>
        </p:nvSpPr>
        <p:spPr bwMode="auto">
          <a:xfrm>
            <a:off x="4304645"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4" name="文本框 66"/>
          <p:cNvSpPr txBox="1">
            <a:spLocks noChangeArrowheads="1"/>
          </p:cNvSpPr>
          <p:nvPr/>
        </p:nvSpPr>
        <p:spPr bwMode="auto">
          <a:xfrm>
            <a:off x="6279520"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3"/>
          <p:cNvSpPr txBox="1">
            <a:spLocks noChangeArrowheads="1"/>
          </p:cNvSpPr>
          <p:nvPr/>
        </p:nvSpPr>
        <p:spPr bwMode="auto">
          <a:xfrm>
            <a:off x="6745975"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文本框 66"/>
          <p:cNvSpPr txBox="1">
            <a:spLocks noChangeArrowheads="1"/>
          </p:cNvSpPr>
          <p:nvPr/>
        </p:nvSpPr>
        <p:spPr bwMode="auto">
          <a:xfrm>
            <a:off x="8720850"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9187305"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8"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19" name="等腰三角形 18"/>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0525307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anim calcmode="lin" valueType="num">
                                      <p:cBhvr>
                                        <p:cTn id="23" dur="750" fill="hold"/>
                                        <p:tgtEl>
                                          <p:spTgt spid="9"/>
                                        </p:tgtEl>
                                        <p:attrNameLst>
                                          <p:attrName>ppt_x</p:attrName>
                                        </p:attrNameLst>
                                      </p:cBhvr>
                                      <p:tavLst>
                                        <p:tav tm="0">
                                          <p:val>
                                            <p:strVal val="#ppt_x"/>
                                          </p:val>
                                        </p:tav>
                                        <p:tav tm="100000">
                                          <p:val>
                                            <p:strVal val="#ppt_x"/>
                                          </p:val>
                                        </p:tav>
                                      </p:tavLst>
                                    </p:anim>
                                    <p:anim calcmode="lin" valueType="num">
                                      <p:cBhvr>
                                        <p:cTn id="24" dur="75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anim calcmode="lin" valueType="num">
                                      <p:cBhvr>
                                        <p:cTn id="48" dur="750" fill="hold"/>
                                        <p:tgtEl>
                                          <p:spTgt spid="14"/>
                                        </p:tgtEl>
                                        <p:attrNameLst>
                                          <p:attrName>ppt_x</p:attrName>
                                        </p:attrNameLst>
                                      </p:cBhvr>
                                      <p:tavLst>
                                        <p:tav tm="0">
                                          <p:val>
                                            <p:strVal val="#ppt_x"/>
                                          </p:val>
                                        </p:tav>
                                        <p:tav tm="100000">
                                          <p:val>
                                            <p:strVal val="#ppt_x"/>
                                          </p:val>
                                        </p:tav>
                                      </p:tavLst>
                                    </p:anim>
                                    <p:anim calcmode="lin" valueType="num">
                                      <p:cBhvr>
                                        <p:cTn id="49" dur="75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anim calcmode="lin" valueType="num">
                                      <p:cBhvr>
                                        <p:cTn id="53" dur="750" fill="hold"/>
                                        <p:tgtEl>
                                          <p:spTgt spid="17"/>
                                        </p:tgtEl>
                                        <p:attrNameLst>
                                          <p:attrName>ppt_x</p:attrName>
                                        </p:attrNameLst>
                                      </p:cBhvr>
                                      <p:tavLst>
                                        <p:tav tm="0">
                                          <p:val>
                                            <p:strVal val="#ppt_x"/>
                                          </p:val>
                                        </p:tav>
                                        <p:tav tm="100000">
                                          <p:val>
                                            <p:strVal val="#ppt_x"/>
                                          </p:val>
                                        </p:tav>
                                      </p:tavLst>
                                    </p:anim>
                                    <p:anim calcmode="lin" valueType="num">
                                      <p:cBhvr>
                                        <p:cTn id="54" dur="75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anim calcmode="lin" valueType="num">
                                      <p:cBhvr>
                                        <p:cTn id="58" dur="750" fill="hold"/>
                                        <p:tgtEl>
                                          <p:spTgt spid="16"/>
                                        </p:tgtEl>
                                        <p:attrNameLst>
                                          <p:attrName>ppt_x</p:attrName>
                                        </p:attrNameLst>
                                      </p:cBhvr>
                                      <p:tavLst>
                                        <p:tav tm="0">
                                          <p:val>
                                            <p:strVal val="#ppt_x"/>
                                          </p:val>
                                        </p:tav>
                                        <p:tav tm="100000">
                                          <p:val>
                                            <p:strVal val="#ppt_x"/>
                                          </p:val>
                                        </p:tav>
                                      </p:tavLst>
                                    </p:anim>
                                    <p:anim calcmode="lin" valueType="num">
                                      <p:cBhvr>
                                        <p:cTn id="5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P spid="8" grpId="0"/>
      <p:bldP spid="9" grpId="0"/>
      <p:bldP spid="12" grpId="0"/>
      <p:bldP spid="13" grpId="0"/>
      <p:bldP spid="14"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26"/>
          <p:cNvSpPr>
            <a:spLocks noGrp="1"/>
          </p:cNvSpPr>
          <p:nvPr>
            <p:ph type="body" sz="half" idx="15"/>
          </p:nvPr>
        </p:nvSpPr>
        <p:spPr/>
        <p:txBody>
          <a:bodyPr/>
          <a:lstStyle/>
          <a:p>
            <a:r>
              <a:rPr lang="en-US" smtClean="0">
                <a:latin typeface="Times New Roman" panose="02020603050405020304" pitchFamily="18" charset="0"/>
                <a:ea typeface="微软雅黑" panose="020B0503020204020204" pitchFamily="34" charset="-122"/>
                <a:sym typeface="Times New Roman" panose="02020603050405020304" pitchFamily="18" charset="0"/>
              </a:rPr>
              <a:t>There are many variations of the a passages lorem ipsum available but the majority have suffered  of the alteration  in some form  The humour There are many variations of the a passages lorem ipsum available but the majority have suffered  of the alteration  in some but the majority have suffered  of the alteration  in some form  The</a:t>
            </a:r>
            <a:br>
              <a:rPr lang="en-US" smtClean="0">
                <a:latin typeface="Times New Roman" panose="02020603050405020304" pitchFamily="18" charset="0"/>
                <a:ea typeface="微软雅黑" panose="020B0503020204020204" pitchFamily="34" charset="-122"/>
                <a:sym typeface="Times New Roman" panose="02020603050405020304" pitchFamily="18" charset="0"/>
              </a:rPr>
            </a:br>
            <a:r>
              <a:rPr lang="en-US" smtClean="0">
                <a:latin typeface="Times New Roman" panose="02020603050405020304" pitchFamily="18" charset="0"/>
                <a:ea typeface="微软雅黑" panose="020B0503020204020204" pitchFamily="34" charset="-122"/>
                <a:sym typeface="Times New Roman" panose="02020603050405020304" pitchFamily="18" charset="0"/>
              </a:rPr>
              <a:t>of the humour</a:t>
            </a:r>
          </a:p>
          <a:p>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Text Placeholder 27"/>
          <p:cNvSpPr>
            <a:spLocks noGrp="1"/>
          </p:cNvSpPr>
          <p:nvPr>
            <p:ph type="body" sz="half" idx="17"/>
          </p:nvPr>
        </p:nvSpPr>
        <p:spPr/>
        <p:txBody>
          <a:bodyPr/>
          <a:lstStyle/>
          <a:p>
            <a:r>
              <a:rPr lang="en-US" smtClean="0">
                <a:latin typeface="Times New Roman" panose="02020603050405020304" pitchFamily="18" charset="0"/>
                <a:ea typeface="微软雅黑" panose="020B0503020204020204" pitchFamily="34" charset="-122"/>
                <a:sym typeface="Times New Roman" panose="02020603050405020304" pitchFamily="18" charset="0"/>
              </a:rPr>
              <a:t>Title Goes Here</a:t>
            </a:r>
            <a:endParaRPr lang="en-US" dirty="0" smtClean="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Text Placeholder 35"/>
          <p:cNvSpPr>
            <a:spLocks noGrp="1"/>
          </p:cNvSpPr>
          <p:nvPr>
            <p:ph type="body" sz="half" idx="18"/>
          </p:nvPr>
        </p:nvSpPr>
        <p:spPr/>
        <p:txBody>
          <a:bodyPr/>
          <a:lstStyle/>
          <a:p>
            <a:r>
              <a:rPr lang="en-US" dirty="0" smtClean="0">
                <a:latin typeface="Times New Roman" panose="02020603050405020304" pitchFamily="18" charset="0"/>
                <a:ea typeface="微软雅黑" panose="020B0503020204020204" pitchFamily="34" charset="-122"/>
                <a:sym typeface="Times New Roman" panose="02020603050405020304" pitchFamily="18" charset="0"/>
              </a:rPr>
              <a:t>Title Goes Here</a:t>
            </a: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pic>
        <p:nvPicPr>
          <p:cNvPr id="2" name="图片占位符 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6"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7" name="等腰三角形 6"/>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185834299"/>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4273086" y="3301123"/>
            <a:ext cx="304857" cy="385755"/>
            <a:chOff x="2943440" y="2191613"/>
            <a:chExt cx="236857" cy="299711"/>
          </a:xfrm>
        </p:grpSpPr>
        <p:sp>
          <p:nvSpPr>
            <p:cNvPr id="33" name="Right Arrow 32"/>
            <p:cNvSpPr/>
            <p:nvPr/>
          </p:nvSpPr>
          <p:spPr>
            <a:xfrm rot="2160000">
              <a:off x="2943440" y="2191613"/>
              <a:ext cx="236857" cy="299711"/>
            </a:xfrm>
            <a:prstGeom prst="rightArrow">
              <a:avLst>
                <a:gd name="adj1" fmla="val 60000"/>
                <a:gd name="adj2" fmla="val 5000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Right Arrow 6"/>
            <p:cNvSpPr/>
            <p:nvPr/>
          </p:nvSpPr>
          <p:spPr>
            <a:xfrm rot="2160000">
              <a:off x="2950225" y="2230672"/>
              <a:ext cx="165800" cy="179827"/>
            </a:xfrm>
            <a:prstGeom prst="rect">
              <a:avLst/>
            </a:prstGeom>
            <a:solidFill>
              <a:schemeClr val="accent2"/>
            </a:solid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972591">
                <a:lnSpc>
                  <a:spcPct val="90000"/>
                </a:lnSpc>
                <a:spcAft>
                  <a:spcPct val="35000"/>
                </a:spcAft>
              </a:pPr>
              <a:endParaRPr lang="en-US" sz="218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9" name="Group 38"/>
          <p:cNvGrpSpPr/>
          <p:nvPr/>
        </p:nvGrpSpPr>
        <p:grpSpPr>
          <a:xfrm>
            <a:off x="4671830" y="4660445"/>
            <a:ext cx="385755" cy="304857"/>
            <a:chOff x="3253241" y="3247732"/>
            <a:chExt cx="299711" cy="236857"/>
          </a:xfrm>
        </p:grpSpPr>
        <p:sp>
          <p:nvSpPr>
            <p:cNvPr id="29" name="Right Arrow 28"/>
            <p:cNvSpPr/>
            <p:nvPr/>
          </p:nvSpPr>
          <p:spPr>
            <a:xfrm rot="6480000">
              <a:off x="3284668" y="3216305"/>
              <a:ext cx="236857" cy="299711"/>
            </a:xfrm>
            <a:prstGeom prst="rightArrow">
              <a:avLst>
                <a:gd name="adj1" fmla="val 60000"/>
                <a:gd name="adj2" fmla="val 50000"/>
              </a:avLst>
            </a:pr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Right Arrow 10"/>
            <p:cNvSpPr/>
            <p:nvPr/>
          </p:nvSpPr>
          <p:spPr>
            <a:xfrm rot="17280000">
              <a:off x="3331176" y="3242457"/>
              <a:ext cx="165800" cy="1798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972591">
                <a:lnSpc>
                  <a:spcPct val="90000"/>
                </a:lnSpc>
                <a:spcAft>
                  <a:spcPct val="35000"/>
                </a:spcAft>
              </a:pPr>
              <a:endParaRPr lang="en-US" sz="218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0" name="Group 39"/>
          <p:cNvGrpSpPr/>
          <p:nvPr/>
        </p:nvGrpSpPr>
        <p:grpSpPr>
          <a:xfrm>
            <a:off x="3593675" y="5445246"/>
            <a:ext cx="304857" cy="385755"/>
            <a:chOff x="2415575" y="3857478"/>
            <a:chExt cx="236857" cy="299711"/>
          </a:xfrm>
        </p:grpSpPr>
        <p:sp>
          <p:nvSpPr>
            <p:cNvPr id="25" name="Right Arrow 24"/>
            <p:cNvSpPr/>
            <p:nvPr/>
          </p:nvSpPr>
          <p:spPr>
            <a:xfrm rot="10800000">
              <a:off x="2415575" y="3857478"/>
              <a:ext cx="236857" cy="299711"/>
            </a:xfrm>
            <a:prstGeom prst="rightArrow">
              <a:avLst>
                <a:gd name="adj1" fmla="val 60000"/>
                <a:gd name="adj2" fmla="val 50000"/>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Right Arrow 14"/>
            <p:cNvSpPr/>
            <p:nvPr/>
          </p:nvSpPr>
          <p:spPr>
            <a:xfrm>
              <a:off x="2486632" y="3917420"/>
              <a:ext cx="165800" cy="1798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972591">
                <a:lnSpc>
                  <a:spcPct val="90000"/>
                </a:lnSpc>
                <a:spcAft>
                  <a:spcPct val="35000"/>
                </a:spcAft>
              </a:pPr>
              <a:endParaRPr lang="en-US" sz="218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1" name="Group 40"/>
          <p:cNvGrpSpPr/>
          <p:nvPr/>
        </p:nvGrpSpPr>
        <p:grpSpPr>
          <a:xfrm>
            <a:off x="2422699" y="4676856"/>
            <a:ext cx="385755" cy="304857"/>
            <a:chOff x="1505791" y="3260482"/>
            <a:chExt cx="299711" cy="236857"/>
          </a:xfrm>
        </p:grpSpPr>
        <p:sp>
          <p:nvSpPr>
            <p:cNvPr id="21" name="Right Arrow 20"/>
            <p:cNvSpPr/>
            <p:nvPr/>
          </p:nvSpPr>
          <p:spPr>
            <a:xfrm rot="15120000">
              <a:off x="1537218" y="3229055"/>
              <a:ext cx="236857" cy="299711"/>
            </a:xfrm>
            <a:prstGeom prst="rightArrow">
              <a:avLst>
                <a:gd name="adj1" fmla="val 60000"/>
                <a:gd name="adj2" fmla="val 50000"/>
              </a:avLst>
            </a:prstGeom>
            <a:solidFill>
              <a:schemeClr val="accent5"/>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Right Arrow 18"/>
            <p:cNvSpPr/>
            <p:nvPr/>
          </p:nvSpPr>
          <p:spPr>
            <a:xfrm rot="4320000">
              <a:off x="1583726" y="3322787"/>
              <a:ext cx="165800" cy="1798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972591">
                <a:lnSpc>
                  <a:spcPct val="90000"/>
                </a:lnSpc>
                <a:spcAft>
                  <a:spcPct val="35000"/>
                </a:spcAft>
              </a:pPr>
              <a:endParaRPr lang="en-US" sz="218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2" name="Group 41"/>
          <p:cNvGrpSpPr/>
          <p:nvPr/>
        </p:nvGrpSpPr>
        <p:grpSpPr>
          <a:xfrm>
            <a:off x="2883048" y="3311267"/>
            <a:ext cx="304857" cy="385755"/>
            <a:chOff x="1863457" y="2199494"/>
            <a:chExt cx="236857" cy="299711"/>
          </a:xfrm>
        </p:grpSpPr>
        <p:sp>
          <p:nvSpPr>
            <p:cNvPr id="17" name="Right Arrow 16"/>
            <p:cNvSpPr/>
            <p:nvPr/>
          </p:nvSpPr>
          <p:spPr>
            <a:xfrm rot="19440000">
              <a:off x="1863457" y="2199494"/>
              <a:ext cx="236857" cy="299711"/>
            </a:xfrm>
            <a:prstGeom prst="rightArrow">
              <a:avLst>
                <a:gd name="adj1" fmla="val 60000"/>
                <a:gd name="adj2" fmla="val 5000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Right Arrow 22"/>
            <p:cNvSpPr/>
            <p:nvPr/>
          </p:nvSpPr>
          <p:spPr>
            <a:xfrm rot="19440000">
              <a:off x="1870242" y="2280319"/>
              <a:ext cx="165800" cy="1798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972591">
                <a:lnSpc>
                  <a:spcPct val="90000"/>
                </a:lnSpc>
                <a:spcAft>
                  <a:spcPct val="35000"/>
                </a:spcAft>
              </a:pPr>
              <a:endParaRPr lang="en-US" sz="218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4" name="Group 43"/>
          <p:cNvGrpSpPr/>
          <p:nvPr/>
        </p:nvGrpSpPr>
        <p:grpSpPr>
          <a:xfrm>
            <a:off x="2936517" y="3645927"/>
            <a:ext cx="1601917" cy="1601917"/>
            <a:chOff x="1016000" y="1689100"/>
            <a:chExt cx="787400" cy="787400"/>
          </a:xfrm>
        </p:grpSpPr>
        <p:grpSp>
          <p:nvGrpSpPr>
            <p:cNvPr id="45" name="Group 10"/>
            <p:cNvGrpSpPr/>
            <p:nvPr/>
          </p:nvGrpSpPr>
          <p:grpSpPr>
            <a:xfrm>
              <a:off x="1016000" y="1689100"/>
              <a:ext cx="787400" cy="787400"/>
              <a:chOff x="4343400" y="1854885"/>
              <a:chExt cx="457200" cy="457200"/>
            </a:xfrm>
          </p:grpSpPr>
          <p:sp>
            <p:nvSpPr>
              <p:cNvPr id="47" name="Oval 46"/>
              <p:cNvSpPr/>
              <p:nvPr/>
            </p:nvSpPr>
            <p:spPr>
              <a:xfrm>
                <a:off x="4343400" y="1854885"/>
                <a:ext cx="457200" cy="457200"/>
              </a:xfrm>
              <a:prstGeom prst="ellipse">
                <a:avLst/>
              </a:prstGeom>
              <a:solidFill>
                <a:schemeClr val="bg1"/>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Oval 47"/>
              <p:cNvSpPr/>
              <p:nvPr/>
            </p:nvSpPr>
            <p:spPr>
              <a:xfrm>
                <a:off x="4408030" y="1919516"/>
                <a:ext cx="327939" cy="327939"/>
              </a:xfrm>
              <a:prstGeom prst="ellipse">
                <a:avLst/>
              </a:prstGeom>
              <a:solidFill>
                <a:schemeClr val="tx1">
                  <a:lumMod val="50000"/>
                  <a:lumOff val="50000"/>
                </a:schemeClr>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6" name="Freeform 145"/>
            <p:cNvSpPr>
              <a:spLocks/>
            </p:cNvSpPr>
            <p:nvPr/>
          </p:nvSpPr>
          <p:spPr bwMode="auto">
            <a:xfrm>
              <a:off x="1267654" y="1960311"/>
              <a:ext cx="284092" cy="244978"/>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solidFill>
                <a:schemeClr val="tx1">
                  <a:lumMod val="50000"/>
                  <a:lumOff val="50000"/>
                </a:schemeClr>
              </a:solid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5" name="Group 54"/>
          <p:cNvGrpSpPr/>
          <p:nvPr/>
        </p:nvGrpSpPr>
        <p:grpSpPr>
          <a:xfrm>
            <a:off x="3165986" y="2422620"/>
            <a:ext cx="1142979" cy="1142979"/>
            <a:chOff x="2083284" y="1636066"/>
            <a:chExt cx="888032" cy="888032"/>
          </a:xfrm>
        </p:grpSpPr>
        <p:sp>
          <p:nvSpPr>
            <p:cNvPr id="35" name="Oval 34"/>
            <p:cNvSpPr/>
            <p:nvPr/>
          </p:nvSpPr>
          <p:spPr>
            <a:xfrm>
              <a:off x="2083284" y="1636066"/>
              <a:ext cx="888032" cy="88803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Freeform 57"/>
            <p:cNvSpPr>
              <a:spLocks noEditPoints="1"/>
            </p:cNvSpPr>
            <p:nvPr/>
          </p:nvSpPr>
          <p:spPr bwMode="auto">
            <a:xfrm>
              <a:off x="2357278" y="1910060"/>
              <a:ext cx="340044" cy="340044"/>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6" name="Group 55"/>
          <p:cNvGrpSpPr/>
          <p:nvPr/>
        </p:nvGrpSpPr>
        <p:grpSpPr>
          <a:xfrm>
            <a:off x="4556025" y="3432543"/>
            <a:ext cx="1142979" cy="1142979"/>
            <a:chOff x="3163268" y="2420720"/>
            <a:chExt cx="888032" cy="888032"/>
          </a:xfrm>
        </p:grpSpPr>
        <p:sp>
          <p:nvSpPr>
            <p:cNvPr id="31" name="Oval 30"/>
            <p:cNvSpPr/>
            <p:nvPr/>
          </p:nvSpPr>
          <p:spPr>
            <a:xfrm>
              <a:off x="3163268" y="2420720"/>
              <a:ext cx="888032" cy="88803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116"/>
            <p:cNvSpPr>
              <a:spLocks noEditPoints="1"/>
            </p:cNvSpPr>
            <p:nvPr/>
          </p:nvSpPr>
          <p:spPr bwMode="auto">
            <a:xfrm>
              <a:off x="3430119" y="2721861"/>
              <a:ext cx="354330" cy="28575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7" name="Group 56"/>
          <p:cNvGrpSpPr/>
          <p:nvPr/>
        </p:nvGrpSpPr>
        <p:grpSpPr>
          <a:xfrm>
            <a:off x="4025078" y="5066634"/>
            <a:ext cx="1142979" cy="1142979"/>
            <a:chOff x="2750751" y="3690318"/>
            <a:chExt cx="888032" cy="888032"/>
          </a:xfrm>
        </p:grpSpPr>
        <p:sp>
          <p:nvSpPr>
            <p:cNvPr id="27" name="Oval 26"/>
            <p:cNvSpPr/>
            <p:nvPr/>
          </p:nvSpPr>
          <p:spPr>
            <a:xfrm>
              <a:off x="2750751" y="3690318"/>
              <a:ext cx="888032" cy="88803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66"/>
            <p:cNvSpPr>
              <a:spLocks noEditPoints="1"/>
            </p:cNvSpPr>
            <p:nvPr/>
          </p:nvSpPr>
          <p:spPr bwMode="auto">
            <a:xfrm>
              <a:off x="2996170" y="3978600"/>
              <a:ext cx="397194" cy="311468"/>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8" name="Group 57"/>
          <p:cNvGrpSpPr/>
          <p:nvPr/>
        </p:nvGrpSpPr>
        <p:grpSpPr>
          <a:xfrm>
            <a:off x="2306893" y="5066634"/>
            <a:ext cx="1142979" cy="1142979"/>
            <a:chOff x="1415817" y="3690318"/>
            <a:chExt cx="888032" cy="888032"/>
          </a:xfrm>
        </p:grpSpPr>
        <p:sp>
          <p:nvSpPr>
            <p:cNvPr id="23" name="Oval 22"/>
            <p:cNvSpPr/>
            <p:nvPr/>
          </p:nvSpPr>
          <p:spPr>
            <a:xfrm>
              <a:off x="1415817" y="3690318"/>
              <a:ext cx="888032" cy="888032"/>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171"/>
            <p:cNvSpPr>
              <a:spLocks/>
            </p:cNvSpPr>
            <p:nvPr/>
          </p:nvSpPr>
          <p:spPr bwMode="auto">
            <a:xfrm>
              <a:off x="1662665" y="3991459"/>
              <a:ext cx="394336" cy="285750"/>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9" name="Group 58"/>
          <p:cNvGrpSpPr/>
          <p:nvPr/>
        </p:nvGrpSpPr>
        <p:grpSpPr>
          <a:xfrm>
            <a:off x="1775945" y="3432543"/>
            <a:ext cx="1142979" cy="1142979"/>
            <a:chOff x="1003300" y="2420720"/>
            <a:chExt cx="888032" cy="888032"/>
          </a:xfrm>
        </p:grpSpPr>
        <p:sp>
          <p:nvSpPr>
            <p:cNvPr id="19" name="Oval 18"/>
            <p:cNvSpPr/>
            <p:nvPr/>
          </p:nvSpPr>
          <p:spPr>
            <a:xfrm>
              <a:off x="1003300" y="2420720"/>
              <a:ext cx="888032" cy="88803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Freeform 128"/>
            <p:cNvSpPr>
              <a:spLocks noEditPoints="1"/>
            </p:cNvSpPr>
            <p:nvPr/>
          </p:nvSpPr>
          <p:spPr bwMode="auto">
            <a:xfrm>
              <a:off x="1264437" y="2694714"/>
              <a:ext cx="365758" cy="340044"/>
            </a:xfrm>
            <a:custGeom>
              <a:avLst/>
              <a:gdLst/>
              <a:ahLst/>
              <a:cxnLst>
                <a:cxn ang="0">
                  <a:pos x="10" y="37"/>
                </a:cxn>
                <a:cxn ang="0">
                  <a:pos x="0" y="25"/>
                </a:cxn>
                <a:cxn ang="0">
                  <a:pos x="6" y="18"/>
                </a:cxn>
                <a:cxn ang="0">
                  <a:pos x="15" y="30"/>
                </a:cxn>
                <a:cxn ang="0">
                  <a:pos x="10" y="37"/>
                </a:cxn>
                <a:cxn ang="0">
                  <a:pos x="50" y="50"/>
                </a:cxn>
                <a:cxn ang="0">
                  <a:pos x="43" y="55"/>
                </a:cxn>
                <a:cxn ang="0">
                  <a:pos x="29" y="52"/>
                </a:cxn>
                <a:cxn ang="0">
                  <a:pos x="15" y="55"/>
                </a:cxn>
                <a:cxn ang="0">
                  <a:pos x="9" y="50"/>
                </a:cxn>
                <a:cxn ang="0">
                  <a:pos x="29" y="29"/>
                </a:cxn>
                <a:cxn ang="0">
                  <a:pos x="50" y="50"/>
                </a:cxn>
                <a:cxn ang="0">
                  <a:pos x="21" y="21"/>
                </a:cxn>
                <a:cxn ang="0">
                  <a:pos x="12" y="9"/>
                </a:cxn>
                <a:cxn ang="0">
                  <a:pos x="18" y="0"/>
                </a:cxn>
                <a:cxn ang="0">
                  <a:pos x="28" y="13"/>
                </a:cxn>
                <a:cxn ang="0">
                  <a:pos x="21" y="21"/>
                </a:cxn>
                <a:cxn ang="0">
                  <a:pos x="31" y="13"/>
                </a:cxn>
                <a:cxn ang="0">
                  <a:pos x="41" y="0"/>
                </a:cxn>
                <a:cxn ang="0">
                  <a:pos x="47" y="9"/>
                </a:cxn>
                <a:cxn ang="0">
                  <a:pos x="38" y="21"/>
                </a:cxn>
                <a:cxn ang="0">
                  <a:pos x="31" y="13"/>
                </a:cxn>
                <a:cxn ang="0">
                  <a:pos x="59" y="25"/>
                </a:cxn>
                <a:cxn ang="0">
                  <a:pos x="49" y="37"/>
                </a:cxn>
                <a:cxn ang="0">
                  <a:pos x="44" y="30"/>
                </a:cxn>
                <a:cxn ang="0">
                  <a:pos x="53" y="18"/>
                </a:cxn>
                <a:cxn ang="0">
                  <a:pos x="59" y="25"/>
                </a:cxn>
              </a:cxnLst>
              <a:rect l="0" t="0" r="r" b="b"/>
              <a:pathLst>
                <a:path w="59" h="55">
                  <a:moveTo>
                    <a:pt x="10" y="37"/>
                  </a:moveTo>
                  <a:cubicBezTo>
                    <a:pt x="4" y="37"/>
                    <a:pt x="0" y="30"/>
                    <a:pt x="0" y="25"/>
                  </a:cubicBezTo>
                  <a:cubicBezTo>
                    <a:pt x="0" y="21"/>
                    <a:pt x="2" y="18"/>
                    <a:pt x="6" y="18"/>
                  </a:cubicBezTo>
                  <a:cubicBezTo>
                    <a:pt x="11" y="18"/>
                    <a:pt x="15" y="25"/>
                    <a:pt x="15" y="30"/>
                  </a:cubicBezTo>
                  <a:cubicBezTo>
                    <a:pt x="15" y="33"/>
                    <a:pt x="14" y="37"/>
                    <a:pt x="10" y="37"/>
                  </a:cubicBezTo>
                  <a:close/>
                  <a:moveTo>
                    <a:pt x="50" y="50"/>
                  </a:moveTo>
                  <a:cubicBezTo>
                    <a:pt x="50" y="54"/>
                    <a:pt x="46" y="55"/>
                    <a:pt x="43" y="55"/>
                  </a:cubicBezTo>
                  <a:cubicBezTo>
                    <a:pt x="38" y="55"/>
                    <a:pt x="34" y="52"/>
                    <a:pt x="29" y="52"/>
                  </a:cubicBezTo>
                  <a:cubicBezTo>
                    <a:pt x="25" y="52"/>
                    <a:pt x="21" y="55"/>
                    <a:pt x="15" y="55"/>
                  </a:cubicBezTo>
                  <a:cubicBezTo>
                    <a:pt x="12" y="55"/>
                    <a:pt x="9" y="54"/>
                    <a:pt x="9" y="50"/>
                  </a:cubicBezTo>
                  <a:cubicBezTo>
                    <a:pt x="9" y="41"/>
                    <a:pt x="21" y="29"/>
                    <a:pt x="29" y="29"/>
                  </a:cubicBezTo>
                  <a:cubicBezTo>
                    <a:pt x="38" y="29"/>
                    <a:pt x="50" y="41"/>
                    <a:pt x="50" y="50"/>
                  </a:cubicBezTo>
                  <a:close/>
                  <a:moveTo>
                    <a:pt x="21" y="21"/>
                  </a:moveTo>
                  <a:cubicBezTo>
                    <a:pt x="15" y="21"/>
                    <a:pt x="12" y="14"/>
                    <a:pt x="12" y="9"/>
                  </a:cubicBezTo>
                  <a:cubicBezTo>
                    <a:pt x="12" y="5"/>
                    <a:pt x="14" y="0"/>
                    <a:pt x="18" y="0"/>
                  </a:cubicBezTo>
                  <a:cubicBezTo>
                    <a:pt x="24" y="0"/>
                    <a:pt x="28" y="8"/>
                    <a:pt x="28" y="13"/>
                  </a:cubicBezTo>
                  <a:cubicBezTo>
                    <a:pt x="28" y="17"/>
                    <a:pt x="26" y="21"/>
                    <a:pt x="21" y="21"/>
                  </a:cubicBezTo>
                  <a:close/>
                  <a:moveTo>
                    <a:pt x="31" y="13"/>
                  </a:moveTo>
                  <a:cubicBezTo>
                    <a:pt x="31" y="8"/>
                    <a:pt x="35" y="0"/>
                    <a:pt x="41" y="0"/>
                  </a:cubicBezTo>
                  <a:cubicBezTo>
                    <a:pt x="45" y="0"/>
                    <a:pt x="47" y="5"/>
                    <a:pt x="47" y="9"/>
                  </a:cubicBezTo>
                  <a:cubicBezTo>
                    <a:pt x="47" y="14"/>
                    <a:pt x="44" y="21"/>
                    <a:pt x="38" y="21"/>
                  </a:cubicBezTo>
                  <a:cubicBezTo>
                    <a:pt x="33" y="21"/>
                    <a:pt x="31" y="17"/>
                    <a:pt x="31" y="13"/>
                  </a:cubicBezTo>
                  <a:close/>
                  <a:moveTo>
                    <a:pt x="59" y="25"/>
                  </a:moveTo>
                  <a:cubicBezTo>
                    <a:pt x="59" y="30"/>
                    <a:pt x="55" y="37"/>
                    <a:pt x="49" y="37"/>
                  </a:cubicBezTo>
                  <a:cubicBezTo>
                    <a:pt x="45" y="37"/>
                    <a:pt x="44" y="33"/>
                    <a:pt x="44" y="30"/>
                  </a:cubicBezTo>
                  <a:cubicBezTo>
                    <a:pt x="44" y="25"/>
                    <a:pt x="48" y="18"/>
                    <a:pt x="53" y="18"/>
                  </a:cubicBezTo>
                  <a:cubicBezTo>
                    <a:pt x="57" y="18"/>
                    <a:pt x="59" y="21"/>
                    <a:pt x="59" y="25"/>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0" name="TextBox 59"/>
          <p:cNvSpPr txBox="1"/>
          <p:nvPr/>
        </p:nvSpPr>
        <p:spPr>
          <a:xfrm>
            <a:off x="6828771" y="2047102"/>
            <a:ext cx="4254037" cy="723013"/>
          </a:xfrm>
          <a:prstGeom prst="rect">
            <a:avLst/>
          </a:prstGeom>
          <a:noFill/>
        </p:spPr>
        <p:txBody>
          <a:bodyPr wrap="square" rtlCol="0">
            <a:spAutoFit/>
          </a:bodyPr>
          <a:lstStyle/>
          <a:p>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61" name="Group 60"/>
          <p:cNvGrpSpPr/>
          <p:nvPr/>
        </p:nvGrpSpPr>
        <p:grpSpPr>
          <a:xfrm>
            <a:off x="6154811" y="2109395"/>
            <a:ext cx="588459" cy="588459"/>
            <a:chOff x="4343400" y="1854885"/>
            <a:chExt cx="457200" cy="457200"/>
          </a:xfrm>
        </p:grpSpPr>
        <p:sp>
          <p:nvSpPr>
            <p:cNvPr id="62" name="Oval 61"/>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Oval 62"/>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4" name="TextBox 63"/>
          <p:cNvSpPr txBox="1"/>
          <p:nvPr/>
        </p:nvSpPr>
        <p:spPr>
          <a:xfrm>
            <a:off x="6828771" y="3003348"/>
            <a:ext cx="4254037" cy="723013"/>
          </a:xfrm>
          <a:prstGeom prst="rect">
            <a:avLst/>
          </a:prstGeom>
          <a:noFill/>
        </p:spPr>
        <p:txBody>
          <a:bodyPr wrap="square" rtlCol="0">
            <a:spAutoFit/>
          </a:bodyPr>
          <a:lstStyle/>
          <a:p>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65" name="Group 64"/>
          <p:cNvGrpSpPr/>
          <p:nvPr/>
        </p:nvGrpSpPr>
        <p:grpSpPr>
          <a:xfrm>
            <a:off x="6154811" y="3065641"/>
            <a:ext cx="588459" cy="588459"/>
            <a:chOff x="4343400" y="1854885"/>
            <a:chExt cx="457200" cy="457200"/>
          </a:xfrm>
          <a:solidFill>
            <a:schemeClr val="accent2"/>
          </a:solidFill>
        </p:grpSpPr>
        <p:sp>
          <p:nvSpPr>
            <p:cNvPr id="66" name="Oval 65"/>
            <p:cNvSpPr/>
            <p:nvPr/>
          </p:nvSpPr>
          <p:spPr>
            <a:xfrm>
              <a:off x="4343400" y="1854885"/>
              <a:ext cx="457200" cy="457200"/>
            </a:xfrm>
            <a:prstGeom prst="ellipse">
              <a:avLst/>
            </a:prstGeom>
            <a:solidFill>
              <a:schemeClr val="bg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Oval 66"/>
            <p:cNvSpPr/>
            <p:nvPr/>
          </p:nvSpPr>
          <p:spPr>
            <a:xfrm>
              <a:off x="4408030" y="1919516"/>
              <a:ext cx="327939" cy="327939"/>
            </a:xfrm>
            <a:prstGeom prst="ellips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8" name="TextBox 67"/>
          <p:cNvSpPr txBox="1"/>
          <p:nvPr/>
        </p:nvSpPr>
        <p:spPr>
          <a:xfrm>
            <a:off x="6828771" y="3959593"/>
            <a:ext cx="4254037" cy="723013"/>
          </a:xfrm>
          <a:prstGeom prst="rect">
            <a:avLst/>
          </a:prstGeom>
          <a:noFill/>
        </p:spPr>
        <p:txBody>
          <a:bodyPr wrap="square" rtlCol="0">
            <a:spAutoFit/>
          </a:bodyPr>
          <a:lstStyle/>
          <a:p>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69" name="Group 68"/>
          <p:cNvGrpSpPr/>
          <p:nvPr/>
        </p:nvGrpSpPr>
        <p:grpSpPr>
          <a:xfrm>
            <a:off x="6154811" y="4021887"/>
            <a:ext cx="588459" cy="588459"/>
            <a:chOff x="4343400" y="1854885"/>
            <a:chExt cx="457200" cy="457200"/>
          </a:xfrm>
        </p:grpSpPr>
        <p:sp>
          <p:nvSpPr>
            <p:cNvPr id="70" name="Oval 69"/>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Oval 70"/>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2" name="TextBox 71"/>
          <p:cNvSpPr txBox="1"/>
          <p:nvPr/>
        </p:nvSpPr>
        <p:spPr>
          <a:xfrm>
            <a:off x="6828771" y="4915839"/>
            <a:ext cx="4254037" cy="723013"/>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73" name="Group 72"/>
          <p:cNvGrpSpPr/>
          <p:nvPr/>
        </p:nvGrpSpPr>
        <p:grpSpPr>
          <a:xfrm>
            <a:off x="6154811" y="4978133"/>
            <a:ext cx="588459" cy="588459"/>
            <a:chOff x="4343400" y="1854885"/>
            <a:chExt cx="457200" cy="457200"/>
          </a:xfrm>
        </p:grpSpPr>
        <p:sp>
          <p:nvSpPr>
            <p:cNvPr id="74" name="Oval 73"/>
            <p:cNvSpPr/>
            <p:nvPr/>
          </p:nvSpPr>
          <p:spPr>
            <a:xfrm>
              <a:off x="4343400" y="1854885"/>
              <a:ext cx="457200" cy="457200"/>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Oval 74"/>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6" name="TextBox 75"/>
          <p:cNvSpPr txBox="1"/>
          <p:nvPr/>
        </p:nvSpPr>
        <p:spPr>
          <a:xfrm>
            <a:off x="6828771" y="5872085"/>
            <a:ext cx="4254037" cy="723013"/>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stage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77" name="Group 76"/>
          <p:cNvGrpSpPr/>
          <p:nvPr/>
        </p:nvGrpSpPr>
        <p:grpSpPr>
          <a:xfrm>
            <a:off x="6154811" y="5934379"/>
            <a:ext cx="588459" cy="588459"/>
            <a:chOff x="4343400" y="1854885"/>
            <a:chExt cx="457200" cy="457200"/>
          </a:xfrm>
        </p:grpSpPr>
        <p:sp>
          <p:nvSpPr>
            <p:cNvPr id="78" name="Oval 77"/>
            <p:cNvSpPr/>
            <p:nvPr/>
          </p:nvSpPr>
          <p:spPr>
            <a:xfrm>
              <a:off x="4343400" y="1854885"/>
              <a:ext cx="457200" cy="457200"/>
            </a:xfrm>
            <a:prstGeom prst="ellipse">
              <a:avLst/>
            </a:prstGeom>
            <a:solidFill>
              <a:schemeClr val="bg1"/>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Oval 78"/>
            <p:cNvSpPr/>
            <p:nvPr/>
          </p:nvSpPr>
          <p:spPr>
            <a:xfrm>
              <a:off x="4408030" y="1919516"/>
              <a:ext cx="327939" cy="327939"/>
            </a:xfrm>
            <a:prstGeom prst="ellipse">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0"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81" name="等腰三角形 80"/>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88724275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500"/>
                                        <p:tgtEl>
                                          <p:spTgt spid="42"/>
                                        </p:tgtEl>
                                      </p:cBhvr>
                                    </p:animEffect>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ppt_w</p:attrName>
                                        </p:attrNameLst>
                                      </p:cBhvr>
                                      <p:tavLst>
                                        <p:tav tm="0">
                                          <p:val>
                                            <p:fltVal val="0"/>
                                          </p:val>
                                        </p:tav>
                                        <p:tav tm="100000">
                                          <p:val>
                                            <p:strVal val="#ppt_w"/>
                                          </p:val>
                                        </p:tav>
                                      </p:tavLst>
                                    </p:anim>
                                    <p:anim calcmode="lin" valueType="num">
                                      <p:cBhvr>
                                        <p:cTn id="31" dur="500" fill="hold"/>
                                        <p:tgtEl>
                                          <p:spTgt spid="55"/>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3500"/>
                            </p:stCondLst>
                            <p:childTnLst>
                              <p:par>
                                <p:cTn id="37" presetID="23" presetClass="entr" presetSubtype="16"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left)">
                                      <p:cBhvr>
                                        <p:cTn id="44" dur="500"/>
                                        <p:tgtEl>
                                          <p:spTgt spid="64"/>
                                        </p:tgtEl>
                                      </p:cBhvr>
                                    </p:animEffect>
                                  </p:childTnLst>
                                </p:cTn>
                              </p:par>
                            </p:childTnLst>
                          </p:cTn>
                        </p:par>
                        <p:par>
                          <p:cTn id="45" fill="hold">
                            <p:stCondLst>
                              <p:cond delay="4500"/>
                            </p:stCondLst>
                            <p:childTnLst>
                              <p:par>
                                <p:cTn id="46" presetID="23" presetClass="entr" presetSubtype="16"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up)">
                                      <p:cBhvr>
                                        <p:cTn id="53" dur="500"/>
                                        <p:tgtEl>
                                          <p:spTgt spid="39"/>
                                        </p:tgtEl>
                                      </p:cBhvr>
                                    </p:animEffect>
                                  </p:childTnLst>
                                </p:cTn>
                              </p:par>
                            </p:childTnLst>
                          </p:cTn>
                        </p:par>
                        <p:par>
                          <p:cTn id="54" fill="hold">
                            <p:stCondLst>
                              <p:cond delay="5500"/>
                            </p:stCondLst>
                            <p:childTnLst>
                              <p:par>
                                <p:cTn id="55" presetID="23" presetClass="entr" presetSubtype="16"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p:cTn id="57" dur="500" fill="hold"/>
                                        <p:tgtEl>
                                          <p:spTgt spid="69"/>
                                        </p:tgtEl>
                                        <p:attrNameLst>
                                          <p:attrName>ppt_w</p:attrName>
                                        </p:attrNameLst>
                                      </p:cBhvr>
                                      <p:tavLst>
                                        <p:tav tm="0">
                                          <p:val>
                                            <p:fltVal val="0"/>
                                          </p:val>
                                        </p:tav>
                                        <p:tav tm="100000">
                                          <p:val>
                                            <p:strVal val="#ppt_w"/>
                                          </p:val>
                                        </p:tav>
                                      </p:tavLst>
                                    </p:anim>
                                    <p:anim calcmode="lin" valueType="num">
                                      <p:cBhvr>
                                        <p:cTn id="58" dur="500" fill="hold"/>
                                        <p:tgtEl>
                                          <p:spTgt spid="69"/>
                                        </p:tgtEl>
                                        <p:attrNameLst>
                                          <p:attrName>ppt_h</p:attrName>
                                        </p:attrNameLst>
                                      </p:cBhvr>
                                      <p:tavLst>
                                        <p:tav tm="0">
                                          <p:val>
                                            <p:fltVal val="0"/>
                                          </p:val>
                                        </p:tav>
                                        <p:tav tm="100000">
                                          <p:val>
                                            <p:strVal val="#ppt_h"/>
                                          </p:val>
                                        </p:tav>
                                      </p:tavLst>
                                    </p:anim>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ipe(left)">
                                      <p:cBhvr>
                                        <p:cTn id="62" dur="500"/>
                                        <p:tgtEl>
                                          <p:spTgt spid="68"/>
                                        </p:tgtEl>
                                      </p:cBhvr>
                                    </p:animEffect>
                                  </p:childTnLst>
                                </p:cTn>
                              </p:par>
                            </p:childTnLst>
                          </p:cTn>
                        </p:par>
                        <p:par>
                          <p:cTn id="63" fill="hold">
                            <p:stCondLst>
                              <p:cond delay="6500"/>
                            </p:stCondLst>
                            <p:childTnLst>
                              <p:par>
                                <p:cTn id="64" presetID="23" presetClass="entr" presetSubtype="16" fill="hold" nodeType="afterEffect">
                                  <p:stCondLst>
                                    <p:cond delay="0"/>
                                  </p:stCondLst>
                                  <p:childTnLst>
                                    <p:set>
                                      <p:cBhvr>
                                        <p:cTn id="65" dur="1" fill="hold">
                                          <p:stCondLst>
                                            <p:cond delay="0"/>
                                          </p:stCondLst>
                                        </p:cTn>
                                        <p:tgtEl>
                                          <p:spTgt spid="57"/>
                                        </p:tgtEl>
                                        <p:attrNameLst>
                                          <p:attrName>style.visibility</p:attrName>
                                        </p:attrNameLst>
                                      </p:cBhvr>
                                      <p:to>
                                        <p:strVal val="visible"/>
                                      </p:to>
                                    </p:set>
                                    <p:anim calcmode="lin" valueType="num">
                                      <p:cBhvr>
                                        <p:cTn id="66" dur="500" fill="hold"/>
                                        <p:tgtEl>
                                          <p:spTgt spid="57"/>
                                        </p:tgtEl>
                                        <p:attrNameLst>
                                          <p:attrName>ppt_w</p:attrName>
                                        </p:attrNameLst>
                                      </p:cBhvr>
                                      <p:tavLst>
                                        <p:tav tm="0">
                                          <p:val>
                                            <p:fltVal val="0"/>
                                          </p:val>
                                        </p:tav>
                                        <p:tav tm="100000">
                                          <p:val>
                                            <p:strVal val="#ppt_w"/>
                                          </p:val>
                                        </p:tav>
                                      </p:tavLst>
                                    </p:anim>
                                    <p:anim calcmode="lin" valueType="num">
                                      <p:cBhvr>
                                        <p:cTn id="67" dur="500" fill="hold"/>
                                        <p:tgtEl>
                                          <p:spTgt spid="57"/>
                                        </p:tgtEl>
                                        <p:attrNameLst>
                                          <p:attrName>ppt_h</p:attrName>
                                        </p:attrNameLst>
                                      </p:cBhvr>
                                      <p:tavLst>
                                        <p:tav tm="0">
                                          <p:val>
                                            <p:fltVal val="0"/>
                                          </p:val>
                                        </p:tav>
                                        <p:tav tm="100000">
                                          <p:val>
                                            <p:strVal val="#ppt_h"/>
                                          </p:val>
                                        </p:tav>
                                      </p:tavLst>
                                    </p:anim>
                                  </p:childTnLst>
                                </p:cTn>
                              </p:par>
                            </p:childTnLst>
                          </p:cTn>
                        </p:par>
                        <p:par>
                          <p:cTn id="68" fill="hold">
                            <p:stCondLst>
                              <p:cond delay="7000"/>
                            </p:stCondLst>
                            <p:childTnLst>
                              <p:par>
                                <p:cTn id="69" presetID="22" presetClass="entr" presetSubtype="2"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right)">
                                      <p:cBhvr>
                                        <p:cTn id="71" dur="500"/>
                                        <p:tgtEl>
                                          <p:spTgt spid="40"/>
                                        </p:tgtEl>
                                      </p:cBhvr>
                                    </p:animEffect>
                                  </p:childTnLst>
                                </p:cTn>
                              </p:par>
                            </p:childTnLst>
                          </p:cTn>
                        </p:par>
                        <p:par>
                          <p:cTn id="72" fill="hold">
                            <p:stCondLst>
                              <p:cond delay="7500"/>
                            </p:stCondLst>
                            <p:childTnLst>
                              <p:par>
                                <p:cTn id="73" presetID="23" presetClass="entr" presetSubtype="16"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 calcmode="lin" valueType="num">
                                      <p:cBhvr>
                                        <p:cTn id="75" dur="500" fill="hold"/>
                                        <p:tgtEl>
                                          <p:spTgt spid="73"/>
                                        </p:tgtEl>
                                        <p:attrNameLst>
                                          <p:attrName>ppt_w</p:attrName>
                                        </p:attrNameLst>
                                      </p:cBhvr>
                                      <p:tavLst>
                                        <p:tav tm="0">
                                          <p:val>
                                            <p:fltVal val="0"/>
                                          </p:val>
                                        </p:tav>
                                        <p:tav tm="100000">
                                          <p:val>
                                            <p:strVal val="#ppt_w"/>
                                          </p:val>
                                        </p:tav>
                                      </p:tavLst>
                                    </p:anim>
                                    <p:anim calcmode="lin" valueType="num">
                                      <p:cBhvr>
                                        <p:cTn id="76" dur="500" fill="hold"/>
                                        <p:tgtEl>
                                          <p:spTgt spid="73"/>
                                        </p:tgtEl>
                                        <p:attrNameLst>
                                          <p:attrName>ppt_h</p:attrName>
                                        </p:attrNameLst>
                                      </p:cBhvr>
                                      <p:tavLst>
                                        <p:tav tm="0">
                                          <p:val>
                                            <p:fltVal val="0"/>
                                          </p:val>
                                        </p:tav>
                                        <p:tav tm="100000">
                                          <p:val>
                                            <p:strVal val="#ppt_h"/>
                                          </p:val>
                                        </p:tav>
                                      </p:tavLst>
                                    </p:anim>
                                  </p:childTnLst>
                                </p:cTn>
                              </p:par>
                            </p:childTnLst>
                          </p:cTn>
                        </p:par>
                        <p:par>
                          <p:cTn id="77" fill="hold">
                            <p:stCondLst>
                              <p:cond delay="8000"/>
                            </p:stCondLst>
                            <p:childTnLst>
                              <p:par>
                                <p:cTn id="78" presetID="22" presetClass="entr" presetSubtype="8"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wipe(left)">
                                      <p:cBhvr>
                                        <p:cTn id="80" dur="500"/>
                                        <p:tgtEl>
                                          <p:spTgt spid="72"/>
                                        </p:tgtEl>
                                      </p:cBhvr>
                                    </p:animEffect>
                                  </p:childTnLst>
                                </p:cTn>
                              </p:par>
                            </p:childTnLst>
                          </p:cTn>
                        </p:par>
                        <p:par>
                          <p:cTn id="81" fill="hold">
                            <p:stCondLst>
                              <p:cond delay="8500"/>
                            </p:stCondLst>
                            <p:childTnLst>
                              <p:par>
                                <p:cTn id="82" presetID="23" presetClass="entr" presetSubtype="16" fill="hold"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ppt_w</p:attrName>
                                        </p:attrNameLst>
                                      </p:cBhvr>
                                      <p:tavLst>
                                        <p:tav tm="0">
                                          <p:val>
                                            <p:fltVal val="0"/>
                                          </p:val>
                                        </p:tav>
                                        <p:tav tm="100000">
                                          <p:val>
                                            <p:strVal val="#ppt_w"/>
                                          </p:val>
                                        </p:tav>
                                      </p:tavLst>
                                    </p:anim>
                                    <p:anim calcmode="lin" valueType="num">
                                      <p:cBhvr>
                                        <p:cTn id="85" dur="500" fill="hold"/>
                                        <p:tgtEl>
                                          <p:spTgt spid="58"/>
                                        </p:tgtEl>
                                        <p:attrNameLst>
                                          <p:attrName>ppt_h</p:attrName>
                                        </p:attrNameLst>
                                      </p:cBhvr>
                                      <p:tavLst>
                                        <p:tav tm="0">
                                          <p:val>
                                            <p:fltVal val="0"/>
                                          </p:val>
                                        </p:tav>
                                        <p:tav tm="100000">
                                          <p:val>
                                            <p:strVal val="#ppt_h"/>
                                          </p:val>
                                        </p:tav>
                                      </p:tavLst>
                                    </p:anim>
                                  </p:childTnLst>
                                </p:cTn>
                              </p:par>
                            </p:childTnLst>
                          </p:cTn>
                        </p:par>
                        <p:par>
                          <p:cTn id="86" fill="hold">
                            <p:stCondLst>
                              <p:cond delay="9000"/>
                            </p:stCondLst>
                            <p:childTnLst>
                              <p:par>
                                <p:cTn id="87" presetID="22" presetClass="entr" presetSubtype="4" fill="hold" nodeType="after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wipe(down)">
                                      <p:cBhvr>
                                        <p:cTn id="89" dur="500"/>
                                        <p:tgtEl>
                                          <p:spTgt spid="41"/>
                                        </p:tgtEl>
                                      </p:cBhvr>
                                    </p:animEffect>
                                  </p:childTnLst>
                                </p:cTn>
                              </p:par>
                            </p:childTnLst>
                          </p:cTn>
                        </p:par>
                        <p:par>
                          <p:cTn id="90" fill="hold">
                            <p:stCondLst>
                              <p:cond delay="9500"/>
                            </p:stCondLst>
                            <p:childTnLst>
                              <p:par>
                                <p:cTn id="91" presetID="23" presetClass="entr" presetSubtype="16" fill="hold" nodeType="afterEffect">
                                  <p:stCondLst>
                                    <p:cond delay="0"/>
                                  </p:stCondLst>
                                  <p:childTnLst>
                                    <p:set>
                                      <p:cBhvr>
                                        <p:cTn id="92" dur="1" fill="hold">
                                          <p:stCondLst>
                                            <p:cond delay="0"/>
                                          </p:stCondLst>
                                        </p:cTn>
                                        <p:tgtEl>
                                          <p:spTgt spid="77"/>
                                        </p:tgtEl>
                                        <p:attrNameLst>
                                          <p:attrName>style.visibility</p:attrName>
                                        </p:attrNameLst>
                                      </p:cBhvr>
                                      <p:to>
                                        <p:strVal val="visible"/>
                                      </p:to>
                                    </p:set>
                                    <p:anim calcmode="lin" valueType="num">
                                      <p:cBhvr>
                                        <p:cTn id="93" dur="500" fill="hold"/>
                                        <p:tgtEl>
                                          <p:spTgt spid="77"/>
                                        </p:tgtEl>
                                        <p:attrNameLst>
                                          <p:attrName>ppt_w</p:attrName>
                                        </p:attrNameLst>
                                      </p:cBhvr>
                                      <p:tavLst>
                                        <p:tav tm="0">
                                          <p:val>
                                            <p:fltVal val="0"/>
                                          </p:val>
                                        </p:tav>
                                        <p:tav tm="100000">
                                          <p:val>
                                            <p:strVal val="#ppt_w"/>
                                          </p:val>
                                        </p:tav>
                                      </p:tavLst>
                                    </p:anim>
                                    <p:anim calcmode="lin" valueType="num">
                                      <p:cBhvr>
                                        <p:cTn id="94" dur="500" fill="hold"/>
                                        <p:tgtEl>
                                          <p:spTgt spid="77"/>
                                        </p:tgtEl>
                                        <p:attrNameLst>
                                          <p:attrName>ppt_h</p:attrName>
                                        </p:attrNameLst>
                                      </p:cBhvr>
                                      <p:tavLst>
                                        <p:tav tm="0">
                                          <p:val>
                                            <p:fltVal val="0"/>
                                          </p:val>
                                        </p:tav>
                                        <p:tav tm="100000">
                                          <p:val>
                                            <p:strVal val="#ppt_h"/>
                                          </p:val>
                                        </p:tav>
                                      </p:tavLst>
                                    </p:anim>
                                  </p:childTnLst>
                                </p:cTn>
                              </p:par>
                            </p:childTnLst>
                          </p:cTn>
                        </p:par>
                        <p:par>
                          <p:cTn id="95" fill="hold">
                            <p:stCondLst>
                              <p:cond delay="10000"/>
                            </p:stCondLst>
                            <p:childTnLst>
                              <p:par>
                                <p:cTn id="96" presetID="22" presetClass="entr" presetSubtype="8" fill="hold" grpId="0" nodeType="afterEffect">
                                  <p:stCondLst>
                                    <p:cond delay="0"/>
                                  </p:stCondLst>
                                  <p:childTnLst>
                                    <p:set>
                                      <p:cBhvr>
                                        <p:cTn id="97" dur="1" fill="hold">
                                          <p:stCondLst>
                                            <p:cond delay="0"/>
                                          </p:stCondLst>
                                        </p:cTn>
                                        <p:tgtEl>
                                          <p:spTgt spid="76"/>
                                        </p:tgtEl>
                                        <p:attrNameLst>
                                          <p:attrName>style.visibility</p:attrName>
                                        </p:attrNameLst>
                                      </p:cBhvr>
                                      <p:to>
                                        <p:strVal val="visible"/>
                                      </p:to>
                                    </p:set>
                                    <p:animEffect transition="in" filter="wipe(left)">
                                      <p:cBhvr>
                                        <p:cTn id="9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8" grpId="0"/>
      <p:bldP spid="72" grpId="0"/>
      <p:bldP spid="7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3117972" y="4735404"/>
            <a:ext cx="1242458" cy="2008676"/>
            <a:chOff x="2290369" y="3333262"/>
            <a:chExt cx="965320" cy="1560630"/>
          </a:xfrm>
        </p:grpSpPr>
        <p:sp>
          <p:nvSpPr>
            <p:cNvPr id="8" name="Rectangle 7"/>
            <p:cNvSpPr/>
            <p:nvPr/>
          </p:nvSpPr>
          <p:spPr>
            <a:xfrm rot="2401885">
              <a:off x="2290369" y="3520534"/>
              <a:ext cx="345906" cy="13733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Chevron 6"/>
            <p:cNvSpPr/>
            <p:nvPr/>
          </p:nvSpPr>
          <p:spPr>
            <a:xfrm rot="18601885">
              <a:off x="2527809" y="3333262"/>
              <a:ext cx="727880" cy="727880"/>
            </a:xfrm>
            <a:prstGeom prst="chevr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4473291" y="4188439"/>
            <a:ext cx="1242458" cy="2008676"/>
            <a:chOff x="2290369" y="3333262"/>
            <a:chExt cx="965320" cy="1560630"/>
          </a:xfrm>
          <a:solidFill>
            <a:schemeClr val="accent2"/>
          </a:solidFill>
        </p:grpSpPr>
        <p:sp>
          <p:nvSpPr>
            <p:cNvPr id="27" name="Rectangle 26"/>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5828612" y="3649018"/>
            <a:ext cx="1242458" cy="2008676"/>
            <a:chOff x="2290369" y="3333262"/>
            <a:chExt cx="965320" cy="1560630"/>
          </a:xfrm>
          <a:solidFill>
            <a:schemeClr val="accent3"/>
          </a:solidFill>
        </p:grpSpPr>
        <p:sp>
          <p:nvSpPr>
            <p:cNvPr id="30" name="Rectangle 29"/>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Chevron 30"/>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2" name="Group 31"/>
          <p:cNvGrpSpPr/>
          <p:nvPr/>
        </p:nvGrpSpPr>
        <p:grpSpPr>
          <a:xfrm>
            <a:off x="7183931" y="3109597"/>
            <a:ext cx="1242458" cy="2008676"/>
            <a:chOff x="2290369" y="3333262"/>
            <a:chExt cx="965320" cy="1560630"/>
          </a:xfrm>
          <a:solidFill>
            <a:schemeClr val="accent4"/>
          </a:solidFill>
        </p:grpSpPr>
        <p:sp>
          <p:nvSpPr>
            <p:cNvPr id="33" name="Rectangle 32"/>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Chevron 33"/>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5" name="Group 34"/>
          <p:cNvGrpSpPr/>
          <p:nvPr/>
        </p:nvGrpSpPr>
        <p:grpSpPr>
          <a:xfrm>
            <a:off x="8539250" y="2570175"/>
            <a:ext cx="1242458" cy="2008676"/>
            <a:chOff x="2290369" y="3333262"/>
            <a:chExt cx="965320" cy="1560630"/>
          </a:xfrm>
          <a:solidFill>
            <a:schemeClr val="accent5"/>
          </a:solidFill>
        </p:grpSpPr>
        <p:sp>
          <p:nvSpPr>
            <p:cNvPr id="36" name="Rectangle 35"/>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Chevron 36"/>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9" name="TextBox 38"/>
          <p:cNvSpPr txBox="1"/>
          <p:nvPr/>
        </p:nvSpPr>
        <p:spPr>
          <a:xfrm rot="18588491">
            <a:off x="2493425" y="5549109"/>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TextBox 39"/>
          <p:cNvSpPr txBox="1"/>
          <p:nvPr/>
        </p:nvSpPr>
        <p:spPr>
          <a:xfrm rot="18588491">
            <a:off x="3851470" y="5009688"/>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TextBox 40"/>
          <p:cNvSpPr txBox="1"/>
          <p:nvPr/>
        </p:nvSpPr>
        <p:spPr>
          <a:xfrm rot="18588491">
            <a:off x="5208196" y="4470267"/>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TextBox 41"/>
          <p:cNvSpPr txBox="1"/>
          <p:nvPr/>
        </p:nvSpPr>
        <p:spPr>
          <a:xfrm rot="18588491">
            <a:off x="6579451" y="391450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rot="18588491">
            <a:off x="7937992" y="337508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1284475" y="3796937"/>
            <a:ext cx="3162906" cy="901275"/>
          </a:xfrm>
          <a:prstGeom prst="rect">
            <a:avLst/>
          </a:prstGeom>
          <a:noFill/>
        </p:spPr>
        <p:txBody>
          <a:bodyPr wrap="square" rtlCol="0">
            <a:spAutoFit/>
          </a:bodyPr>
          <a:lstStyle/>
          <a:p>
            <a:pPr algn="r"/>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5" name="TextBox 44"/>
          <p:cNvSpPr txBox="1"/>
          <p:nvPr/>
        </p:nvSpPr>
        <p:spPr>
          <a:xfrm>
            <a:off x="4733499" y="5709428"/>
            <a:ext cx="3162906" cy="901275"/>
          </a:xfrm>
          <a:prstGeom prst="rect">
            <a:avLst/>
          </a:prstGeom>
          <a:noFill/>
        </p:spPr>
        <p:txBody>
          <a:bodyPr wrap="square" rtlCol="0">
            <a:spAutoFit/>
          </a:bodyPr>
          <a:lstStyle/>
          <a:p>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6" name="TextBox 45"/>
          <p:cNvSpPr txBox="1"/>
          <p:nvPr/>
        </p:nvSpPr>
        <p:spPr>
          <a:xfrm>
            <a:off x="3801773" y="2725866"/>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7" name="TextBox 46"/>
          <p:cNvSpPr txBox="1"/>
          <p:nvPr/>
        </p:nvSpPr>
        <p:spPr>
          <a:xfrm>
            <a:off x="7528680" y="4580744"/>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8" name="TextBox 47"/>
          <p:cNvSpPr txBox="1"/>
          <p:nvPr/>
        </p:nvSpPr>
        <p:spPr>
          <a:xfrm>
            <a:off x="8411369" y="1654795"/>
            <a:ext cx="3162906"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49" name="等腰三角形 48"/>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963772726"/>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childTnLst>
                          </p:cTn>
                        </p:par>
                        <p:par>
                          <p:cTn id="17" fill="hold">
                            <p:stCondLst>
                              <p:cond delay="1500"/>
                            </p:stCondLst>
                            <p:childTnLst>
                              <p:par>
                                <p:cTn id="18" presetID="2" presetClass="entr" presetSubtype="12"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down)">
                                      <p:cBhvr>
                                        <p:cTn id="25" dur="500"/>
                                        <p:tgtEl>
                                          <p:spTgt spid="4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3000"/>
                            </p:stCondLst>
                            <p:childTnLst>
                              <p:par>
                                <p:cTn id="31" presetID="2" presetClass="entr" presetSubtype="12"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right)">
                                      <p:cBhvr>
                                        <p:cTn id="42" dur="500"/>
                                        <p:tgtEl>
                                          <p:spTgt spid="46"/>
                                        </p:tgtEl>
                                      </p:cBhvr>
                                    </p:animEffect>
                                  </p:childTnLst>
                                </p:cTn>
                              </p:par>
                            </p:childTnLst>
                          </p:cTn>
                        </p:par>
                        <p:par>
                          <p:cTn id="43" fill="hold">
                            <p:stCondLst>
                              <p:cond delay="4500"/>
                            </p:stCondLst>
                            <p:childTnLst>
                              <p:par>
                                <p:cTn id="44" presetID="2" presetClass="entr" presetSubtype="1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6000"/>
                            </p:stCondLst>
                            <p:childTnLst>
                              <p:par>
                                <p:cTn id="57" presetID="2" presetClass="entr" presetSubtype="1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childTnLst>
                          </p:cTn>
                        </p:par>
                        <p:par>
                          <p:cTn id="61" fill="hold">
                            <p:stCondLst>
                              <p:cond delay="6500"/>
                            </p:stCondLst>
                            <p:childTnLst>
                              <p:par>
                                <p:cTn id="62" presetID="22" presetClass="entr" presetSubtype="4"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down)">
                                      <p:cBhvr>
                                        <p:cTn id="64" dur="500"/>
                                        <p:tgtEl>
                                          <p:spTgt spid="43"/>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2207900" y="921493"/>
            <a:ext cx="2169862" cy="1668340"/>
          </a:xfrm>
          <a:custGeom>
            <a:avLst/>
            <a:gdLst>
              <a:gd name="connsiteX0" fmla="*/ 868680 w 1737360"/>
              <a:gd name="connsiteY0" fmla="*/ 0 h 1335802"/>
              <a:gd name="connsiteX1" fmla="*/ 1737360 w 1737360"/>
              <a:gd name="connsiteY1" fmla="*/ 868680 h 1335802"/>
              <a:gd name="connsiteX2" fmla="*/ 1270238 w 1737360"/>
              <a:gd name="connsiteY2" fmla="*/ 1335802 h 1335802"/>
              <a:gd name="connsiteX3" fmla="*/ 1215904 w 1737360"/>
              <a:gd name="connsiteY3" fmla="*/ 1290972 h 1335802"/>
              <a:gd name="connsiteX4" fmla="*/ 868680 w 1737360"/>
              <a:gd name="connsiteY4" fmla="*/ 1184910 h 1335802"/>
              <a:gd name="connsiteX5" fmla="*/ 521456 w 1737360"/>
              <a:gd name="connsiteY5" fmla="*/ 1290972 h 1335802"/>
              <a:gd name="connsiteX6" fmla="*/ 467122 w 1737360"/>
              <a:gd name="connsiteY6" fmla="*/ 1335802 h 1335802"/>
              <a:gd name="connsiteX7" fmla="*/ 0 w 1737360"/>
              <a:gd name="connsiteY7" fmla="*/ 868680 h 1335802"/>
              <a:gd name="connsiteX8" fmla="*/ 868680 w 1737360"/>
              <a:gd name="connsiteY8" fmla="*/ 0 h 133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7360" h="1335802">
                <a:moveTo>
                  <a:pt x="868680" y="0"/>
                </a:moveTo>
                <a:lnTo>
                  <a:pt x="1737360" y="868680"/>
                </a:lnTo>
                <a:lnTo>
                  <a:pt x="1270238" y="1335802"/>
                </a:lnTo>
                <a:lnTo>
                  <a:pt x="1215904" y="1290972"/>
                </a:lnTo>
                <a:cubicBezTo>
                  <a:pt x="1116787" y="1224010"/>
                  <a:pt x="997300" y="1184910"/>
                  <a:pt x="868680" y="1184910"/>
                </a:cubicBezTo>
                <a:cubicBezTo>
                  <a:pt x="740061" y="1184910"/>
                  <a:pt x="620574" y="1224010"/>
                  <a:pt x="521456" y="1290972"/>
                </a:cubicBezTo>
                <a:lnTo>
                  <a:pt x="467122" y="1335802"/>
                </a:lnTo>
                <a:lnTo>
                  <a:pt x="0" y="868680"/>
                </a:lnTo>
                <a:lnTo>
                  <a:pt x="868680" y="0"/>
                </a:lnTo>
                <a:close/>
              </a:path>
            </a:pathLst>
          </a:custGeom>
          <a:blipFill>
            <a:blip r:embed="rId3"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018282" y="2092077"/>
            <a:ext cx="1678769" cy="2169862"/>
          </a:xfrm>
          <a:custGeom>
            <a:avLst/>
            <a:gdLst>
              <a:gd name="connsiteX0" fmla="*/ 868680 w 1344153"/>
              <a:gd name="connsiteY0" fmla="*/ 0 h 1737360"/>
              <a:gd name="connsiteX1" fmla="*/ 1344153 w 1344153"/>
              <a:gd name="connsiteY1" fmla="*/ 475473 h 1737360"/>
              <a:gd name="connsiteX2" fmla="*/ 1306212 w 1344153"/>
              <a:gd name="connsiteY2" fmla="*/ 521456 h 1737360"/>
              <a:gd name="connsiteX3" fmla="*/ 1200150 w 1344153"/>
              <a:gd name="connsiteY3" fmla="*/ 868680 h 1737360"/>
              <a:gd name="connsiteX4" fmla="*/ 1306212 w 1344153"/>
              <a:gd name="connsiteY4" fmla="*/ 1215904 h 1737360"/>
              <a:gd name="connsiteX5" fmla="*/ 1344153 w 1344153"/>
              <a:gd name="connsiteY5" fmla="*/ 1261888 h 1737360"/>
              <a:gd name="connsiteX6" fmla="*/ 868680 w 1344153"/>
              <a:gd name="connsiteY6" fmla="*/ 1737360 h 1737360"/>
              <a:gd name="connsiteX7" fmla="*/ 0 w 1344153"/>
              <a:gd name="connsiteY7" fmla="*/ 868680 h 1737360"/>
              <a:gd name="connsiteX8" fmla="*/ 868680 w 1344153"/>
              <a:gd name="connsiteY8" fmla="*/ 0 h 173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4153" h="1737360">
                <a:moveTo>
                  <a:pt x="868680" y="0"/>
                </a:moveTo>
                <a:lnTo>
                  <a:pt x="1344153" y="475473"/>
                </a:lnTo>
                <a:lnTo>
                  <a:pt x="1306212" y="521456"/>
                </a:lnTo>
                <a:cubicBezTo>
                  <a:pt x="1239250" y="620574"/>
                  <a:pt x="1200150" y="740061"/>
                  <a:pt x="1200150" y="868680"/>
                </a:cubicBezTo>
                <a:cubicBezTo>
                  <a:pt x="1200150" y="997300"/>
                  <a:pt x="1239250" y="1116787"/>
                  <a:pt x="1306212" y="1215904"/>
                </a:cubicBezTo>
                <a:lnTo>
                  <a:pt x="1344153" y="1261888"/>
                </a:lnTo>
                <a:lnTo>
                  <a:pt x="868680" y="1737360"/>
                </a:lnTo>
                <a:lnTo>
                  <a:pt x="0" y="868680"/>
                </a:lnTo>
                <a:lnTo>
                  <a:pt x="868680" y="0"/>
                </a:lnTo>
                <a:close/>
              </a:path>
            </a:pathLst>
          </a:custGeom>
          <a:blipFill>
            <a:blip r:embed="rId4"/>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3932781" y="2092077"/>
            <a:ext cx="1678769" cy="2169862"/>
          </a:xfrm>
          <a:custGeom>
            <a:avLst/>
            <a:gdLst>
              <a:gd name="connsiteX0" fmla="*/ 475472 w 1344152"/>
              <a:gd name="connsiteY0" fmla="*/ 0 h 1737360"/>
              <a:gd name="connsiteX1" fmla="*/ 1344152 w 1344152"/>
              <a:gd name="connsiteY1" fmla="*/ 868680 h 1737360"/>
              <a:gd name="connsiteX2" fmla="*/ 475472 w 1344152"/>
              <a:gd name="connsiteY2" fmla="*/ 1737360 h 1737360"/>
              <a:gd name="connsiteX3" fmla="*/ 0 w 1344152"/>
              <a:gd name="connsiteY3" fmla="*/ 1261888 h 1737360"/>
              <a:gd name="connsiteX4" fmla="*/ 37940 w 1344152"/>
              <a:gd name="connsiteY4" fmla="*/ 1215904 h 1737360"/>
              <a:gd name="connsiteX5" fmla="*/ 144002 w 1344152"/>
              <a:gd name="connsiteY5" fmla="*/ 868680 h 1737360"/>
              <a:gd name="connsiteX6" fmla="*/ 37940 w 1344152"/>
              <a:gd name="connsiteY6" fmla="*/ 521456 h 1737360"/>
              <a:gd name="connsiteX7" fmla="*/ 0 w 1344152"/>
              <a:gd name="connsiteY7" fmla="*/ 475473 h 1737360"/>
              <a:gd name="connsiteX8" fmla="*/ 475472 w 1344152"/>
              <a:gd name="connsiteY8" fmla="*/ 0 h 1737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4152" h="1737360">
                <a:moveTo>
                  <a:pt x="475472" y="0"/>
                </a:moveTo>
                <a:lnTo>
                  <a:pt x="1344152" y="868680"/>
                </a:lnTo>
                <a:lnTo>
                  <a:pt x="475472" y="1737360"/>
                </a:lnTo>
                <a:lnTo>
                  <a:pt x="0" y="1261888"/>
                </a:lnTo>
                <a:lnTo>
                  <a:pt x="37940" y="1215904"/>
                </a:lnTo>
                <a:cubicBezTo>
                  <a:pt x="104902" y="1116787"/>
                  <a:pt x="144002" y="997300"/>
                  <a:pt x="144002" y="868680"/>
                </a:cubicBezTo>
                <a:cubicBezTo>
                  <a:pt x="144002" y="740061"/>
                  <a:pt x="104902" y="620574"/>
                  <a:pt x="37940" y="521456"/>
                </a:cubicBezTo>
                <a:lnTo>
                  <a:pt x="0" y="475473"/>
                </a:lnTo>
                <a:lnTo>
                  <a:pt x="475472" y="0"/>
                </a:lnTo>
                <a:close/>
              </a:path>
            </a:pathLst>
          </a:custGeom>
          <a:blipFill>
            <a:blip r:embed="rId5"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2207900" y="3764184"/>
            <a:ext cx="2169862" cy="1668340"/>
          </a:xfrm>
          <a:custGeom>
            <a:avLst/>
            <a:gdLst>
              <a:gd name="connsiteX0" fmla="*/ 467122 w 1737360"/>
              <a:gd name="connsiteY0" fmla="*/ 0 h 1335802"/>
              <a:gd name="connsiteX1" fmla="*/ 521456 w 1737360"/>
              <a:gd name="connsiteY1" fmla="*/ 44830 h 1335802"/>
              <a:gd name="connsiteX2" fmla="*/ 868680 w 1737360"/>
              <a:gd name="connsiteY2" fmla="*/ 150892 h 1335802"/>
              <a:gd name="connsiteX3" fmla="*/ 1215904 w 1737360"/>
              <a:gd name="connsiteY3" fmla="*/ 44830 h 1335802"/>
              <a:gd name="connsiteX4" fmla="*/ 1270238 w 1737360"/>
              <a:gd name="connsiteY4" fmla="*/ 0 h 1335802"/>
              <a:gd name="connsiteX5" fmla="*/ 1737360 w 1737360"/>
              <a:gd name="connsiteY5" fmla="*/ 467122 h 1335802"/>
              <a:gd name="connsiteX6" fmla="*/ 868680 w 1737360"/>
              <a:gd name="connsiteY6" fmla="*/ 1335802 h 1335802"/>
              <a:gd name="connsiteX7" fmla="*/ 0 w 1737360"/>
              <a:gd name="connsiteY7" fmla="*/ 467122 h 1335802"/>
              <a:gd name="connsiteX8" fmla="*/ 467122 w 1737360"/>
              <a:gd name="connsiteY8" fmla="*/ 0 h 133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7360" h="1335802">
                <a:moveTo>
                  <a:pt x="467122" y="0"/>
                </a:moveTo>
                <a:lnTo>
                  <a:pt x="521456" y="44830"/>
                </a:lnTo>
                <a:cubicBezTo>
                  <a:pt x="620574" y="111792"/>
                  <a:pt x="740061" y="150892"/>
                  <a:pt x="868680" y="150892"/>
                </a:cubicBezTo>
                <a:cubicBezTo>
                  <a:pt x="997300" y="150892"/>
                  <a:pt x="1116787" y="111792"/>
                  <a:pt x="1215904" y="44830"/>
                </a:cubicBezTo>
                <a:lnTo>
                  <a:pt x="1270238" y="0"/>
                </a:lnTo>
                <a:lnTo>
                  <a:pt x="1737360" y="467122"/>
                </a:lnTo>
                <a:lnTo>
                  <a:pt x="868680" y="1335802"/>
                </a:lnTo>
                <a:lnTo>
                  <a:pt x="0" y="467122"/>
                </a:lnTo>
                <a:lnTo>
                  <a:pt x="467122" y="0"/>
                </a:lnTo>
                <a:close/>
              </a:path>
            </a:pathLst>
          </a:custGeom>
          <a:blipFill>
            <a:blip r:embed="rId6" cstate="screen">
              <a:extLst>
                <a:ext uri="{28A0092B-C50C-407E-A947-70E740481C1C}">
                  <a14:useLocalDpi xmlns:a14="http://schemas.microsoft.com/office/drawing/2010/main"/>
                </a:ext>
              </a:extLst>
            </a:blip>
            <a:stretch>
              <a:fillRect/>
            </a:stretch>
          </a:blipFill>
          <a:ln w="25400">
            <a:gradFill flip="none" rotWithShape="1">
              <a:gsLst>
                <a:gs pos="0">
                  <a:schemeClr val="bg1">
                    <a:lumMod val="85000"/>
                  </a:schemeClr>
                </a:gs>
                <a:gs pos="100000">
                  <a:schemeClr val="bg1"/>
                </a:gs>
              </a:gsLst>
              <a:lin ang="7800000" scaled="0"/>
              <a:tileRect/>
            </a:gra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2652881" y="2535176"/>
            <a:ext cx="1279900" cy="12799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5872193" y="3937337"/>
            <a:ext cx="5040860" cy="838800"/>
          </a:xfrm>
          <a:prstGeom prst="roundRect">
            <a:avLst>
              <a:gd name="adj" fmla="val 50000"/>
            </a:avLst>
          </a:prstGeom>
          <a:solidFill>
            <a:schemeClr val="accent1"/>
          </a:solidFill>
          <a:ln w="38100">
            <a:gradFill flip="none" rotWithShape="1">
              <a:gsLst>
                <a:gs pos="0">
                  <a:srgbClr val="CDCDCD"/>
                </a:gs>
                <a:gs pos="100000">
                  <a:schemeClr val="bg1"/>
                </a:gs>
              </a:gsLst>
              <a:lin ang="81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39" name="椭圆 38"/>
          <p:cNvSpPr/>
          <p:nvPr/>
        </p:nvSpPr>
        <p:spPr>
          <a:xfrm>
            <a:off x="5797188" y="1628688"/>
            <a:ext cx="6483963" cy="70840"/>
          </a:xfrm>
          <a:prstGeom prst="ellipse">
            <a:avLst/>
          </a:prstGeom>
          <a:gradFill flip="none" rotWithShape="1">
            <a:gsLst>
              <a:gs pos="0">
                <a:schemeClr val="tx1">
                  <a:lumMod val="95000"/>
                  <a:lumOff val="5000"/>
                  <a:alpha val="50000"/>
                </a:schemeClr>
              </a:gs>
              <a:gs pos="100000">
                <a:schemeClr val="bg2">
                  <a:lumMod val="1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797188" y="3428814"/>
            <a:ext cx="6483963" cy="45719"/>
          </a:xfrm>
          <a:prstGeom prst="ellipse">
            <a:avLst/>
          </a:prstGeom>
          <a:gradFill flip="none" rotWithShape="1">
            <a:gsLst>
              <a:gs pos="0">
                <a:schemeClr val="tx1">
                  <a:lumMod val="95000"/>
                  <a:lumOff val="5000"/>
                  <a:alpha val="50000"/>
                </a:schemeClr>
              </a:gs>
              <a:gs pos="100000">
                <a:schemeClr val="bg2">
                  <a:lumMod val="1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1" name="矩形 40"/>
          <p:cNvSpPr/>
          <p:nvPr/>
        </p:nvSpPr>
        <p:spPr>
          <a:xfrm>
            <a:off x="5872193" y="1660833"/>
            <a:ext cx="6626934" cy="178941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527540" y="1699528"/>
            <a:ext cx="4146719" cy="784830"/>
          </a:xfrm>
          <a:prstGeom prst="rect">
            <a:avLst/>
          </a:prstGeom>
          <a:noFill/>
        </p:spPr>
        <p:txBody>
          <a:bodyPr wrap="square" rtlCol="0">
            <a:spAutoFit/>
          </a:bodyPr>
          <a:lstStyle/>
          <a:p>
            <a:r>
              <a:rPr lang="en-US" altLang="zh-CN" sz="4500" b="1" dirty="0" smtClean="0">
                <a:solidFill>
                  <a:schemeClr val="bg1">
                    <a:lumMod val="50000"/>
                  </a:schemeClr>
                </a:solidFill>
                <a:latin typeface="微软雅黑" panose="020B0503020204020204" pitchFamily="34" charset="-122"/>
                <a:ea typeface="微软雅黑" panose="020B0503020204020204" pitchFamily="34" charset="-122"/>
              </a:rPr>
              <a:t>20XX</a:t>
            </a:r>
            <a:endParaRPr lang="zh-CN" altLang="en-US" sz="45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6012360" y="2274173"/>
            <a:ext cx="6846390" cy="1044453"/>
          </a:xfrm>
          <a:prstGeom prst="rect">
            <a:avLst/>
          </a:prstGeom>
          <a:noFill/>
        </p:spPr>
        <p:txBody>
          <a:bodyPr wrap="square" rtlCol="0">
            <a:spAutoFit/>
          </a:bodyPr>
          <a:lstStyle/>
          <a:p>
            <a:r>
              <a:rPr lang="zh-CN" altLang="en-US" sz="6187" b="1" dirty="0" smtClean="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感谢聆听 批评指导</a:t>
            </a:r>
            <a:endParaRPr lang="zh-CN" altLang="en-US" sz="6187"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45" name="文本框 44"/>
          <p:cNvSpPr txBox="1"/>
          <p:nvPr/>
        </p:nvSpPr>
        <p:spPr>
          <a:xfrm>
            <a:off x="6569299" y="4158964"/>
            <a:ext cx="4381324"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汇报</a:t>
            </a:r>
            <a:r>
              <a:rPr lang="zh-CN" altLang="en-US" dirty="0" smtClean="0">
                <a:solidFill>
                  <a:schemeClr val="bg1"/>
                </a:solidFill>
                <a:latin typeface="微软雅黑" panose="020B0503020204020204" pitchFamily="34" charset="-122"/>
                <a:ea typeface="微软雅黑" panose="020B0503020204020204" pitchFamily="34" charset="-122"/>
              </a:rPr>
              <a:t>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chemeClr val="bg1"/>
                </a:solidFill>
                <a:latin typeface="微软雅黑" panose="020B0503020204020204" pitchFamily="34" charset="-122"/>
                <a:ea typeface="微软雅黑" panose="020B0503020204020204" pitchFamily="34" charset="-122"/>
              </a:rPr>
              <a:t>时间</a:t>
            </a:r>
            <a:r>
              <a:rPr lang="en-US" altLang="zh-CN" dirty="0" smtClean="0">
                <a:solidFill>
                  <a:schemeClr val="bg1"/>
                </a:solidFill>
                <a:latin typeface="微软雅黑" panose="020B0503020204020204" pitchFamily="34" charset="-122"/>
                <a:ea typeface="微软雅黑" panose="020B0503020204020204" pitchFamily="34" charset="-122"/>
              </a:rPr>
              <a:t>|20XX.08.08</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5879731" y="3955379"/>
            <a:ext cx="1054378" cy="791318"/>
          </a:xfrm>
          <a:prstGeom prst="roundRect">
            <a:avLst>
              <a:gd name="adj" fmla="val 50000"/>
            </a:avLst>
          </a:prstGeom>
          <a:solidFill>
            <a:schemeClr val="bg1">
              <a:lumMod val="95000"/>
            </a:schemeClr>
          </a:solidFill>
          <a:ln w="50800">
            <a:noFill/>
          </a:ln>
          <a:effectLst>
            <a:outerShdw blurRad="381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pic>
        <p:nvPicPr>
          <p:cNvPr id="47" name="Picture 2" descr="C:\Users\Administrator\Desktop\手.png"/>
          <p:cNvPicPr>
            <a:picLocks noChangeAspect="1" noChangeArrowheads="1"/>
          </p:cNvPicPr>
          <p:nvPr/>
        </p:nvPicPr>
        <p:blipFill>
          <a:blip r:embed="rId7"/>
          <a:srcRect/>
          <a:stretch>
            <a:fillRect/>
          </a:stretch>
        </p:blipFill>
        <p:spPr bwMode="auto">
          <a:xfrm flipH="1">
            <a:off x="5797189" y="4125288"/>
            <a:ext cx="3460705" cy="3363027"/>
          </a:xfrm>
          <a:prstGeom prst="rect">
            <a:avLst/>
          </a:prstGeom>
          <a:noFill/>
        </p:spPr>
      </p:pic>
      <p:sp>
        <p:nvSpPr>
          <p:cNvPr id="48" name="椭圆 47"/>
          <p:cNvSpPr/>
          <p:nvPr/>
        </p:nvSpPr>
        <p:spPr>
          <a:xfrm>
            <a:off x="1018281" y="4017703"/>
            <a:ext cx="666667" cy="666667"/>
          </a:xfrm>
          <a:prstGeom prst="ellipse">
            <a:avLst/>
          </a:prstGeom>
          <a:gradFill flip="none" rotWithShape="1">
            <a:gsLst>
              <a:gs pos="0">
                <a:schemeClr val="bg1"/>
              </a:gs>
              <a:gs pos="100000">
                <a:schemeClr val="bg1">
                  <a:lumMod val="85000"/>
                </a:schemeClr>
              </a:gs>
            </a:gsLst>
            <a:lin ang="18900000" scaled="1"/>
            <a:tileRect/>
          </a:gradFill>
          <a:ln w="28575">
            <a:gradFill flip="none" rotWithShape="1">
              <a:gsLst>
                <a:gs pos="0">
                  <a:schemeClr val="bg1"/>
                </a:gs>
                <a:gs pos="100000">
                  <a:schemeClr val="bg1">
                    <a:lumMod val="85000"/>
                  </a:schemeClr>
                </a:gs>
              </a:gsLst>
              <a:lin ang="8100000" scaled="1"/>
              <a:tileRect/>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932391" y="6471881"/>
            <a:ext cx="529885" cy="529885"/>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4615868" y="5994882"/>
            <a:ext cx="688144" cy="688144"/>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9963586" y="5813980"/>
            <a:ext cx="425192" cy="42519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1918769" y="4553944"/>
            <a:ext cx="362382" cy="36238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802751" y="6086911"/>
            <a:ext cx="564720" cy="564720"/>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663221" y="5079208"/>
            <a:ext cx="429449" cy="429449"/>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310714" y="6448045"/>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264793" y="4916326"/>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10852596" y="4939632"/>
            <a:ext cx="492892" cy="492892"/>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139648" y="4514488"/>
            <a:ext cx="564720" cy="564720"/>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279272" y="4787746"/>
            <a:ext cx="492892" cy="492892"/>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5082866" y="3955379"/>
            <a:ext cx="407171" cy="40717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180460" y="5523155"/>
            <a:ext cx="425192" cy="425192"/>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510762" y="2381323"/>
            <a:ext cx="1579905" cy="1579905"/>
          </a:xfrm>
          <a:prstGeom prst="rect">
            <a:avLst/>
          </a:prstGeom>
        </p:spPr>
      </p:pic>
    </p:spTree>
    <p:extLst>
      <p:ext uri="{BB962C8B-B14F-4D97-AF65-F5344CB8AC3E}">
        <p14:creationId xmlns:p14="http://schemas.microsoft.com/office/powerpoint/2010/main" val="3605232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1+#ppt_w/2"/>
                                          </p:val>
                                        </p:tav>
                                        <p:tav tm="100000">
                                          <p:val>
                                            <p:strVal val="#ppt_x"/>
                                          </p:val>
                                        </p:tav>
                                      </p:tavLst>
                                    </p:anim>
                                    <p:anim calcmode="lin" valueType="num">
                                      <p:cBhvr additive="base">
                                        <p:cTn id="17" dur="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1500"/>
                            </p:stCondLst>
                            <p:childTnLst>
                              <p:par>
                                <p:cTn id="29" presetID="2" presetClass="entr" presetSubtype="1"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ppt_x"/>
                                          </p:val>
                                        </p:tav>
                                        <p:tav tm="100000">
                                          <p:val>
                                            <p:strVal val="#ppt_x"/>
                                          </p:val>
                                        </p:tav>
                                      </p:tavLst>
                                    </p:anim>
                                    <p:anim calcmode="lin" valueType="num">
                                      <p:cBhvr additive="base">
                                        <p:cTn id="32" dur="500" fill="hold"/>
                                        <p:tgtEl>
                                          <p:spTgt spid="3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4" presetClass="entr" presetSubtype="10"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randombar(horizontal)">
                                      <p:cBhvr>
                                        <p:cTn id="40" dur="500"/>
                                        <p:tgtEl>
                                          <p:spTgt spid="4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500" fill="hold"/>
                                        <p:tgtEl>
                                          <p:spTgt spid="43"/>
                                        </p:tgtEl>
                                        <p:attrNameLst>
                                          <p:attrName>ppt_w</p:attrName>
                                        </p:attrNameLst>
                                      </p:cBhvr>
                                      <p:tavLst>
                                        <p:tav tm="0">
                                          <p:val>
                                            <p:fltVal val="0"/>
                                          </p:val>
                                        </p:tav>
                                        <p:tav tm="100000">
                                          <p:val>
                                            <p:strVal val="#ppt_w"/>
                                          </p:val>
                                        </p:tav>
                                      </p:tavLst>
                                    </p:anim>
                                    <p:anim calcmode="lin" valueType="num">
                                      <p:cBhvr>
                                        <p:cTn id="45" dur="500" fill="hold"/>
                                        <p:tgtEl>
                                          <p:spTgt spid="43"/>
                                        </p:tgtEl>
                                        <p:attrNameLst>
                                          <p:attrName>ppt_h</p:attrName>
                                        </p:attrNameLst>
                                      </p:cBhvr>
                                      <p:tavLst>
                                        <p:tav tm="0">
                                          <p:val>
                                            <p:fltVal val="0"/>
                                          </p:val>
                                        </p:tav>
                                        <p:tav tm="100000">
                                          <p:val>
                                            <p:strVal val="#ppt_h"/>
                                          </p:val>
                                        </p:tav>
                                      </p:tavLst>
                                    </p:anim>
                                    <p:animEffect transition="in" filter="fade">
                                      <p:cBhvr>
                                        <p:cTn id="46" dur="500"/>
                                        <p:tgtEl>
                                          <p:spTgt spid="43"/>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p:cTn id="50" dur="500" fill="hold"/>
                                        <p:tgtEl>
                                          <p:spTgt spid="44"/>
                                        </p:tgtEl>
                                        <p:attrNameLst>
                                          <p:attrName>ppt_w</p:attrName>
                                        </p:attrNameLst>
                                      </p:cBhvr>
                                      <p:tavLst>
                                        <p:tav tm="0">
                                          <p:val>
                                            <p:fltVal val="0"/>
                                          </p:val>
                                        </p:tav>
                                        <p:tav tm="100000">
                                          <p:val>
                                            <p:strVal val="#ppt_w"/>
                                          </p:val>
                                        </p:tav>
                                      </p:tavLst>
                                    </p:anim>
                                    <p:anim calcmode="lin" valueType="num">
                                      <p:cBhvr>
                                        <p:cTn id="51" dur="500" fill="hold"/>
                                        <p:tgtEl>
                                          <p:spTgt spid="44"/>
                                        </p:tgtEl>
                                        <p:attrNameLst>
                                          <p:attrName>ppt_h</p:attrName>
                                        </p:attrNameLst>
                                      </p:cBhvr>
                                      <p:tavLst>
                                        <p:tav tm="0">
                                          <p:val>
                                            <p:fltVal val="0"/>
                                          </p:val>
                                        </p:tav>
                                        <p:tav tm="100000">
                                          <p:val>
                                            <p:strVal val="#ppt_h"/>
                                          </p:val>
                                        </p:tav>
                                      </p:tavLst>
                                    </p:anim>
                                    <p:anim calcmode="lin" valueType="num">
                                      <p:cBhvr>
                                        <p:cTn id="52" dur="500" fill="hold"/>
                                        <p:tgtEl>
                                          <p:spTgt spid="44"/>
                                        </p:tgtEl>
                                        <p:attrNameLst>
                                          <p:attrName>style.rotation</p:attrName>
                                        </p:attrNameLst>
                                      </p:cBhvr>
                                      <p:tavLst>
                                        <p:tav tm="0">
                                          <p:val>
                                            <p:fltVal val="360"/>
                                          </p:val>
                                        </p:tav>
                                        <p:tav tm="100000">
                                          <p:val>
                                            <p:fltVal val="0"/>
                                          </p:val>
                                        </p:tav>
                                      </p:tavLst>
                                    </p:anim>
                                    <p:animEffect transition="in" filter="fade">
                                      <p:cBhvr>
                                        <p:cTn id="53" dur="500"/>
                                        <p:tgtEl>
                                          <p:spTgt spid="44"/>
                                        </p:tgtEl>
                                      </p:cBhvr>
                                    </p:animEffect>
                                  </p:childTnLst>
                                </p:cTn>
                              </p:par>
                            </p:childTnLst>
                          </p:cTn>
                        </p:par>
                        <p:par>
                          <p:cTn id="54" fill="hold">
                            <p:stCondLst>
                              <p:cond delay="3500"/>
                            </p:stCondLst>
                            <p:childTnLst>
                              <p:par>
                                <p:cTn id="55" presetID="14" presetClass="entr" presetSubtype="1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randombar(horizontal)">
                                      <p:cBhvr>
                                        <p:cTn id="57" dur="500"/>
                                        <p:tgtEl>
                                          <p:spTgt spid="38"/>
                                        </p:tgtEl>
                                      </p:cBhvr>
                                    </p:animEffect>
                                  </p:childTnLst>
                                </p:cTn>
                              </p:par>
                            </p:childTnLst>
                          </p:cTn>
                        </p:par>
                        <p:par>
                          <p:cTn id="58" fill="hold">
                            <p:stCondLst>
                              <p:cond delay="4000"/>
                            </p:stCondLst>
                            <p:childTnLst>
                              <p:par>
                                <p:cTn id="59" presetID="42"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1000"/>
                                        <p:tgtEl>
                                          <p:spTgt spid="46"/>
                                        </p:tgtEl>
                                      </p:cBhvr>
                                    </p:animEffect>
                                    <p:anim calcmode="lin" valueType="num">
                                      <p:cBhvr>
                                        <p:cTn id="62" dur="1000" fill="hold"/>
                                        <p:tgtEl>
                                          <p:spTgt spid="46"/>
                                        </p:tgtEl>
                                        <p:attrNameLst>
                                          <p:attrName>ppt_x</p:attrName>
                                        </p:attrNameLst>
                                      </p:cBhvr>
                                      <p:tavLst>
                                        <p:tav tm="0">
                                          <p:val>
                                            <p:strVal val="#ppt_x"/>
                                          </p:val>
                                        </p:tav>
                                        <p:tav tm="100000">
                                          <p:val>
                                            <p:strVal val="#ppt_x"/>
                                          </p:val>
                                        </p:tav>
                                      </p:tavLst>
                                    </p:anim>
                                    <p:anim calcmode="lin" valueType="num">
                                      <p:cBhvr>
                                        <p:cTn id="63" dur="1000" fill="hold"/>
                                        <p:tgtEl>
                                          <p:spTgt spid="46"/>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2" presetClass="entr" presetSubtype="4" fill="hold"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childTnLst>
                          </p:cTn>
                        </p:par>
                        <p:par>
                          <p:cTn id="69" fill="hold">
                            <p:stCondLst>
                              <p:cond delay="5500"/>
                            </p:stCondLst>
                            <p:childTnLst>
                              <p:par>
                                <p:cTn id="70" presetID="42" presetClass="path" presetSubtype="0" accel="50000" decel="50000" fill="hold" grpId="1" nodeType="afterEffect">
                                  <p:stCondLst>
                                    <p:cond delay="0"/>
                                  </p:stCondLst>
                                  <p:childTnLst>
                                    <p:animMotion origin="layout" path="M -3.88889E-6 -3.20988E-6 L 0.30973 0.00155 " pathEditMode="relative" rAng="0" ptsTypes="AA">
                                      <p:cBhvr>
                                        <p:cTn id="71" dur="2000" fill="hold"/>
                                        <p:tgtEl>
                                          <p:spTgt spid="46"/>
                                        </p:tgtEl>
                                        <p:attrNameLst>
                                          <p:attrName>ppt_x</p:attrName>
                                          <p:attrName>ppt_y</p:attrName>
                                        </p:attrNameLst>
                                      </p:cBhvr>
                                      <p:rCtr x="15486" y="62"/>
                                    </p:animMotion>
                                  </p:childTnLst>
                                </p:cTn>
                              </p:par>
                              <p:par>
                                <p:cTn id="72" presetID="42" presetClass="path" presetSubtype="0" accel="50000" decel="50000" fill="hold" nodeType="withEffect">
                                  <p:stCondLst>
                                    <p:cond delay="0"/>
                                  </p:stCondLst>
                                  <p:childTnLst>
                                    <p:animMotion origin="layout" path="M 3.33333E-6 2.22222E-6 L 0.31788 2.22222E-6 " pathEditMode="relative" rAng="0" ptsTypes="AA">
                                      <p:cBhvr>
                                        <p:cTn id="73" dur="2000" fill="hold"/>
                                        <p:tgtEl>
                                          <p:spTgt spid="47"/>
                                        </p:tgtEl>
                                        <p:attrNameLst>
                                          <p:attrName>ppt_x</p:attrName>
                                          <p:attrName>ppt_y</p:attrName>
                                        </p:attrNameLst>
                                      </p:cBhvr>
                                      <p:rCtr x="15885" y="0"/>
                                    </p:animMotion>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42" presetClass="exit" presetSubtype="0" fill="hold" grpId="2" nodeType="withEffect">
                                  <p:stCondLst>
                                    <p:cond delay="2000"/>
                                  </p:stCondLst>
                                  <p:childTnLst>
                                    <p:animEffect transition="out" filter="fade">
                                      <p:cBhvr>
                                        <p:cTn id="78" dur="1000"/>
                                        <p:tgtEl>
                                          <p:spTgt spid="46"/>
                                        </p:tgtEl>
                                      </p:cBhvr>
                                    </p:animEffect>
                                    <p:anim calcmode="lin" valueType="num">
                                      <p:cBhvr>
                                        <p:cTn id="79" dur="1000"/>
                                        <p:tgtEl>
                                          <p:spTgt spid="46"/>
                                        </p:tgtEl>
                                        <p:attrNameLst>
                                          <p:attrName>ppt_x</p:attrName>
                                        </p:attrNameLst>
                                      </p:cBhvr>
                                      <p:tavLst>
                                        <p:tav tm="0">
                                          <p:val>
                                            <p:strVal val="ppt_x"/>
                                          </p:val>
                                        </p:tav>
                                        <p:tav tm="100000">
                                          <p:val>
                                            <p:strVal val="ppt_x"/>
                                          </p:val>
                                        </p:tav>
                                      </p:tavLst>
                                    </p:anim>
                                    <p:anim calcmode="lin" valueType="num">
                                      <p:cBhvr>
                                        <p:cTn id="80" dur="1000"/>
                                        <p:tgtEl>
                                          <p:spTgt spid="46"/>
                                        </p:tgtEl>
                                        <p:attrNameLst>
                                          <p:attrName>ppt_y</p:attrName>
                                        </p:attrNameLst>
                                      </p:cBhvr>
                                      <p:tavLst>
                                        <p:tav tm="0">
                                          <p:val>
                                            <p:strVal val="ppt_y"/>
                                          </p:val>
                                        </p:tav>
                                        <p:tav tm="100000">
                                          <p:val>
                                            <p:strVal val="ppt_y+.1"/>
                                          </p:val>
                                        </p:tav>
                                      </p:tavLst>
                                    </p:anim>
                                    <p:set>
                                      <p:cBhvr>
                                        <p:cTn id="81" dur="1" fill="hold">
                                          <p:stCondLst>
                                            <p:cond delay="999"/>
                                          </p:stCondLst>
                                        </p:cTn>
                                        <p:tgtEl>
                                          <p:spTgt spid="46"/>
                                        </p:tgtEl>
                                        <p:attrNameLst>
                                          <p:attrName>style.visibility</p:attrName>
                                        </p:attrNameLst>
                                      </p:cBhvr>
                                      <p:to>
                                        <p:strVal val="hidden"/>
                                      </p:to>
                                    </p:set>
                                  </p:childTnLst>
                                </p:cTn>
                              </p:par>
                              <p:par>
                                <p:cTn id="82" presetID="42" presetClass="exit" presetSubtype="0" fill="hold" nodeType="withEffect">
                                  <p:stCondLst>
                                    <p:cond delay="2000"/>
                                  </p:stCondLst>
                                  <p:childTnLst>
                                    <p:animEffect transition="out" filter="fade">
                                      <p:cBhvr>
                                        <p:cTn id="83" dur="1000"/>
                                        <p:tgtEl>
                                          <p:spTgt spid="47"/>
                                        </p:tgtEl>
                                      </p:cBhvr>
                                    </p:animEffect>
                                    <p:anim calcmode="lin" valueType="num">
                                      <p:cBhvr>
                                        <p:cTn id="84" dur="1000"/>
                                        <p:tgtEl>
                                          <p:spTgt spid="47"/>
                                        </p:tgtEl>
                                        <p:attrNameLst>
                                          <p:attrName>ppt_x</p:attrName>
                                        </p:attrNameLst>
                                      </p:cBhvr>
                                      <p:tavLst>
                                        <p:tav tm="0">
                                          <p:val>
                                            <p:strVal val="ppt_x"/>
                                          </p:val>
                                        </p:tav>
                                        <p:tav tm="100000">
                                          <p:val>
                                            <p:strVal val="ppt_x"/>
                                          </p:val>
                                        </p:tav>
                                      </p:tavLst>
                                    </p:anim>
                                    <p:anim calcmode="lin" valueType="num">
                                      <p:cBhvr>
                                        <p:cTn id="85" dur="1000"/>
                                        <p:tgtEl>
                                          <p:spTgt spid="47"/>
                                        </p:tgtEl>
                                        <p:attrNameLst>
                                          <p:attrName>ppt_y</p:attrName>
                                        </p:attrNameLst>
                                      </p:cBhvr>
                                      <p:tavLst>
                                        <p:tav tm="0">
                                          <p:val>
                                            <p:strVal val="ppt_y"/>
                                          </p:val>
                                        </p:tav>
                                        <p:tav tm="100000">
                                          <p:val>
                                            <p:strVal val="ppt_y+.1"/>
                                          </p:val>
                                        </p:tav>
                                      </p:tavLst>
                                    </p:anim>
                                    <p:set>
                                      <p:cBhvr>
                                        <p:cTn id="86" dur="1" fill="hold">
                                          <p:stCondLst>
                                            <p:cond delay="999"/>
                                          </p:stCondLst>
                                        </p:cTn>
                                        <p:tgtEl>
                                          <p:spTgt spid="47"/>
                                        </p:tgtEl>
                                        <p:attrNameLst>
                                          <p:attrName>style.visibility</p:attrName>
                                        </p:attrNameLst>
                                      </p:cBhvr>
                                      <p:to>
                                        <p:strVal val="hidden"/>
                                      </p:to>
                                    </p:set>
                                  </p:childTnLst>
                                </p:cTn>
                              </p:par>
                            </p:childTnLst>
                          </p:cTn>
                        </p:par>
                        <p:par>
                          <p:cTn id="87" fill="hold">
                            <p:stCondLst>
                              <p:cond delay="8500"/>
                            </p:stCondLst>
                            <p:childTnLst>
                              <p:par>
                                <p:cTn id="88" presetID="53" presetClass="entr" presetSubtype="528"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p:cTn id="90" dur="500" fill="hold"/>
                                        <p:tgtEl>
                                          <p:spTgt spid="56"/>
                                        </p:tgtEl>
                                        <p:attrNameLst>
                                          <p:attrName>ppt_w</p:attrName>
                                        </p:attrNameLst>
                                      </p:cBhvr>
                                      <p:tavLst>
                                        <p:tav tm="0">
                                          <p:val>
                                            <p:fltVal val="0"/>
                                          </p:val>
                                        </p:tav>
                                        <p:tav tm="100000">
                                          <p:val>
                                            <p:strVal val="#ppt_w"/>
                                          </p:val>
                                        </p:tav>
                                      </p:tavLst>
                                    </p:anim>
                                    <p:anim calcmode="lin" valueType="num">
                                      <p:cBhvr>
                                        <p:cTn id="91" dur="500" fill="hold"/>
                                        <p:tgtEl>
                                          <p:spTgt spid="56"/>
                                        </p:tgtEl>
                                        <p:attrNameLst>
                                          <p:attrName>ppt_h</p:attrName>
                                        </p:attrNameLst>
                                      </p:cBhvr>
                                      <p:tavLst>
                                        <p:tav tm="0">
                                          <p:val>
                                            <p:fltVal val="0"/>
                                          </p:val>
                                        </p:tav>
                                        <p:tav tm="100000">
                                          <p:val>
                                            <p:strVal val="#ppt_h"/>
                                          </p:val>
                                        </p:tav>
                                      </p:tavLst>
                                    </p:anim>
                                    <p:animEffect transition="in" filter="fade">
                                      <p:cBhvr>
                                        <p:cTn id="92" dur="500"/>
                                        <p:tgtEl>
                                          <p:spTgt spid="56"/>
                                        </p:tgtEl>
                                      </p:cBhvr>
                                    </p:animEffect>
                                    <p:anim calcmode="lin" valueType="num">
                                      <p:cBhvr>
                                        <p:cTn id="93" dur="500" fill="hold"/>
                                        <p:tgtEl>
                                          <p:spTgt spid="56"/>
                                        </p:tgtEl>
                                        <p:attrNameLst>
                                          <p:attrName>ppt_x</p:attrName>
                                        </p:attrNameLst>
                                      </p:cBhvr>
                                      <p:tavLst>
                                        <p:tav tm="0">
                                          <p:val>
                                            <p:fltVal val="0.5"/>
                                          </p:val>
                                        </p:tav>
                                        <p:tav tm="100000">
                                          <p:val>
                                            <p:strVal val="#ppt_x"/>
                                          </p:val>
                                        </p:tav>
                                      </p:tavLst>
                                    </p:anim>
                                    <p:anim calcmode="lin" valueType="num">
                                      <p:cBhvr>
                                        <p:cTn id="94" dur="500" fill="hold"/>
                                        <p:tgtEl>
                                          <p:spTgt spid="56"/>
                                        </p:tgtEl>
                                        <p:attrNameLst>
                                          <p:attrName>ppt_y</p:attrName>
                                        </p:attrNameLst>
                                      </p:cBhvr>
                                      <p:tavLst>
                                        <p:tav tm="0">
                                          <p:val>
                                            <p:fltVal val="0.5"/>
                                          </p:val>
                                        </p:tav>
                                        <p:tav tm="100000">
                                          <p:val>
                                            <p:strVal val="#ppt_y"/>
                                          </p:val>
                                        </p:tav>
                                      </p:tavLst>
                                    </p:anim>
                                  </p:childTnLst>
                                </p:cTn>
                              </p:par>
                              <p:par>
                                <p:cTn id="95" presetID="53" presetClass="entr" presetSubtype="528" fill="hold" grpId="0" nodeType="withEffect">
                                  <p:stCondLst>
                                    <p:cond delay="250"/>
                                  </p:stCondLst>
                                  <p:childTnLst>
                                    <p:set>
                                      <p:cBhvr>
                                        <p:cTn id="96" dur="1" fill="hold">
                                          <p:stCondLst>
                                            <p:cond delay="0"/>
                                          </p:stCondLst>
                                        </p:cTn>
                                        <p:tgtEl>
                                          <p:spTgt spid="48"/>
                                        </p:tgtEl>
                                        <p:attrNameLst>
                                          <p:attrName>style.visibility</p:attrName>
                                        </p:attrNameLst>
                                      </p:cBhvr>
                                      <p:to>
                                        <p:strVal val="visible"/>
                                      </p:to>
                                    </p:set>
                                    <p:anim calcmode="lin" valueType="num">
                                      <p:cBhvr>
                                        <p:cTn id="97" dur="500" fill="hold"/>
                                        <p:tgtEl>
                                          <p:spTgt spid="48"/>
                                        </p:tgtEl>
                                        <p:attrNameLst>
                                          <p:attrName>ppt_w</p:attrName>
                                        </p:attrNameLst>
                                      </p:cBhvr>
                                      <p:tavLst>
                                        <p:tav tm="0">
                                          <p:val>
                                            <p:fltVal val="0"/>
                                          </p:val>
                                        </p:tav>
                                        <p:tav tm="100000">
                                          <p:val>
                                            <p:strVal val="#ppt_w"/>
                                          </p:val>
                                        </p:tav>
                                      </p:tavLst>
                                    </p:anim>
                                    <p:anim calcmode="lin" valueType="num">
                                      <p:cBhvr>
                                        <p:cTn id="98" dur="500" fill="hold"/>
                                        <p:tgtEl>
                                          <p:spTgt spid="48"/>
                                        </p:tgtEl>
                                        <p:attrNameLst>
                                          <p:attrName>ppt_h</p:attrName>
                                        </p:attrNameLst>
                                      </p:cBhvr>
                                      <p:tavLst>
                                        <p:tav tm="0">
                                          <p:val>
                                            <p:fltVal val="0"/>
                                          </p:val>
                                        </p:tav>
                                        <p:tav tm="100000">
                                          <p:val>
                                            <p:strVal val="#ppt_h"/>
                                          </p:val>
                                        </p:tav>
                                      </p:tavLst>
                                    </p:anim>
                                    <p:animEffect transition="in" filter="fade">
                                      <p:cBhvr>
                                        <p:cTn id="99" dur="500"/>
                                        <p:tgtEl>
                                          <p:spTgt spid="48"/>
                                        </p:tgtEl>
                                      </p:cBhvr>
                                    </p:animEffect>
                                    <p:anim calcmode="lin" valueType="num">
                                      <p:cBhvr>
                                        <p:cTn id="100" dur="500" fill="hold"/>
                                        <p:tgtEl>
                                          <p:spTgt spid="48"/>
                                        </p:tgtEl>
                                        <p:attrNameLst>
                                          <p:attrName>ppt_x</p:attrName>
                                        </p:attrNameLst>
                                      </p:cBhvr>
                                      <p:tavLst>
                                        <p:tav tm="0">
                                          <p:val>
                                            <p:fltVal val="0.5"/>
                                          </p:val>
                                        </p:tav>
                                        <p:tav tm="100000">
                                          <p:val>
                                            <p:strVal val="#ppt_x"/>
                                          </p:val>
                                        </p:tav>
                                      </p:tavLst>
                                    </p:anim>
                                    <p:anim calcmode="lin" valueType="num">
                                      <p:cBhvr>
                                        <p:cTn id="101" dur="500" fill="hold"/>
                                        <p:tgtEl>
                                          <p:spTgt spid="48"/>
                                        </p:tgtEl>
                                        <p:attrNameLst>
                                          <p:attrName>ppt_y</p:attrName>
                                        </p:attrNameLst>
                                      </p:cBhvr>
                                      <p:tavLst>
                                        <p:tav tm="0">
                                          <p:val>
                                            <p:fltVal val="0.5"/>
                                          </p:val>
                                        </p:tav>
                                        <p:tav tm="100000">
                                          <p:val>
                                            <p:strVal val="#ppt_y"/>
                                          </p:val>
                                        </p:tav>
                                      </p:tavLst>
                                    </p:anim>
                                  </p:childTnLst>
                                </p:cTn>
                              </p:par>
                              <p:par>
                                <p:cTn id="102" presetID="53" presetClass="entr" presetSubtype="528" fill="hold" grpId="0" nodeType="withEffect">
                                  <p:stCondLst>
                                    <p:cond delay="500"/>
                                  </p:stCondLst>
                                  <p:childTnLst>
                                    <p:set>
                                      <p:cBhvr>
                                        <p:cTn id="103" dur="1" fill="hold">
                                          <p:stCondLst>
                                            <p:cond delay="0"/>
                                          </p:stCondLst>
                                        </p:cTn>
                                        <p:tgtEl>
                                          <p:spTgt spid="54"/>
                                        </p:tgtEl>
                                        <p:attrNameLst>
                                          <p:attrName>style.visibility</p:attrName>
                                        </p:attrNameLst>
                                      </p:cBhvr>
                                      <p:to>
                                        <p:strVal val="visible"/>
                                      </p:to>
                                    </p:set>
                                    <p:anim calcmode="lin" valueType="num">
                                      <p:cBhvr>
                                        <p:cTn id="104" dur="500" fill="hold"/>
                                        <p:tgtEl>
                                          <p:spTgt spid="54"/>
                                        </p:tgtEl>
                                        <p:attrNameLst>
                                          <p:attrName>ppt_w</p:attrName>
                                        </p:attrNameLst>
                                      </p:cBhvr>
                                      <p:tavLst>
                                        <p:tav tm="0">
                                          <p:val>
                                            <p:fltVal val="0"/>
                                          </p:val>
                                        </p:tav>
                                        <p:tav tm="100000">
                                          <p:val>
                                            <p:strVal val="#ppt_w"/>
                                          </p:val>
                                        </p:tav>
                                      </p:tavLst>
                                    </p:anim>
                                    <p:anim calcmode="lin" valueType="num">
                                      <p:cBhvr>
                                        <p:cTn id="105" dur="500" fill="hold"/>
                                        <p:tgtEl>
                                          <p:spTgt spid="54"/>
                                        </p:tgtEl>
                                        <p:attrNameLst>
                                          <p:attrName>ppt_h</p:attrName>
                                        </p:attrNameLst>
                                      </p:cBhvr>
                                      <p:tavLst>
                                        <p:tav tm="0">
                                          <p:val>
                                            <p:fltVal val="0"/>
                                          </p:val>
                                        </p:tav>
                                        <p:tav tm="100000">
                                          <p:val>
                                            <p:strVal val="#ppt_h"/>
                                          </p:val>
                                        </p:tav>
                                      </p:tavLst>
                                    </p:anim>
                                    <p:animEffect transition="in" filter="fade">
                                      <p:cBhvr>
                                        <p:cTn id="106" dur="500"/>
                                        <p:tgtEl>
                                          <p:spTgt spid="54"/>
                                        </p:tgtEl>
                                      </p:cBhvr>
                                    </p:animEffect>
                                    <p:anim calcmode="lin" valueType="num">
                                      <p:cBhvr>
                                        <p:cTn id="107" dur="500" fill="hold"/>
                                        <p:tgtEl>
                                          <p:spTgt spid="54"/>
                                        </p:tgtEl>
                                        <p:attrNameLst>
                                          <p:attrName>ppt_x</p:attrName>
                                        </p:attrNameLst>
                                      </p:cBhvr>
                                      <p:tavLst>
                                        <p:tav tm="0">
                                          <p:val>
                                            <p:fltVal val="0.5"/>
                                          </p:val>
                                        </p:tav>
                                        <p:tav tm="100000">
                                          <p:val>
                                            <p:strVal val="#ppt_x"/>
                                          </p:val>
                                        </p:tav>
                                      </p:tavLst>
                                    </p:anim>
                                    <p:anim calcmode="lin" valueType="num">
                                      <p:cBhvr>
                                        <p:cTn id="108" dur="500" fill="hold"/>
                                        <p:tgtEl>
                                          <p:spTgt spid="54"/>
                                        </p:tgtEl>
                                        <p:attrNameLst>
                                          <p:attrName>ppt_y</p:attrName>
                                        </p:attrNameLst>
                                      </p:cBhvr>
                                      <p:tavLst>
                                        <p:tav tm="0">
                                          <p:val>
                                            <p:fltVal val="0.5"/>
                                          </p:val>
                                        </p:tav>
                                        <p:tav tm="100000">
                                          <p:val>
                                            <p:strVal val="#ppt_y"/>
                                          </p:val>
                                        </p:tav>
                                      </p:tavLst>
                                    </p:anim>
                                  </p:childTnLst>
                                </p:cTn>
                              </p:par>
                              <p:par>
                                <p:cTn id="109" presetID="53" presetClass="entr" presetSubtype="528" fill="hold" grpId="0" nodeType="withEffect">
                                  <p:stCondLst>
                                    <p:cond delay="750"/>
                                  </p:stCondLst>
                                  <p:childTnLst>
                                    <p:set>
                                      <p:cBhvr>
                                        <p:cTn id="110" dur="1" fill="hold">
                                          <p:stCondLst>
                                            <p:cond delay="0"/>
                                          </p:stCondLst>
                                        </p:cTn>
                                        <p:tgtEl>
                                          <p:spTgt spid="53"/>
                                        </p:tgtEl>
                                        <p:attrNameLst>
                                          <p:attrName>style.visibility</p:attrName>
                                        </p:attrNameLst>
                                      </p:cBhvr>
                                      <p:to>
                                        <p:strVal val="visible"/>
                                      </p:to>
                                    </p:set>
                                    <p:anim calcmode="lin" valueType="num">
                                      <p:cBhvr>
                                        <p:cTn id="111" dur="500" fill="hold"/>
                                        <p:tgtEl>
                                          <p:spTgt spid="53"/>
                                        </p:tgtEl>
                                        <p:attrNameLst>
                                          <p:attrName>ppt_w</p:attrName>
                                        </p:attrNameLst>
                                      </p:cBhvr>
                                      <p:tavLst>
                                        <p:tav tm="0">
                                          <p:val>
                                            <p:fltVal val="0"/>
                                          </p:val>
                                        </p:tav>
                                        <p:tav tm="100000">
                                          <p:val>
                                            <p:strVal val="#ppt_w"/>
                                          </p:val>
                                        </p:tav>
                                      </p:tavLst>
                                    </p:anim>
                                    <p:anim calcmode="lin" valueType="num">
                                      <p:cBhvr>
                                        <p:cTn id="112" dur="500" fill="hold"/>
                                        <p:tgtEl>
                                          <p:spTgt spid="53"/>
                                        </p:tgtEl>
                                        <p:attrNameLst>
                                          <p:attrName>ppt_h</p:attrName>
                                        </p:attrNameLst>
                                      </p:cBhvr>
                                      <p:tavLst>
                                        <p:tav tm="0">
                                          <p:val>
                                            <p:fltVal val="0"/>
                                          </p:val>
                                        </p:tav>
                                        <p:tav tm="100000">
                                          <p:val>
                                            <p:strVal val="#ppt_h"/>
                                          </p:val>
                                        </p:tav>
                                      </p:tavLst>
                                    </p:anim>
                                    <p:animEffect transition="in" filter="fade">
                                      <p:cBhvr>
                                        <p:cTn id="113" dur="500"/>
                                        <p:tgtEl>
                                          <p:spTgt spid="53"/>
                                        </p:tgtEl>
                                      </p:cBhvr>
                                    </p:animEffect>
                                    <p:anim calcmode="lin" valueType="num">
                                      <p:cBhvr>
                                        <p:cTn id="114" dur="500" fill="hold"/>
                                        <p:tgtEl>
                                          <p:spTgt spid="53"/>
                                        </p:tgtEl>
                                        <p:attrNameLst>
                                          <p:attrName>ppt_x</p:attrName>
                                        </p:attrNameLst>
                                      </p:cBhvr>
                                      <p:tavLst>
                                        <p:tav tm="0">
                                          <p:val>
                                            <p:fltVal val="0.5"/>
                                          </p:val>
                                        </p:tav>
                                        <p:tav tm="100000">
                                          <p:val>
                                            <p:strVal val="#ppt_x"/>
                                          </p:val>
                                        </p:tav>
                                      </p:tavLst>
                                    </p:anim>
                                    <p:anim calcmode="lin" valueType="num">
                                      <p:cBhvr>
                                        <p:cTn id="115" dur="500" fill="hold"/>
                                        <p:tgtEl>
                                          <p:spTgt spid="53"/>
                                        </p:tgtEl>
                                        <p:attrNameLst>
                                          <p:attrName>ppt_y</p:attrName>
                                        </p:attrNameLst>
                                      </p:cBhvr>
                                      <p:tavLst>
                                        <p:tav tm="0">
                                          <p:val>
                                            <p:fltVal val="0.5"/>
                                          </p:val>
                                        </p:tav>
                                        <p:tav tm="100000">
                                          <p:val>
                                            <p:strVal val="#ppt_y"/>
                                          </p:val>
                                        </p:tav>
                                      </p:tavLst>
                                    </p:anim>
                                  </p:childTnLst>
                                </p:cTn>
                              </p:par>
                              <p:par>
                                <p:cTn id="116" presetID="53" presetClass="entr" presetSubtype="528" fill="hold" grpId="0" nodeType="withEffect">
                                  <p:stCondLst>
                                    <p:cond delay="1000"/>
                                  </p:stCondLst>
                                  <p:childTnLst>
                                    <p:set>
                                      <p:cBhvr>
                                        <p:cTn id="117" dur="1" fill="hold">
                                          <p:stCondLst>
                                            <p:cond delay="0"/>
                                          </p:stCondLst>
                                        </p:cTn>
                                        <p:tgtEl>
                                          <p:spTgt spid="61"/>
                                        </p:tgtEl>
                                        <p:attrNameLst>
                                          <p:attrName>style.visibility</p:attrName>
                                        </p:attrNameLst>
                                      </p:cBhvr>
                                      <p:to>
                                        <p:strVal val="visible"/>
                                      </p:to>
                                    </p:set>
                                    <p:anim calcmode="lin" valueType="num">
                                      <p:cBhvr>
                                        <p:cTn id="118" dur="500" fill="hold"/>
                                        <p:tgtEl>
                                          <p:spTgt spid="61"/>
                                        </p:tgtEl>
                                        <p:attrNameLst>
                                          <p:attrName>ppt_w</p:attrName>
                                        </p:attrNameLst>
                                      </p:cBhvr>
                                      <p:tavLst>
                                        <p:tav tm="0">
                                          <p:val>
                                            <p:fltVal val="0"/>
                                          </p:val>
                                        </p:tav>
                                        <p:tav tm="100000">
                                          <p:val>
                                            <p:strVal val="#ppt_w"/>
                                          </p:val>
                                        </p:tav>
                                      </p:tavLst>
                                    </p:anim>
                                    <p:anim calcmode="lin" valueType="num">
                                      <p:cBhvr>
                                        <p:cTn id="119" dur="500" fill="hold"/>
                                        <p:tgtEl>
                                          <p:spTgt spid="61"/>
                                        </p:tgtEl>
                                        <p:attrNameLst>
                                          <p:attrName>ppt_h</p:attrName>
                                        </p:attrNameLst>
                                      </p:cBhvr>
                                      <p:tavLst>
                                        <p:tav tm="0">
                                          <p:val>
                                            <p:fltVal val="0"/>
                                          </p:val>
                                        </p:tav>
                                        <p:tav tm="100000">
                                          <p:val>
                                            <p:strVal val="#ppt_h"/>
                                          </p:val>
                                        </p:tav>
                                      </p:tavLst>
                                    </p:anim>
                                    <p:animEffect transition="in" filter="fade">
                                      <p:cBhvr>
                                        <p:cTn id="120" dur="500"/>
                                        <p:tgtEl>
                                          <p:spTgt spid="61"/>
                                        </p:tgtEl>
                                      </p:cBhvr>
                                    </p:animEffect>
                                    <p:anim calcmode="lin" valueType="num">
                                      <p:cBhvr>
                                        <p:cTn id="121" dur="500" fill="hold"/>
                                        <p:tgtEl>
                                          <p:spTgt spid="61"/>
                                        </p:tgtEl>
                                        <p:attrNameLst>
                                          <p:attrName>ppt_x</p:attrName>
                                        </p:attrNameLst>
                                      </p:cBhvr>
                                      <p:tavLst>
                                        <p:tav tm="0">
                                          <p:val>
                                            <p:fltVal val="0.5"/>
                                          </p:val>
                                        </p:tav>
                                        <p:tav tm="100000">
                                          <p:val>
                                            <p:strVal val="#ppt_x"/>
                                          </p:val>
                                        </p:tav>
                                      </p:tavLst>
                                    </p:anim>
                                    <p:anim calcmode="lin" valueType="num">
                                      <p:cBhvr>
                                        <p:cTn id="122" dur="500" fill="hold"/>
                                        <p:tgtEl>
                                          <p:spTgt spid="61"/>
                                        </p:tgtEl>
                                        <p:attrNameLst>
                                          <p:attrName>ppt_y</p:attrName>
                                        </p:attrNameLst>
                                      </p:cBhvr>
                                      <p:tavLst>
                                        <p:tav tm="0">
                                          <p:val>
                                            <p:fltVal val="0.5"/>
                                          </p:val>
                                        </p:tav>
                                        <p:tav tm="100000">
                                          <p:val>
                                            <p:strVal val="#ppt_y"/>
                                          </p:val>
                                        </p:tav>
                                      </p:tavLst>
                                    </p:anim>
                                  </p:childTnLst>
                                </p:cTn>
                              </p:par>
                              <p:par>
                                <p:cTn id="123" presetID="53" presetClass="entr" presetSubtype="528" fill="hold" grpId="0" nodeType="withEffect">
                                  <p:stCondLst>
                                    <p:cond delay="1250"/>
                                  </p:stCondLst>
                                  <p:childTnLst>
                                    <p:set>
                                      <p:cBhvr>
                                        <p:cTn id="124" dur="1" fill="hold">
                                          <p:stCondLst>
                                            <p:cond delay="0"/>
                                          </p:stCondLst>
                                        </p:cTn>
                                        <p:tgtEl>
                                          <p:spTgt spid="55"/>
                                        </p:tgtEl>
                                        <p:attrNameLst>
                                          <p:attrName>style.visibility</p:attrName>
                                        </p:attrNameLst>
                                      </p:cBhvr>
                                      <p:to>
                                        <p:strVal val="visible"/>
                                      </p:to>
                                    </p:set>
                                    <p:anim calcmode="lin" valueType="num">
                                      <p:cBhvr>
                                        <p:cTn id="125" dur="500" fill="hold"/>
                                        <p:tgtEl>
                                          <p:spTgt spid="55"/>
                                        </p:tgtEl>
                                        <p:attrNameLst>
                                          <p:attrName>ppt_w</p:attrName>
                                        </p:attrNameLst>
                                      </p:cBhvr>
                                      <p:tavLst>
                                        <p:tav tm="0">
                                          <p:val>
                                            <p:fltVal val="0"/>
                                          </p:val>
                                        </p:tav>
                                        <p:tav tm="100000">
                                          <p:val>
                                            <p:strVal val="#ppt_w"/>
                                          </p:val>
                                        </p:tav>
                                      </p:tavLst>
                                    </p:anim>
                                    <p:anim calcmode="lin" valueType="num">
                                      <p:cBhvr>
                                        <p:cTn id="126" dur="500" fill="hold"/>
                                        <p:tgtEl>
                                          <p:spTgt spid="55"/>
                                        </p:tgtEl>
                                        <p:attrNameLst>
                                          <p:attrName>ppt_h</p:attrName>
                                        </p:attrNameLst>
                                      </p:cBhvr>
                                      <p:tavLst>
                                        <p:tav tm="0">
                                          <p:val>
                                            <p:fltVal val="0"/>
                                          </p:val>
                                        </p:tav>
                                        <p:tav tm="100000">
                                          <p:val>
                                            <p:strVal val="#ppt_h"/>
                                          </p:val>
                                        </p:tav>
                                      </p:tavLst>
                                    </p:anim>
                                    <p:animEffect transition="in" filter="fade">
                                      <p:cBhvr>
                                        <p:cTn id="127" dur="500"/>
                                        <p:tgtEl>
                                          <p:spTgt spid="55"/>
                                        </p:tgtEl>
                                      </p:cBhvr>
                                    </p:animEffect>
                                    <p:anim calcmode="lin" valueType="num">
                                      <p:cBhvr>
                                        <p:cTn id="128" dur="500" fill="hold"/>
                                        <p:tgtEl>
                                          <p:spTgt spid="55"/>
                                        </p:tgtEl>
                                        <p:attrNameLst>
                                          <p:attrName>ppt_x</p:attrName>
                                        </p:attrNameLst>
                                      </p:cBhvr>
                                      <p:tavLst>
                                        <p:tav tm="0">
                                          <p:val>
                                            <p:fltVal val="0.5"/>
                                          </p:val>
                                        </p:tav>
                                        <p:tav tm="100000">
                                          <p:val>
                                            <p:strVal val="#ppt_x"/>
                                          </p:val>
                                        </p:tav>
                                      </p:tavLst>
                                    </p:anim>
                                    <p:anim calcmode="lin" valueType="num">
                                      <p:cBhvr>
                                        <p:cTn id="129" dur="500" fill="hold"/>
                                        <p:tgtEl>
                                          <p:spTgt spid="55"/>
                                        </p:tgtEl>
                                        <p:attrNameLst>
                                          <p:attrName>ppt_y</p:attrName>
                                        </p:attrNameLst>
                                      </p:cBhvr>
                                      <p:tavLst>
                                        <p:tav tm="0">
                                          <p:val>
                                            <p:fltVal val="0.5"/>
                                          </p:val>
                                        </p:tav>
                                        <p:tav tm="100000">
                                          <p:val>
                                            <p:strVal val="#ppt_y"/>
                                          </p:val>
                                        </p:tav>
                                      </p:tavLst>
                                    </p:anim>
                                  </p:childTnLst>
                                </p:cTn>
                              </p:par>
                              <p:par>
                                <p:cTn id="130" presetID="53" presetClass="entr" presetSubtype="528" fill="hold" grpId="0" nodeType="withEffect">
                                  <p:stCondLst>
                                    <p:cond delay="1500"/>
                                  </p:stCondLst>
                                  <p:childTnLst>
                                    <p:set>
                                      <p:cBhvr>
                                        <p:cTn id="131" dur="1" fill="hold">
                                          <p:stCondLst>
                                            <p:cond delay="0"/>
                                          </p:stCondLst>
                                        </p:cTn>
                                        <p:tgtEl>
                                          <p:spTgt spid="50"/>
                                        </p:tgtEl>
                                        <p:attrNameLst>
                                          <p:attrName>style.visibility</p:attrName>
                                        </p:attrNameLst>
                                      </p:cBhvr>
                                      <p:to>
                                        <p:strVal val="visible"/>
                                      </p:to>
                                    </p:set>
                                    <p:anim calcmode="lin" valueType="num">
                                      <p:cBhvr>
                                        <p:cTn id="132" dur="500" fill="hold"/>
                                        <p:tgtEl>
                                          <p:spTgt spid="50"/>
                                        </p:tgtEl>
                                        <p:attrNameLst>
                                          <p:attrName>ppt_w</p:attrName>
                                        </p:attrNameLst>
                                      </p:cBhvr>
                                      <p:tavLst>
                                        <p:tav tm="0">
                                          <p:val>
                                            <p:fltVal val="0"/>
                                          </p:val>
                                        </p:tav>
                                        <p:tav tm="100000">
                                          <p:val>
                                            <p:strVal val="#ppt_w"/>
                                          </p:val>
                                        </p:tav>
                                      </p:tavLst>
                                    </p:anim>
                                    <p:anim calcmode="lin" valueType="num">
                                      <p:cBhvr>
                                        <p:cTn id="133" dur="500" fill="hold"/>
                                        <p:tgtEl>
                                          <p:spTgt spid="50"/>
                                        </p:tgtEl>
                                        <p:attrNameLst>
                                          <p:attrName>ppt_h</p:attrName>
                                        </p:attrNameLst>
                                      </p:cBhvr>
                                      <p:tavLst>
                                        <p:tav tm="0">
                                          <p:val>
                                            <p:fltVal val="0"/>
                                          </p:val>
                                        </p:tav>
                                        <p:tav tm="100000">
                                          <p:val>
                                            <p:strVal val="#ppt_h"/>
                                          </p:val>
                                        </p:tav>
                                      </p:tavLst>
                                    </p:anim>
                                    <p:animEffect transition="in" filter="fade">
                                      <p:cBhvr>
                                        <p:cTn id="134" dur="500"/>
                                        <p:tgtEl>
                                          <p:spTgt spid="50"/>
                                        </p:tgtEl>
                                      </p:cBhvr>
                                    </p:animEffect>
                                    <p:anim calcmode="lin" valueType="num">
                                      <p:cBhvr>
                                        <p:cTn id="135" dur="500" fill="hold"/>
                                        <p:tgtEl>
                                          <p:spTgt spid="50"/>
                                        </p:tgtEl>
                                        <p:attrNameLst>
                                          <p:attrName>ppt_x</p:attrName>
                                        </p:attrNameLst>
                                      </p:cBhvr>
                                      <p:tavLst>
                                        <p:tav tm="0">
                                          <p:val>
                                            <p:fltVal val="0.5"/>
                                          </p:val>
                                        </p:tav>
                                        <p:tav tm="100000">
                                          <p:val>
                                            <p:strVal val="#ppt_x"/>
                                          </p:val>
                                        </p:tav>
                                      </p:tavLst>
                                    </p:anim>
                                    <p:anim calcmode="lin" valueType="num">
                                      <p:cBhvr>
                                        <p:cTn id="136" dur="500" fill="hold"/>
                                        <p:tgtEl>
                                          <p:spTgt spid="50"/>
                                        </p:tgtEl>
                                        <p:attrNameLst>
                                          <p:attrName>ppt_y</p:attrName>
                                        </p:attrNameLst>
                                      </p:cBhvr>
                                      <p:tavLst>
                                        <p:tav tm="0">
                                          <p:val>
                                            <p:fltVal val="0.5"/>
                                          </p:val>
                                        </p:tav>
                                        <p:tav tm="100000">
                                          <p:val>
                                            <p:strVal val="#ppt_y"/>
                                          </p:val>
                                        </p:tav>
                                      </p:tavLst>
                                    </p:anim>
                                  </p:childTnLst>
                                </p:cTn>
                              </p:par>
                              <p:par>
                                <p:cTn id="137" presetID="53" presetClass="entr" presetSubtype="528" fill="hold" grpId="0" nodeType="withEffect">
                                  <p:stCondLst>
                                    <p:cond delay="1750"/>
                                  </p:stCondLst>
                                  <p:childTnLst>
                                    <p:set>
                                      <p:cBhvr>
                                        <p:cTn id="138" dur="1" fill="hold">
                                          <p:stCondLst>
                                            <p:cond delay="0"/>
                                          </p:stCondLst>
                                        </p:cTn>
                                        <p:tgtEl>
                                          <p:spTgt spid="59"/>
                                        </p:tgtEl>
                                        <p:attrNameLst>
                                          <p:attrName>style.visibility</p:attrName>
                                        </p:attrNameLst>
                                      </p:cBhvr>
                                      <p:to>
                                        <p:strVal val="visible"/>
                                      </p:to>
                                    </p:set>
                                    <p:anim calcmode="lin" valueType="num">
                                      <p:cBhvr>
                                        <p:cTn id="139" dur="500" fill="hold"/>
                                        <p:tgtEl>
                                          <p:spTgt spid="59"/>
                                        </p:tgtEl>
                                        <p:attrNameLst>
                                          <p:attrName>ppt_w</p:attrName>
                                        </p:attrNameLst>
                                      </p:cBhvr>
                                      <p:tavLst>
                                        <p:tav tm="0">
                                          <p:val>
                                            <p:fltVal val="0"/>
                                          </p:val>
                                        </p:tav>
                                        <p:tav tm="100000">
                                          <p:val>
                                            <p:strVal val="#ppt_w"/>
                                          </p:val>
                                        </p:tav>
                                      </p:tavLst>
                                    </p:anim>
                                    <p:anim calcmode="lin" valueType="num">
                                      <p:cBhvr>
                                        <p:cTn id="140" dur="500" fill="hold"/>
                                        <p:tgtEl>
                                          <p:spTgt spid="59"/>
                                        </p:tgtEl>
                                        <p:attrNameLst>
                                          <p:attrName>ppt_h</p:attrName>
                                        </p:attrNameLst>
                                      </p:cBhvr>
                                      <p:tavLst>
                                        <p:tav tm="0">
                                          <p:val>
                                            <p:fltVal val="0"/>
                                          </p:val>
                                        </p:tav>
                                        <p:tav tm="100000">
                                          <p:val>
                                            <p:strVal val="#ppt_h"/>
                                          </p:val>
                                        </p:tav>
                                      </p:tavLst>
                                    </p:anim>
                                    <p:animEffect transition="in" filter="fade">
                                      <p:cBhvr>
                                        <p:cTn id="141" dur="500"/>
                                        <p:tgtEl>
                                          <p:spTgt spid="59"/>
                                        </p:tgtEl>
                                      </p:cBhvr>
                                    </p:animEffect>
                                    <p:anim calcmode="lin" valueType="num">
                                      <p:cBhvr>
                                        <p:cTn id="142" dur="500" fill="hold"/>
                                        <p:tgtEl>
                                          <p:spTgt spid="59"/>
                                        </p:tgtEl>
                                        <p:attrNameLst>
                                          <p:attrName>ppt_x</p:attrName>
                                        </p:attrNameLst>
                                      </p:cBhvr>
                                      <p:tavLst>
                                        <p:tav tm="0">
                                          <p:val>
                                            <p:fltVal val="0.5"/>
                                          </p:val>
                                        </p:tav>
                                        <p:tav tm="100000">
                                          <p:val>
                                            <p:strVal val="#ppt_x"/>
                                          </p:val>
                                        </p:tav>
                                      </p:tavLst>
                                    </p:anim>
                                    <p:anim calcmode="lin" valueType="num">
                                      <p:cBhvr>
                                        <p:cTn id="143" dur="500" fill="hold"/>
                                        <p:tgtEl>
                                          <p:spTgt spid="59"/>
                                        </p:tgtEl>
                                        <p:attrNameLst>
                                          <p:attrName>ppt_y</p:attrName>
                                        </p:attrNameLst>
                                      </p:cBhvr>
                                      <p:tavLst>
                                        <p:tav tm="0">
                                          <p:val>
                                            <p:fltVal val="0.5"/>
                                          </p:val>
                                        </p:tav>
                                        <p:tav tm="100000">
                                          <p:val>
                                            <p:strVal val="#ppt_y"/>
                                          </p:val>
                                        </p:tav>
                                      </p:tavLst>
                                    </p:anim>
                                  </p:childTnLst>
                                </p:cTn>
                              </p:par>
                              <p:par>
                                <p:cTn id="144" presetID="53" presetClass="entr" presetSubtype="528" fill="hold" grpId="0" nodeType="withEffect">
                                  <p:stCondLst>
                                    <p:cond delay="2000"/>
                                  </p:stCondLst>
                                  <p:childTnLst>
                                    <p:set>
                                      <p:cBhvr>
                                        <p:cTn id="145" dur="1" fill="hold">
                                          <p:stCondLst>
                                            <p:cond delay="0"/>
                                          </p:stCondLst>
                                        </p:cTn>
                                        <p:tgtEl>
                                          <p:spTgt spid="58"/>
                                        </p:tgtEl>
                                        <p:attrNameLst>
                                          <p:attrName>style.visibility</p:attrName>
                                        </p:attrNameLst>
                                      </p:cBhvr>
                                      <p:to>
                                        <p:strVal val="visible"/>
                                      </p:to>
                                    </p:set>
                                    <p:anim calcmode="lin" valueType="num">
                                      <p:cBhvr>
                                        <p:cTn id="146" dur="500" fill="hold"/>
                                        <p:tgtEl>
                                          <p:spTgt spid="58"/>
                                        </p:tgtEl>
                                        <p:attrNameLst>
                                          <p:attrName>ppt_w</p:attrName>
                                        </p:attrNameLst>
                                      </p:cBhvr>
                                      <p:tavLst>
                                        <p:tav tm="0">
                                          <p:val>
                                            <p:fltVal val="0"/>
                                          </p:val>
                                        </p:tav>
                                        <p:tav tm="100000">
                                          <p:val>
                                            <p:strVal val="#ppt_w"/>
                                          </p:val>
                                        </p:tav>
                                      </p:tavLst>
                                    </p:anim>
                                    <p:anim calcmode="lin" valueType="num">
                                      <p:cBhvr>
                                        <p:cTn id="147" dur="500" fill="hold"/>
                                        <p:tgtEl>
                                          <p:spTgt spid="58"/>
                                        </p:tgtEl>
                                        <p:attrNameLst>
                                          <p:attrName>ppt_h</p:attrName>
                                        </p:attrNameLst>
                                      </p:cBhvr>
                                      <p:tavLst>
                                        <p:tav tm="0">
                                          <p:val>
                                            <p:fltVal val="0"/>
                                          </p:val>
                                        </p:tav>
                                        <p:tav tm="100000">
                                          <p:val>
                                            <p:strVal val="#ppt_h"/>
                                          </p:val>
                                        </p:tav>
                                      </p:tavLst>
                                    </p:anim>
                                    <p:animEffect transition="in" filter="fade">
                                      <p:cBhvr>
                                        <p:cTn id="148" dur="500"/>
                                        <p:tgtEl>
                                          <p:spTgt spid="58"/>
                                        </p:tgtEl>
                                      </p:cBhvr>
                                    </p:animEffect>
                                    <p:anim calcmode="lin" valueType="num">
                                      <p:cBhvr>
                                        <p:cTn id="149" dur="500" fill="hold"/>
                                        <p:tgtEl>
                                          <p:spTgt spid="58"/>
                                        </p:tgtEl>
                                        <p:attrNameLst>
                                          <p:attrName>ppt_x</p:attrName>
                                        </p:attrNameLst>
                                      </p:cBhvr>
                                      <p:tavLst>
                                        <p:tav tm="0">
                                          <p:val>
                                            <p:fltVal val="0.5"/>
                                          </p:val>
                                        </p:tav>
                                        <p:tav tm="100000">
                                          <p:val>
                                            <p:strVal val="#ppt_x"/>
                                          </p:val>
                                        </p:tav>
                                      </p:tavLst>
                                    </p:anim>
                                    <p:anim calcmode="lin" valueType="num">
                                      <p:cBhvr>
                                        <p:cTn id="150" dur="500" fill="hold"/>
                                        <p:tgtEl>
                                          <p:spTgt spid="58"/>
                                        </p:tgtEl>
                                        <p:attrNameLst>
                                          <p:attrName>ppt_y</p:attrName>
                                        </p:attrNameLst>
                                      </p:cBhvr>
                                      <p:tavLst>
                                        <p:tav tm="0">
                                          <p:val>
                                            <p:fltVal val="0.5"/>
                                          </p:val>
                                        </p:tav>
                                        <p:tav tm="100000">
                                          <p:val>
                                            <p:strVal val="#ppt_y"/>
                                          </p:val>
                                        </p:tav>
                                      </p:tavLst>
                                    </p:anim>
                                  </p:childTnLst>
                                </p:cTn>
                              </p:par>
                              <p:par>
                                <p:cTn id="151" presetID="53" presetClass="entr" presetSubtype="528" fill="hold" grpId="0" nodeType="withEffect">
                                  <p:stCondLst>
                                    <p:cond delay="2250"/>
                                  </p:stCondLst>
                                  <p:childTnLst>
                                    <p:set>
                                      <p:cBhvr>
                                        <p:cTn id="152" dur="1" fill="hold">
                                          <p:stCondLst>
                                            <p:cond delay="0"/>
                                          </p:stCondLst>
                                        </p:cTn>
                                        <p:tgtEl>
                                          <p:spTgt spid="60"/>
                                        </p:tgtEl>
                                        <p:attrNameLst>
                                          <p:attrName>style.visibility</p:attrName>
                                        </p:attrNameLst>
                                      </p:cBhvr>
                                      <p:to>
                                        <p:strVal val="visible"/>
                                      </p:to>
                                    </p:set>
                                    <p:anim calcmode="lin" valueType="num">
                                      <p:cBhvr>
                                        <p:cTn id="153" dur="500" fill="hold"/>
                                        <p:tgtEl>
                                          <p:spTgt spid="60"/>
                                        </p:tgtEl>
                                        <p:attrNameLst>
                                          <p:attrName>ppt_w</p:attrName>
                                        </p:attrNameLst>
                                      </p:cBhvr>
                                      <p:tavLst>
                                        <p:tav tm="0">
                                          <p:val>
                                            <p:fltVal val="0"/>
                                          </p:val>
                                        </p:tav>
                                        <p:tav tm="100000">
                                          <p:val>
                                            <p:strVal val="#ppt_w"/>
                                          </p:val>
                                        </p:tav>
                                      </p:tavLst>
                                    </p:anim>
                                    <p:anim calcmode="lin" valueType="num">
                                      <p:cBhvr>
                                        <p:cTn id="154" dur="500" fill="hold"/>
                                        <p:tgtEl>
                                          <p:spTgt spid="60"/>
                                        </p:tgtEl>
                                        <p:attrNameLst>
                                          <p:attrName>ppt_h</p:attrName>
                                        </p:attrNameLst>
                                      </p:cBhvr>
                                      <p:tavLst>
                                        <p:tav tm="0">
                                          <p:val>
                                            <p:fltVal val="0"/>
                                          </p:val>
                                        </p:tav>
                                        <p:tav tm="100000">
                                          <p:val>
                                            <p:strVal val="#ppt_h"/>
                                          </p:val>
                                        </p:tav>
                                      </p:tavLst>
                                    </p:anim>
                                    <p:animEffect transition="in" filter="fade">
                                      <p:cBhvr>
                                        <p:cTn id="155" dur="500"/>
                                        <p:tgtEl>
                                          <p:spTgt spid="60"/>
                                        </p:tgtEl>
                                      </p:cBhvr>
                                    </p:animEffect>
                                    <p:anim calcmode="lin" valueType="num">
                                      <p:cBhvr>
                                        <p:cTn id="156" dur="500" fill="hold"/>
                                        <p:tgtEl>
                                          <p:spTgt spid="60"/>
                                        </p:tgtEl>
                                        <p:attrNameLst>
                                          <p:attrName>ppt_x</p:attrName>
                                        </p:attrNameLst>
                                      </p:cBhvr>
                                      <p:tavLst>
                                        <p:tav tm="0">
                                          <p:val>
                                            <p:fltVal val="0.5"/>
                                          </p:val>
                                        </p:tav>
                                        <p:tav tm="100000">
                                          <p:val>
                                            <p:strVal val="#ppt_x"/>
                                          </p:val>
                                        </p:tav>
                                      </p:tavLst>
                                    </p:anim>
                                    <p:anim calcmode="lin" valueType="num">
                                      <p:cBhvr>
                                        <p:cTn id="157" dur="500" fill="hold"/>
                                        <p:tgtEl>
                                          <p:spTgt spid="60"/>
                                        </p:tgtEl>
                                        <p:attrNameLst>
                                          <p:attrName>ppt_y</p:attrName>
                                        </p:attrNameLst>
                                      </p:cBhvr>
                                      <p:tavLst>
                                        <p:tav tm="0">
                                          <p:val>
                                            <p:fltVal val="0.5"/>
                                          </p:val>
                                        </p:tav>
                                        <p:tav tm="100000">
                                          <p:val>
                                            <p:strVal val="#ppt_y"/>
                                          </p:val>
                                        </p:tav>
                                      </p:tavLst>
                                    </p:anim>
                                  </p:childTnLst>
                                </p:cTn>
                              </p:par>
                            </p:childTnLst>
                          </p:cTn>
                        </p:par>
                        <p:par>
                          <p:cTn id="158" fill="hold">
                            <p:stCondLst>
                              <p:cond delay="11250"/>
                            </p:stCondLst>
                            <p:childTnLst>
                              <p:par>
                                <p:cTn id="159" presetID="53" presetClass="entr" presetSubtype="528" fill="hold" grpId="0" nodeType="afterEffect">
                                  <p:stCondLst>
                                    <p:cond delay="0"/>
                                  </p:stCondLst>
                                  <p:childTnLst>
                                    <p:set>
                                      <p:cBhvr>
                                        <p:cTn id="160" dur="1" fill="hold">
                                          <p:stCondLst>
                                            <p:cond delay="0"/>
                                          </p:stCondLst>
                                        </p:cTn>
                                        <p:tgtEl>
                                          <p:spTgt spid="52"/>
                                        </p:tgtEl>
                                        <p:attrNameLst>
                                          <p:attrName>style.visibility</p:attrName>
                                        </p:attrNameLst>
                                      </p:cBhvr>
                                      <p:to>
                                        <p:strVal val="visible"/>
                                      </p:to>
                                    </p:set>
                                    <p:anim calcmode="lin" valueType="num">
                                      <p:cBhvr>
                                        <p:cTn id="161" dur="500" fill="hold"/>
                                        <p:tgtEl>
                                          <p:spTgt spid="52"/>
                                        </p:tgtEl>
                                        <p:attrNameLst>
                                          <p:attrName>ppt_w</p:attrName>
                                        </p:attrNameLst>
                                      </p:cBhvr>
                                      <p:tavLst>
                                        <p:tav tm="0">
                                          <p:val>
                                            <p:fltVal val="0"/>
                                          </p:val>
                                        </p:tav>
                                        <p:tav tm="100000">
                                          <p:val>
                                            <p:strVal val="#ppt_w"/>
                                          </p:val>
                                        </p:tav>
                                      </p:tavLst>
                                    </p:anim>
                                    <p:anim calcmode="lin" valueType="num">
                                      <p:cBhvr>
                                        <p:cTn id="162" dur="500" fill="hold"/>
                                        <p:tgtEl>
                                          <p:spTgt spid="52"/>
                                        </p:tgtEl>
                                        <p:attrNameLst>
                                          <p:attrName>ppt_h</p:attrName>
                                        </p:attrNameLst>
                                      </p:cBhvr>
                                      <p:tavLst>
                                        <p:tav tm="0">
                                          <p:val>
                                            <p:fltVal val="0"/>
                                          </p:val>
                                        </p:tav>
                                        <p:tav tm="100000">
                                          <p:val>
                                            <p:strVal val="#ppt_h"/>
                                          </p:val>
                                        </p:tav>
                                      </p:tavLst>
                                    </p:anim>
                                    <p:animEffect transition="in" filter="fade">
                                      <p:cBhvr>
                                        <p:cTn id="163" dur="500"/>
                                        <p:tgtEl>
                                          <p:spTgt spid="52"/>
                                        </p:tgtEl>
                                      </p:cBhvr>
                                    </p:animEffect>
                                    <p:anim calcmode="lin" valueType="num">
                                      <p:cBhvr>
                                        <p:cTn id="164" dur="500" fill="hold"/>
                                        <p:tgtEl>
                                          <p:spTgt spid="52"/>
                                        </p:tgtEl>
                                        <p:attrNameLst>
                                          <p:attrName>ppt_x</p:attrName>
                                        </p:attrNameLst>
                                      </p:cBhvr>
                                      <p:tavLst>
                                        <p:tav tm="0">
                                          <p:val>
                                            <p:fltVal val="0.5"/>
                                          </p:val>
                                        </p:tav>
                                        <p:tav tm="100000">
                                          <p:val>
                                            <p:strVal val="#ppt_x"/>
                                          </p:val>
                                        </p:tav>
                                      </p:tavLst>
                                    </p:anim>
                                    <p:anim calcmode="lin" valueType="num">
                                      <p:cBhvr>
                                        <p:cTn id="165" dur="500" fill="hold"/>
                                        <p:tgtEl>
                                          <p:spTgt spid="52"/>
                                        </p:tgtEl>
                                        <p:attrNameLst>
                                          <p:attrName>ppt_y</p:attrName>
                                        </p:attrNameLst>
                                      </p:cBhvr>
                                      <p:tavLst>
                                        <p:tav tm="0">
                                          <p:val>
                                            <p:fltVal val="0.5"/>
                                          </p:val>
                                        </p:tav>
                                        <p:tav tm="100000">
                                          <p:val>
                                            <p:strVal val="#ppt_y"/>
                                          </p:val>
                                        </p:tav>
                                      </p:tavLst>
                                    </p:anim>
                                  </p:childTnLst>
                                </p:cTn>
                              </p:par>
                              <p:par>
                                <p:cTn id="166" presetID="53" presetClass="entr" presetSubtype="528" fill="hold" grpId="0" nodeType="withEffect">
                                  <p:stCondLst>
                                    <p:cond delay="250"/>
                                  </p:stCondLst>
                                  <p:childTnLst>
                                    <p:set>
                                      <p:cBhvr>
                                        <p:cTn id="167" dur="1" fill="hold">
                                          <p:stCondLst>
                                            <p:cond delay="0"/>
                                          </p:stCondLst>
                                        </p:cTn>
                                        <p:tgtEl>
                                          <p:spTgt spid="57"/>
                                        </p:tgtEl>
                                        <p:attrNameLst>
                                          <p:attrName>style.visibility</p:attrName>
                                        </p:attrNameLst>
                                      </p:cBhvr>
                                      <p:to>
                                        <p:strVal val="visible"/>
                                      </p:to>
                                    </p:set>
                                    <p:anim calcmode="lin" valueType="num">
                                      <p:cBhvr>
                                        <p:cTn id="168" dur="500" fill="hold"/>
                                        <p:tgtEl>
                                          <p:spTgt spid="57"/>
                                        </p:tgtEl>
                                        <p:attrNameLst>
                                          <p:attrName>ppt_w</p:attrName>
                                        </p:attrNameLst>
                                      </p:cBhvr>
                                      <p:tavLst>
                                        <p:tav tm="0">
                                          <p:val>
                                            <p:fltVal val="0"/>
                                          </p:val>
                                        </p:tav>
                                        <p:tav tm="100000">
                                          <p:val>
                                            <p:strVal val="#ppt_w"/>
                                          </p:val>
                                        </p:tav>
                                      </p:tavLst>
                                    </p:anim>
                                    <p:anim calcmode="lin" valueType="num">
                                      <p:cBhvr>
                                        <p:cTn id="169" dur="500" fill="hold"/>
                                        <p:tgtEl>
                                          <p:spTgt spid="57"/>
                                        </p:tgtEl>
                                        <p:attrNameLst>
                                          <p:attrName>ppt_h</p:attrName>
                                        </p:attrNameLst>
                                      </p:cBhvr>
                                      <p:tavLst>
                                        <p:tav tm="0">
                                          <p:val>
                                            <p:fltVal val="0"/>
                                          </p:val>
                                        </p:tav>
                                        <p:tav tm="100000">
                                          <p:val>
                                            <p:strVal val="#ppt_h"/>
                                          </p:val>
                                        </p:tav>
                                      </p:tavLst>
                                    </p:anim>
                                    <p:animEffect transition="in" filter="fade">
                                      <p:cBhvr>
                                        <p:cTn id="170" dur="500"/>
                                        <p:tgtEl>
                                          <p:spTgt spid="57"/>
                                        </p:tgtEl>
                                      </p:cBhvr>
                                    </p:animEffect>
                                    <p:anim calcmode="lin" valueType="num">
                                      <p:cBhvr>
                                        <p:cTn id="171" dur="500" fill="hold"/>
                                        <p:tgtEl>
                                          <p:spTgt spid="57"/>
                                        </p:tgtEl>
                                        <p:attrNameLst>
                                          <p:attrName>ppt_x</p:attrName>
                                        </p:attrNameLst>
                                      </p:cBhvr>
                                      <p:tavLst>
                                        <p:tav tm="0">
                                          <p:val>
                                            <p:fltVal val="0.5"/>
                                          </p:val>
                                        </p:tav>
                                        <p:tav tm="100000">
                                          <p:val>
                                            <p:strVal val="#ppt_x"/>
                                          </p:val>
                                        </p:tav>
                                      </p:tavLst>
                                    </p:anim>
                                    <p:anim calcmode="lin" valueType="num">
                                      <p:cBhvr>
                                        <p:cTn id="172" dur="500" fill="hold"/>
                                        <p:tgtEl>
                                          <p:spTgt spid="57"/>
                                        </p:tgtEl>
                                        <p:attrNameLst>
                                          <p:attrName>ppt_y</p:attrName>
                                        </p:attrNameLst>
                                      </p:cBhvr>
                                      <p:tavLst>
                                        <p:tav tm="0">
                                          <p:val>
                                            <p:fltVal val="0.5"/>
                                          </p:val>
                                        </p:tav>
                                        <p:tav tm="100000">
                                          <p:val>
                                            <p:strVal val="#ppt_y"/>
                                          </p:val>
                                        </p:tav>
                                      </p:tavLst>
                                    </p:anim>
                                  </p:childTnLst>
                                </p:cTn>
                              </p:par>
                              <p:par>
                                <p:cTn id="173" presetID="53" presetClass="entr" presetSubtype="528" fill="hold" grpId="0" nodeType="withEffect">
                                  <p:stCondLst>
                                    <p:cond delay="500"/>
                                  </p:stCondLst>
                                  <p:childTnLst>
                                    <p:set>
                                      <p:cBhvr>
                                        <p:cTn id="174" dur="1" fill="hold">
                                          <p:stCondLst>
                                            <p:cond delay="0"/>
                                          </p:stCondLst>
                                        </p:cTn>
                                        <p:tgtEl>
                                          <p:spTgt spid="51"/>
                                        </p:tgtEl>
                                        <p:attrNameLst>
                                          <p:attrName>style.visibility</p:attrName>
                                        </p:attrNameLst>
                                      </p:cBhvr>
                                      <p:to>
                                        <p:strVal val="visible"/>
                                      </p:to>
                                    </p:set>
                                    <p:anim calcmode="lin" valueType="num">
                                      <p:cBhvr>
                                        <p:cTn id="175" dur="500" fill="hold"/>
                                        <p:tgtEl>
                                          <p:spTgt spid="51"/>
                                        </p:tgtEl>
                                        <p:attrNameLst>
                                          <p:attrName>ppt_w</p:attrName>
                                        </p:attrNameLst>
                                      </p:cBhvr>
                                      <p:tavLst>
                                        <p:tav tm="0">
                                          <p:val>
                                            <p:fltVal val="0"/>
                                          </p:val>
                                        </p:tav>
                                        <p:tav tm="100000">
                                          <p:val>
                                            <p:strVal val="#ppt_w"/>
                                          </p:val>
                                        </p:tav>
                                      </p:tavLst>
                                    </p:anim>
                                    <p:anim calcmode="lin" valueType="num">
                                      <p:cBhvr>
                                        <p:cTn id="176" dur="500" fill="hold"/>
                                        <p:tgtEl>
                                          <p:spTgt spid="51"/>
                                        </p:tgtEl>
                                        <p:attrNameLst>
                                          <p:attrName>ppt_h</p:attrName>
                                        </p:attrNameLst>
                                      </p:cBhvr>
                                      <p:tavLst>
                                        <p:tav tm="0">
                                          <p:val>
                                            <p:fltVal val="0"/>
                                          </p:val>
                                        </p:tav>
                                        <p:tav tm="100000">
                                          <p:val>
                                            <p:strVal val="#ppt_h"/>
                                          </p:val>
                                        </p:tav>
                                      </p:tavLst>
                                    </p:anim>
                                    <p:animEffect transition="in" filter="fade">
                                      <p:cBhvr>
                                        <p:cTn id="177" dur="500"/>
                                        <p:tgtEl>
                                          <p:spTgt spid="51"/>
                                        </p:tgtEl>
                                      </p:cBhvr>
                                    </p:animEffect>
                                    <p:anim calcmode="lin" valueType="num">
                                      <p:cBhvr>
                                        <p:cTn id="178" dur="500" fill="hold"/>
                                        <p:tgtEl>
                                          <p:spTgt spid="51"/>
                                        </p:tgtEl>
                                        <p:attrNameLst>
                                          <p:attrName>ppt_x</p:attrName>
                                        </p:attrNameLst>
                                      </p:cBhvr>
                                      <p:tavLst>
                                        <p:tav tm="0">
                                          <p:val>
                                            <p:fltVal val="0.5"/>
                                          </p:val>
                                        </p:tav>
                                        <p:tav tm="100000">
                                          <p:val>
                                            <p:strVal val="#ppt_x"/>
                                          </p:val>
                                        </p:tav>
                                      </p:tavLst>
                                    </p:anim>
                                    <p:anim calcmode="lin" valueType="num">
                                      <p:cBhvr>
                                        <p:cTn id="179" dur="500" fill="hold"/>
                                        <p:tgtEl>
                                          <p:spTgt spid="51"/>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750"/>
                                  </p:stCondLst>
                                  <p:childTnLst>
                                    <p:set>
                                      <p:cBhvr>
                                        <p:cTn id="181" dur="1" fill="hold">
                                          <p:stCondLst>
                                            <p:cond delay="0"/>
                                          </p:stCondLst>
                                        </p:cTn>
                                        <p:tgtEl>
                                          <p:spTgt spid="49"/>
                                        </p:tgtEl>
                                        <p:attrNameLst>
                                          <p:attrName>style.visibility</p:attrName>
                                        </p:attrNameLst>
                                      </p:cBhvr>
                                      <p:to>
                                        <p:strVal val="visible"/>
                                      </p:to>
                                    </p:set>
                                    <p:anim calcmode="lin" valueType="num">
                                      <p:cBhvr>
                                        <p:cTn id="182" dur="500" fill="hold"/>
                                        <p:tgtEl>
                                          <p:spTgt spid="49"/>
                                        </p:tgtEl>
                                        <p:attrNameLst>
                                          <p:attrName>ppt_w</p:attrName>
                                        </p:attrNameLst>
                                      </p:cBhvr>
                                      <p:tavLst>
                                        <p:tav tm="0">
                                          <p:val>
                                            <p:fltVal val="0"/>
                                          </p:val>
                                        </p:tav>
                                        <p:tav tm="100000">
                                          <p:val>
                                            <p:strVal val="#ppt_w"/>
                                          </p:val>
                                        </p:tav>
                                      </p:tavLst>
                                    </p:anim>
                                    <p:anim calcmode="lin" valueType="num">
                                      <p:cBhvr>
                                        <p:cTn id="183" dur="500" fill="hold"/>
                                        <p:tgtEl>
                                          <p:spTgt spid="49"/>
                                        </p:tgtEl>
                                        <p:attrNameLst>
                                          <p:attrName>ppt_h</p:attrName>
                                        </p:attrNameLst>
                                      </p:cBhvr>
                                      <p:tavLst>
                                        <p:tav tm="0">
                                          <p:val>
                                            <p:fltVal val="0"/>
                                          </p:val>
                                        </p:tav>
                                        <p:tav tm="100000">
                                          <p:val>
                                            <p:strVal val="#ppt_h"/>
                                          </p:val>
                                        </p:tav>
                                      </p:tavLst>
                                    </p:anim>
                                    <p:animEffect transition="in" filter="fade">
                                      <p:cBhvr>
                                        <p:cTn id="184" dur="500"/>
                                        <p:tgtEl>
                                          <p:spTgt spid="49"/>
                                        </p:tgtEl>
                                      </p:cBhvr>
                                    </p:animEffect>
                                    <p:anim calcmode="lin" valueType="num">
                                      <p:cBhvr>
                                        <p:cTn id="185" dur="500" fill="hold"/>
                                        <p:tgtEl>
                                          <p:spTgt spid="49"/>
                                        </p:tgtEl>
                                        <p:attrNameLst>
                                          <p:attrName>ppt_x</p:attrName>
                                        </p:attrNameLst>
                                      </p:cBhvr>
                                      <p:tavLst>
                                        <p:tav tm="0">
                                          <p:val>
                                            <p:fltVal val="0.5"/>
                                          </p:val>
                                        </p:tav>
                                        <p:tav tm="100000">
                                          <p:val>
                                            <p:strVal val="#ppt_x"/>
                                          </p:val>
                                        </p:tav>
                                      </p:tavLst>
                                    </p:anim>
                                    <p:anim calcmode="lin" valueType="num">
                                      <p:cBhvr>
                                        <p:cTn id="186" dur="500" fill="hold"/>
                                        <p:tgtEl>
                                          <p:spTgt spid="49"/>
                                        </p:tgtEl>
                                        <p:attrNameLst>
                                          <p:attrName>ppt_y</p:attrName>
                                        </p:attrNameLst>
                                      </p:cBhvr>
                                      <p:tavLst>
                                        <p:tav tm="0">
                                          <p:val>
                                            <p:fltVal val="0.5"/>
                                          </p:val>
                                        </p:tav>
                                        <p:tav tm="100000">
                                          <p:val>
                                            <p:strVal val="#ppt_y"/>
                                          </p:val>
                                        </p:tav>
                                      </p:tavLst>
                                    </p:anim>
                                  </p:childTnLst>
                                </p:cTn>
                              </p:par>
                            </p:childTnLst>
                          </p:cTn>
                        </p:par>
                        <p:par>
                          <p:cTn id="187" fill="hold">
                            <p:stCondLst>
                              <p:cond delay="12500"/>
                            </p:stCondLst>
                            <p:childTnLst>
                              <p:par>
                                <p:cTn id="188" presetID="53" presetClass="entr" presetSubtype="16" fill="hold" nodeType="afterEffect">
                                  <p:stCondLst>
                                    <p:cond delay="0"/>
                                  </p:stCondLst>
                                  <p:childTnLst>
                                    <p:set>
                                      <p:cBhvr>
                                        <p:cTn id="189" dur="1" fill="hold">
                                          <p:stCondLst>
                                            <p:cond delay="0"/>
                                          </p:stCondLst>
                                        </p:cTn>
                                        <p:tgtEl>
                                          <p:spTgt spid="2"/>
                                        </p:tgtEl>
                                        <p:attrNameLst>
                                          <p:attrName>style.visibility</p:attrName>
                                        </p:attrNameLst>
                                      </p:cBhvr>
                                      <p:to>
                                        <p:strVal val="visible"/>
                                      </p:to>
                                    </p:set>
                                    <p:anim calcmode="lin" valueType="num">
                                      <p:cBhvr>
                                        <p:cTn id="190" dur="500" fill="hold"/>
                                        <p:tgtEl>
                                          <p:spTgt spid="2"/>
                                        </p:tgtEl>
                                        <p:attrNameLst>
                                          <p:attrName>ppt_w</p:attrName>
                                        </p:attrNameLst>
                                      </p:cBhvr>
                                      <p:tavLst>
                                        <p:tav tm="0">
                                          <p:val>
                                            <p:fltVal val="0"/>
                                          </p:val>
                                        </p:tav>
                                        <p:tav tm="100000">
                                          <p:val>
                                            <p:strVal val="#ppt_w"/>
                                          </p:val>
                                        </p:tav>
                                      </p:tavLst>
                                    </p:anim>
                                    <p:anim calcmode="lin" valueType="num">
                                      <p:cBhvr>
                                        <p:cTn id="191" dur="500" fill="hold"/>
                                        <p:tgtEl>
                                          <p:spTgt spid="2"/>
                                        </p:tgtEl>
                                        <p:attrNameLst>
                                          <p:attrName>ppt_h</p:attrName>
                                        </p:attrNameLst>
                                      </p:cBhvr>
                                      <p:tavLst>
                                        <p:tav tm="0">
                                          <p:val>
                                            <p:fltVal val="0"/>
                                          </p:val>
                                        </p:tav>
                                        <p:tav tm="100000">
                                          <p:val>
                                            <p:strVal val="#ppt_h"/>
                                          </p:val>
                                        </p:tav>
                                      </p:tavLst>
                                    </p:anim>
                                    <p:animEffect transition="in" filter="fade">
                                      <p:cBhvr>
                                        <p:cTn id="19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animBg="1"/>
      <p:bldP spid="43" grpId="0"/>
      <p:bldP spid="44" grpId="0"/>
      <p:bldP spid="45" grpId="0"/>
      <p:bldP spid="46" grpId="0" animBg="1"/>
      <p:bldP spid="46" grpId="1" animBg="1"/>
      <p:bldP spid="46" grpId="2"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3870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10200" y="2873002"/>
            <a:ext cx="9688818" cy="2230682"/>
            <a:chOff x="1144843" y="2043136"/>
            <a:chExt cx="6890204" cy="1586350"/>
          </a:xfrm>
        </p:grpSpPr>
        <p:sp>
          <p:nvSpPr>
            <p:cNvPr id="5" name="任意多边形 4"/>
            <p:cNvSpPr/>
            <p:nvPr/>
          </p:nvSpPr>
          <p:spPr>
            <a:xfrm>
              <a:off x="1144843" y="2086201"/>
              <a:ext cx="6886575" cy="1543285"/>
            </a:xfrm>
            <a:custGeom>
              <a:avLst/>
              <a:gdLst>
                <a:gd name="connsiteX0" fmla="*/ 0 w 6886575"/>
                <a:gd name="connsiteY0" fmla="*/ 1457529 h 1543285"/>
                <a:gd name="connsiteX1" fmla="*/ 1666875 w 6886575"/>
                <a:gd name="connsiteY1" fmla="*/ 204 h 1543285"/>
                <a:gd name="connsiteX2" fmla="*/ 3400425 w 6886575"/>
                <a:gd name="connsiteY2" fmla="*/ 1543254 h 1543285"/>
                <a:gd name="connsiteX3" fmla="*/ 5133975 w 6886575"/>
                <a:gd name="connsiteY3" fmla="*/ 47829 h 1543285"/>
                <a:gd name="connsiteX4" fmla="*/ 6886575 w 6886575"/>
                <a:gd name="connsiteY4" fmla="*/ 1524204 h 1543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575" h="1543285">
                  <a:moveTo>
                    <a:pt x="0" y="1457529"/>
                  </a:moveTo>
                  <a:cubicBezTo>
                    <a:pt x="550069" y="721723"/>
                    <a:pt x="1100138" y="-14083"/>
                    <a:pt x="1666875" y="204"/>
                  </a:cubicBezTo>
                  <a:cubicBezTo>
                    <a:pt x="2233612" y="14491"/>
                    <a:pt x="2822575" y="1535317"/>
                    <a:pt x="3400425" y="1543254"/>
                  </a:cubicBezTo>
                  <a:cubicBezTo>
                    <a:pt x="3978275" y="1551191"/>
                    <a:pt x="4552950" y="51004"/>
                    <a:pt x="5133975" y="47829"/>
                  </a:cubicBezTo>
                  <a:cubicBezTo>
                    <a:pt x="5715000" y="44654"/>
                    <a:pt x="6300787" y="784429"/>
                    <a:pt x="6886575" y="1524204"/>
                  </a:cubicBezTo>
                </a:path>
              </a:pathLst>
            </a:cu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1148472" y="2043136"/>
              <a:ext cx="6886575" cy="1543285"/>
            </a:xfrm>
            <a:custGeom>
              <a:avLst/>
              <a:gdLst>
                <a:gd name="connsiteX0" fmla="*/ 0 w 6886575"/>
                <a:gd name="connsiteY0" fmla="*/ 1457529 h 1543285"/>
                <a:gd name="connsiteX1" fmla="*/ 1666875 w 6886575"/>
                <a:gd name="connsiteY1" fmla="*/ 204 h 1543285"/>
                <a:gd name="connsiteX2" fmla="*/ 3400425 w 6886575"/>
                <a:gd name="connsiteY2" fmla="*/ 1543254 h 1543285"/>
                <a:gd name="connsiteX3" fmla="*/ 5133975 w 6886575"/>
                <a:gd name="connsiteY3" fmla="*/ 47829 h 1543285"/>
                <a:gd name="connsiteX4" fmla="*/ 6886575 w 6886575"/>
                <a:gd name="connsiteY4" fmla="*/ 1524204 h 1543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575" h="1543285">
                  <a:moveTo>
                    <a:pt x="0" y="1457529"/>
                  </a:moveTo>
                  <a:cubicBezTo>
                    <a:pt x="550069" y="721723"/>
                    <a:pt x="1100138" y="-14083"/>
                    <a:pt x="1666875" y="204"/>
                  </a:cubicBezTo>
                  <a:cubicBezTo>
                    <a:pt x="2233612" y="14491"/>
                    <a:pt x="2822575" y="1535317"/>
                    <a:pt x="3400425" y="1543254"/>
                  </a:cubicBezTo>
                  <a:cubicBezTo>
                    <a:pt x="3978275" y="1551191"/>
                    <a:pt x="4552950" y="51004"/>
                    <a:pt x="5133975" y="47829"/>
                  </a:cubicBezTo>
                  <a:cubicBezTo>
                    <a:pt x="5715000" y="44654"/>
                    <a:pt x="6300787" y="784429"/>
                    <a:pt x="6886575" y="1524204"/>
                  </a:cubicBezTo>
                </a:path>
              </a:pathLst>
            </a:custGeom>
            <a:noFill/>
            <a:ln w="158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flipH="1">
            <a:off x="4462132" y="50160"/>
            <a:ext cx="456185" cy="456185"/>
          </a:xfrm>
          <a:prstGeom prst="ellipse">
            <a:avLst/>
          </a:prstGeom>
          <a:gradFill flip="none" rotWithShape="1">
            <a:gsLst>
              <a:gs pos="100000">
                <a:schemeClr val="bg1">
                  <a:lumMod val="85000"/>
                </a:schemeClr>
              </a:gs>
              <a:gs pos="0">
                <a:schemeClr val="bg1"/>
              </a:gs>
            </a:gsLst>
            <a:lin ang="18900000" scaled="1"/>
            <a:tileRect/>
          </a:gradFill>
          <a:ln w="28575" cap="flat">
            <a:gradFill flip="none" rotWithShape="1">
              <a:gsLst>
                <a:gs pos="0">
                  <a:schemeClr val="bg1">
                    <a:lumMod val="85000"/>
                  </a:schemeClr>
                </a:gs>
                <a:gs pos="100000">
                  <a:schemeClr val="bg1"/>
                </a:gs>
              </a:gsLst>
              <a:lin ang="18900000" scaled="1"/>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8" name="椭圆 7"/>
          <p:cNvSpPr/>
          <p:nvPr/>
        </p:nvSpPr>
        <p:spPr>
          <a:xfrm>
            <a:off x="5791542" y="883558"/>
            <a:ext cx="515788" cy="515788"/>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377777" y="961257"/>
            <a:ext cx="276951" cy="27695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573414" y="737632"/>
            <a:ext cx="635660" cy="635660"/>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593245" y="-1962331"/>
            <a:ext cx="3060881" cy="306088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253628" y="450985"/>
            <a:ext cx="459158" cy="459158"/>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flipH="1">
            <a:off x="7289190" y="-289993"/>
            <a:ext cx="680305" cy="680305"/>
          </a:xfrm>
          <a:prstGeom prst="ellipse">
            <a:avLst/>
          </a:prstGeom>
          <a:gradFill flip="none" rotWithShape="1">
            <a:gsLst>
              <a:gs pos="100000">
                <a:schemeClr val="bg1">
                  <a:lumMod val="85000"/>
                </a:schemeClr>
              </a:gs>
              <a:gs pos="0">
                <a:schemeClr val="bg1"/>
              </a:gs>
            </a:gsLst>
            <a:lin ang="18900000" scaled="1"/>
            <a:tileRect/>
          </a:gradFill>
          <a:ln w="28575" cap="flat">
            <a:gradFill flip="none" rotWithShape="1">
              <a:gsLst>
                <a:gs pos="0">
                  <a:schemeClr val="bg1">
                    <a:lumMod val="85000"/>
                  </a:schemeClr>
                </a:gs>
                <a:gs pos="100000">
                  <a:schemeClr val="bg1"/>
                </a:gs>
              </a:gsLst>
              <a:lin ang="18900000" scaled="1"/>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14" name="椭圆 13"/>
          <p:cNvSpPr/>
          <p:nvPr/>
        </p:nvSpPr>
        <p:spPr>
          <a:xfrm>
            <a:off x="4480325" y="450985"/>
            <a:ext cx="459158" cy="459158"/>
          </a:xfrm>
          <a:prstGeom prst="ellipse">
            <a:avLst/>
          </a:prstGeom>
          <a:solidFill>
            <a:schemeClr val="accent1"/>
          </a:solidFill>
          <a:ln w="28575">
            <a:solidFill>
              <a:schemeClr val="accent1"/>
            </a:soli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991991" y="1459364"/>
            <a:ext cx="276951" cy="27695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728578" y="367869"/>
            <a:ext cx="276951" cy="27695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708560" y="1099733"/>
            <a:ext cx="276951" cy="276951"/>
          </a:xfrm>
          <a:prstGeom prst="ellipse">
            <a:avLst/>
          </a:prstGeom>
          <a:gradFill flip="none" rotWithShape="1">
            <a:gsLst>
              <a:gs pos="0">
                <a:schemeClr val="bg1"/>
              </a:gs>
              <a:gs pos="100000">
                <a:schemeClr val="bg1">
                  <a:lumMod val="85000"/>
                </a:schemeClr>
              </a:gs>
            </a:gsLst>
            <a:lin ang="18900000" scaled="1"/>
            <a:tileRect/>
          </a:gradFill>
          <a:ln w="28575">
            <a:gradFill>
              <a:gsLst>
                <a:gs pos="0">
                  <a:schemeClr val="bg1"/>
                </a:gs>
                <a:gs pos="100000">
                  <a:schemeClr val="bg1">
                    <a:lumMod val="85000"/>
                  </a:schemeClr>
                </a:gs>
              </a:gsLst>
              <a:lin ang="5400000" scaled="1"/>
            </a:gradFill>
          </a:ln>
          <a:effectLst>
            <a:outerShdw blurRad="444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5443884" y="38332"/>
            <a:ext cx="1650116" cy="784830"/>
          </a:xfrm>
          <a:prstGeom prst="rect">
            <a:avLst/>
          </a:prstGeom>
          <a:noFill/>
        </p:spPr>
        <p:txBody>
          <a:bodyPr wrap="square" rtlCol="0">
            <a:spAutoFit/>
          </a:bodyPr>
          <a:lstStyle/>
          <a:p>
            <a:r>
              <a:rPr lang="zh-CN" altLang="en-US" sz="4500"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前言</a:t>
            </a:r>
          </a:p>
        </p:txBody>
      </p:sp>
      <p:grpSp>
        <p:nvGrpSpPr>
          <p:cNvPr id="19" name="组合 18"/>
          <p:cNvGrpSpPr/>
          <p:nvPr/>
        </p:nvGrpSpPr>
        <p:grpSpPr>
          <a:xfrm>
            <a:off x="1130670" y="4614476"/>
            <a:ext cx="1015188" cy="1015188"/>
            <a:chOff x="803825" y="3281585"/>
            <a:chExt cx="721951" cy="721951"/>
          </a:xfrm>
        </p:grpSpPr>
        <p:sp>
          <p:nvSpPr>
            <p:cNvPr id="20" name="椭圆 19"/>
            <p:cNvSpPr/>
            <p:nvPr/>
          </p:nvSpPr>
          <p:spPr>
            <a:xfrm flipH="1">
              <a:off x="803825" y="3281585"/>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21" name="KSO_Shape"/>
            <p:cNvSpPr>
              <a:spLocks/>
            </p:cNvSpPr>
            <p:nvPr/>
          </p:nvSpPr>
          <p:spPr bwMode="auto">
            <a:xfrm>
              <a:off x="1064357" y="3402040"/>
              <a:ext cx="200886" cy="401771"/>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3318262" y="2402993"/>
            <a:ext cx="1015188" cy="1015188"/>
            <a:chOff x="2359531" y="1708888"/>
            <a:chExt cx="721951" cy="721951"/>
          </a:xfrm>
        </p:grpSpPr>
        <p:sp>
          <p:nvSpPr>
            <p:cNvPr id="23" name="椭圆 22"/>
            <p:cNvSpPr/>
            <p:nvPr/>
          </p:nvSpPr>
          <p:spPr>
            <a:xfrm flipH="1">
              <a:off x="2359531" y="1708888"/>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grpSp>
          <p:nvGrpSpPr>
            <p:cNvPr id="24" name="组合 23"/>
            <p:cNvGrpSpPr/>
            <p:nvPr/>
          </p:nvGrpSpPr>
          <p:grpSpPr>
            <a:xfrm>
              <a:off x="2537220" y="1847278"/>
              <a:ext cx="397219" cy="409108"/>
              <a:chOff x="2537220" y="1847278"/>
              <a:chExt cx="397219" cy="409108"/>
            </a:xfrm>
            <a:solidFill>
              <a:srgbClr val="FF0000"/>
            </a:solidFill>
          </p:grpSpPr>
          <p:sp>
            <p:nvSpPr>
              <p:cNvPr id="25" name="KSO_Shape"/>
              <p:cNvSpPr/>
              <p:nvPr/>
            </p:nvSpPr>
            <p:spPr>
              <a:xfrm>
                <a:off x="2537220" y="1889815"/>
                <a:ext cx="366572" cy="366571"/>
              </a:xfrm>
              <a:prstGeom prst="pi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KSO_Shape"/>
              <p:cNvSpPr/>
              <p:nvPr/>
            </p:nvSpPr>
            <p:spPr>
              <a:xfrm rot="17344659">
                <a:off x="2567867" y="1847278"/>
                <a:ext cx="366571" cy="366572"/>
              </a:xfrm>
              <a:prstGeom prst="pie">
                <a:avLst>
                  <a:gd name="adj1" fmla="val 20720386"/>
                  <a:gd name="adj2" fmla="val 406514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grpSp>
        <p:nvGrpSpPr>
          <p:cNvPr id="27" name="组合 26"/>
          <p:cNvGrpSpPr/>
          <p:nvPr/>
        </p:nvGrpSpPr>
        <p:grpSpPr>
          <a:xfrm>
            <a:off x="5949567" y="4614476"/>
            <a:ext cx="1015188" cy="1015188"/>
            <a:chOff x="4230784" y="3281585"/>
            <a:chExt cx="721951" cy="721951"/>
          </a:xfrm>
        </p:grpSpPr>
        <p:sp>
          <p:nvSpPr>
            <p:cNvPr id="28" name="椭圆 27"/>
            <p:cNvSpPr/>
            <p:nvPr/>
          </p:nvSpPr>
          <p:spPr>
            <a:xfrm flipH="1">
              <a:off x="4230784" y="3281585"/>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29" name="KSO_Shape"/>
            <p:cNvSpPr>
              <a:spLocks noChangeArrowheads="1"/>
            </p:cNvSpPr>
            <p:nvPr/>
          </p:nvSpPr>
          <p:spPr bwMode="auto">
            <a:xfrm>
              <a:off x="4418690" y="3513603"/>
              <a:ext cx="338880" cy="282401"/>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accent1"/>
            </a:solidFill>
            <a:ln>
              <a:noFill/>
            </a:ln>
            <a:extLst/>
          </p:spPr>
          <p:txBody>
            <a:bodyPr bIns="607467"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grpSp>
      <p:grpSp>
        <p:nvGrpSpPr>
          <p:cNvPr id="30" name="组合 29"/>
          <p:cNvGrpSpPr/>
          <p:nvPr/>
        </p:nvGrpSpPr>
        <p:grpSpPr>
          <a:xfrm>
            <a:off x="8653362" y="2402993"/>
            <a:ext cx="1015188" cy="1015188"/>
            <a:chOff x="6153588" y="1708888"/>
            <a:chExt cx="721951" cy="721951"/>
          </a:xfrm>
        </p:grpSpPr>
        <p:sp>
          <p:nvSpPr>
            <p:cNvPr id="31" name="椭圆 30"/>
            <p:cNvSpPr/>
            <p:nvPr/>
          </p:nvSpPr>
          <p:spPr>
            <a:xfrm flipH="1">
              <a:off x="6153588" y="1708888"/>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32" name="KSO_Shape"/>
            <p:cNvSpPr>
              <a:spLocks/>
            </p:cNvSpPr>
            <p:nvPr/>
          </p:nvSpPr>
          <p:spPr bwMode="auto">
            <a:xfrm>
              <a:off x="6361933" y="1890415"/>
              <a:ext cx="358896" cy="358896"/>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33" name="组合 32"/>
          <p:cNvGrpSpPr/>
          <p:nvPr/>
        </p:nvGrpSpPr>
        <p:grpSpPr>
          <a:xfrm>
            <a:off x="10768464" y="4617362"/>
            <a:ext cx="1015188" cy="1015188"/>
            <a:chOff x="7657743" y="3283637"/>
            <a:chExt cx="721951" cy="721951"/>
          </a:xfrm>
        </p:grpSpPr>
        <p:sp>
          <p:nvSpPr>
            <p:cNvPr id="34" name="椭圆 33"/>
            <p:cNvSpPr/>
            <p:nvPr/>
          </p:nvSpPr>
          <p:spPr>
            <a:xfrm flipH="1">
              <a:off x="7657743" y="3283637"/>
              <a:ext cx="721951" cy="721951"/>
            </a:xfrm>
            <a:prstGeom prst="ellipse">
              <a:avLst/>
            </a:prstGeom>
            <a:gradFill flip="none" rotWithShape="1">
              <a:gsLst>
                <a:gs pos="100000">
                  <a:schemeClr val="bg1">
                    <a:lumMod val="85000"/>
                  </a:schemeClr>
                </a:gs>
                <a:gs pos="0">
                  <a:schemeClr val="bg1"/>
                </a:gs>
              </a:gsLst>
              <a:lin ang="13800000" scaled="0"/>
              <a:tileRect/>
            </a:gradFill>
            <a:ln w="28575" cap="flat">
              <a:gradFill flip="none" rotWithShape="1">
                <a:gsLst>
                  <a:gs pos="0">
                    <a:schemeClr val="bg1">
                      <a:lumMod val="85000"/>
                    </a:schemeClr>
                  </a:gs>
                  <a:gs pos="100000">
                    <a:schemeClr val="bg1"/>
                  </a:gs>
                </a:gsLst>
                <a:lin ang="15600000" scaled="0"/>
                <a:tileRect/>
              </a:gradFill>
              <a:prstDash val="solid"/>
              <a:miter lim="800000"/>
              <a:headEnd/>
              <a:tailEnd/>
            </a:ln>
            <a:effectLst>
              <a:outerShdw blurRad="444500" dist="190500" dir="8100000" algn="tr" rotWithShape="0">
                <a:prstClr val="black">
                  <a:alpha val="40000"/>
                </a:prstClr>
              </a:outerShdw>
            </a:effectLst>
          </p:spPr>
          <p:txBody>
            <a:bodyPr vert="horz" wrap="square" lIns="96435" tIns="48218" rIns="96435" bIns="48218" numCol="1" anchor="t" anchorCtr="0" compatLnSpc="1">
              <a:prstTxWarp prst="textNoShape">
                <a:avLst/>
              </a:prstTxWarp>
            </a:bodyPr>
            <a:lstStyle/>
            <a:p>
              <a:endParaRPr lang="zh-CN" altLang="en-US">
                <a:solidFill>
                  <a:prstClr val="black"/>
                </a:solidFill>
              </a:endParaRPr>
            </a:p>
          </p:txBody>
        </p:sp>
        <p:sp>
          <p:nvSpPr>
            <p:cNvPr id="35" name="KSO_Shape"/>
            <p:cNvSpPr/>
            <p:nvPr/>
          </p:nvSpPr>
          <p:spPr bwMode="auto">
            <a:xfrm>
              <a:off x="7845532" y="3402066"/>
              <a:ext cx="346371" cy="43937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ea"/>
                <a:ea typeface="+mn-ea"/>
              </a:endParaRPr>
            </a:p>
          </p:txBody>
        </p:sp>
      </p:grpSp>
      <p:sp>
        <p:nvSpPr>
          <p:cNvPr id="36" name="矩形 35"/>
          <p:cNvSpPr/>
          <p:nvPr/>
        </p:nvSpPr>
        <p:spPr>
          <a:xfrm>
            <a:off x="2107179" y="4914342"/>
            <a:ext cx="3430426" cy="611706"/>
          </a:xfrm>
          <a:prstGeom prst="rect">
            <a:avLst/>
          </a:prstGeom>
        </p:spPr>
        <p:txBody>
          <a:bodyPr wrap="none">
            <a:spAutoFit/>
          </a:bodyPr>
          <a:lstStyle/>
          <a:p>
            <a:pPr marL="642915" indent="-642915">
              <a:buFont typeface="Wingdings" panose="05000000000000000000" pitchFamily="2" charset="2"/>
              <a:buChar char="p"/>
            </a:pPr>
            <a:r>
              <a:rPr lang="zh-CN" altLang="en-US" sz="3375"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37" name="矩形 36"/>
          <p:cNvSpPr/>
          <p:nvPr/>
        </p:nvSpPr>
        <p:spPr>
          <a:xfrm>
            <a:off x="2172973" y="1739371"/>
            <a:ext cx="3430426" cy="611706"/>
          </a:xfrm>
          <a:prstGeom prst="rect">
            <a:avLst/>
          </a:prstGeom>
        </p:spPr>
        <p:txBody>
          <a:bodyPr wrap="none">
            <a:spAutoFit/>
          </a:bodyPr>
          <a:lstStyle/>
          <a:p>
            <a:pPr marL="642915" indent="-642915">
              <a:buFont typeface="Wingdings" panose="05000000000000000000" pitchFamily="2" charset="2"/>
              <a:buChar char="p"/>
            </a:pPr>
            <a:r>
              <a:rPr lang="zh-CN" altLang="en-US" sz="3375"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38" name="矩形 37"/>
          <p:cNvSpPr/>
          <p:nvPr/>
        </p:nvSpPr>
        <p:spPr>
          <a:xfrm>
            <a:off x="4726495" y="3570238"/>
            <a:ext cx="3430426" cy="611706"/>
          </a:xfrm>
          <a:prstGeom prst="rect">
            <a:avLst/>
          </a:prstGeom>
        </p:spPr>
        <p:txBody>
          <a:bodyPr wrap="none">
            <a:spAutoFit/>
          </a:bodyPr>
          <a:lstStyle/>
          <a:p>
            <a:pPr marL="642915" indent="-642915">
              <a:buFont typeface="Wingdings" panose="05000000000000000000" pitchFamily="2" charset="2"/>
              <a:buChar char="p"/>
            </a:pPr>
            <a:r>
              <a:rPr lang="zh-CN" altLang="en-US" sz="3375"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39" name="矩形 38"/>
          <p:cNvSpPr/>
          <p:nvPr/>
        </p:nvSpPr>
        <p:spPr>
          <a:xfrm>
            <a:off x="7433662" y="1802625"/>
            <a:ext cx="3430426" cy="611706"/>
          </a:xfrm>
          <a:prstGeom prst="rect">
            <a:avLst/>
          </a:prstGeom>
        </p:spPr>
        <p:txBody>
          <a:bodyPr wrap="none">
            <a:spAutoFit/>
          </a:bodyPr>
          <a:lstStyle/>
          <a:p>
            <a:pPr marL="642915" indent="-642915">
              <a:buFont typeface="Wingdings" panose="05000000000000000000" pitchFamily="2" charset="2"/>
              <a:buChar char="p"/>
            </a:pPr>
            <a:r>
              <a:rPr lang="zh-CN" altLang="en-US" sz="3375"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40" name="矩形 39"/>
          <p:cNvSpPr/>
          <p:nvPr/>
        </p:nvSpPr>
        <p:spPr>
          <a:xfrm>
            <a:off x="7313882" y="4898503"/>
            <a:ext cx="3430426" cy="611706"/>
          </a:xfrm>
          <a:prstGeom prst="rect">
            <a:avLst/>
          </a:prstGeom>
        </p:spPr>
        <p:txBody>
          <a:bodyPr wrap="none">
            <a:spAutoFit/>
          </a:bodyPr>
          <a:lstStyle/>
          <a:p>
            <a:pPr marL="642915" indent="-642915">
              <a:buFont typeface="Wingdings" panose="05000000000000000000" pitchFamily="2" charset="2"/>
              <a:buChar char="p"/>
            </a:pPr>
            <a:r>
              <a:rPr lang="zh-CN" altLang="en-US" sz="3375" dirty="0">
                <a:solidFill>
                  <a:schemeClr val="bg1">
                    <a:lumMod val="50000"/>
                  </a:schemeClr>
                </a:solidFill>
                <a:latin typeface="微软雅黑" panose="020B0503020204020204" pitchFamily="34" charset="-122"/>
                <a:ea typeface="微软雅黑" panose="020B0503020204020204" pitchFamily="34" charset="-122"/>
              </a:rPr>
              <a:t>单击添加标题</a:t>
            </a:r>
          </a:p>
        </p:txBody>
      </p:sp>
      <p:sp>
        <p:nvSpPr>
          <p:cNvPr id="41" name="文本框 40"/>
          <p:cNvSpPr txBox="1"/>
          <p:nvPr/>
        </p:nvSpPr>
        <p:spPr>
          <a:xfrm>
            <a:off x="1188246" y="5775511"/>
            <a:ext cx="1280566" cy="369332"/>
          </a:xfrm>
          <a:prstGeom prst="rect">
            <a:avLst/>
          </a:prstGeom>
          <a:noFill/>
        </p:spPr>
        <p:txBody>
          <a:bodyPr wrap="square" rtlCol="0">
            <a:spAutoFit/>
          </a:bodyPr>
          <a:lstStyle/>
          <a:p>
            <a:r>
              <a:rPr lang="en-US" altLang="zh-CN" dirty="0" smtClean="0">
                <a:solidFill>
                  <a:schemeClr val="accent1"/>
                </a:solidFill>
                <a:latin typeface="微软雅黑" panose="020B0503020204020204" pitchFamily="34" charset="-122"/>
                <a:ea typeface="微软雅黑" panose="020B0503020204020204" pitchFamily="34" charset="-122"/>
              </a:rPr>
              <a:t>Part1</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3389341" y="3542696"/>
            <a:ext cx="1280566" cy="369332"/>
          </a:xfrm>
          <a:prstGeom prst="rect">
            <a:avLst/>
          </a:prstGeom>
          <a:noFill/>
        </p:spPr>
        <p:txBody>
          <a:bodyPr wrap="square" rtlCol="0">
            <a:spAutoFit/>
          </a:bodyPr>
          <a:lstStyle/>
          <a:p>
            <a:r>
              <a:rPr lang="en-US" altLang="zh-CN" dirty="0" smtClean="0">
                <a:solidFill>
                  <a:schemeClr val="accent1"/>
                </a:solidFill>
                <a:latin typeface="微软雅黑" panose="020B0503020204020204" pitchFamily="34" charset="-122"/>
                <a:ea typeface="微软雅黑" panose="020B0503020204020204" pitchFamily="34" charset="-122"/>
              </a:rPr>
              <a:t>Part2</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008624" y="5782998"/>
            <a:ext cx="1280566" cy="369332"/>
          </a:xfrm>
          <a:prstGeom prst="rect">
            <a:avLst/>
          </a:prstGeom>
          <a:noFill/>
        </p:spPr>
        <p:txBody>
          <a:bodyPr wrap="square" rtlCol="0">
            <a:spAutoFit/>
          </a:bodyPr>
          <a:lstStyle/>
          <a:p>
            <a:r>
              <a:rPr lang="en-US" altLang="zh-CN" dirty="0" smtClean="0">
                <a:solidFill>
                  <a:schemeClr val="accent1"/>
                </a:solidFill>
                <a:latin typeface="微软雅黑" panose="020B0503020204020204" pitchFamily="34" charset="-122"/>
                <a:ea typeface="微软雅黑" panose="020B0503020204020204" pitchFamily="34" charset="-122"/>
              </a:rPr>
              <a:t>Part3</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10795299" y="5775511"/>
            <a:ext cx="1280566" cy="369332"/>
          </a:xfrm>
          <a:prstGeom prst="rect">
            <a:avLst/>
          </a:prstGeom>
          <a:noFill/>
        </p:spPr>
        <p:txBody>
          <a:bodyPr wrap="square" rtlCol="0">
            <a:spAutoFit/>
          </a:bodyPr>
          <a:lstStyle/>
          <a:p>
            <a:r>
              <a:rPr lang="en-US" altLang="zh-CN" dirty="0" smtClean="0">
                <a:solidFill>
                  <a:schemeClr val="accent1"/>
                </a:solidFill>
                <a:latin typeface="微软雅黑" panose="020B0503020204020204" pitchFamily="34" charset="-122"/>
                <a:ea typeface="微软雅黑" panose="020B0503020204020204" pitchFamily="34" charset="-122"/>
              </a:rPr>
              <a:t>Part5</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8626427" y="3536097"/>
            <a:ext cx="1280566" cy="369332"/>
          </a:xfrm>
          <a:prstGeom prst="rect">
            <a:avLst/>
          </a:prstGeom>
          <a:noFill/>
        </p:spPr>
        <p:txBody>
          <a:bodyPr wrap="square" rtlCol="0">
            <a:spAutoFit/>
          </a:bodyPr>
          <a:lstStyle/>
          <a:p>
            <a:r>
              <a:rPr lang="en-US" altLang="zh-CN" dirty="0" smtClean="0">
                <a:solidFill>
                  <a:schemeClr val="accent1"/>
                </a:solidFill>
                <a:latin typeface="微软雅黑" panose="020B0503020204020204" pitchFamily="34" charset="-122"/>
                <a:ea typeface="微软雅黑" panose="020B0503020204020204" pitchFamily="34" charset="-122"/>
              </a:rPr>
              <a:t>Part4</a:t>
            </a:r>
            <a:endParaRPr lang="zh-CN" altLang="en-US"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86989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fltVal val="0.5"/>
                                          </p:val>
                                        </p:tav>
                                        <p:tav tm="100000">
                                          <p:val>
                                            <p:strVal val="#ppt_x"/>
                                          </p:val>
                                        </p:tav>
                                      </p:tavLst>
                                    </p:anim>
                                    <p:anim calcmode="lin" valueType="num">
                                      <p:cBhvr>
                                        <p:cTn id="24" dur="500" fill="hold"/>
                                        <p:tgtEl>
                                          <p:spTgt spid="10"/>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anim calcmode="lin" valueType="num">
                                      <p:cBhvr>
                                        <p:cTn id="37" dur="500" fill="hold"/>
                                        <p:tgtEl>
                                          <p:spTgt spid="7"/>
                                        </p:tgtEl>
                                        <p:attrNameLst>
                                          <p:attrName>ppt_x</p:attrName>
                                        </p:attrNameLst>
                                      </p:cBhvr>
                                      <p:tavLst>
                                        <p:tav tm="0">
                                          <p:val>
                                            <p:fltVal val="0.5"/>
                                          </p:val>
                                        </p:tav>
                                        <p:tav tm="100000">
                                          <p:val>
                                            <p:strVal val="#ppt_x"/>
                                          </p:val>
                                        </p:tav>
                                      </p:tavLst>
                                    </p:anim>
                                    <p:anim calcmode="lin" valueType="num">
                                      <p:cBhvr>
                                        <p:cTn id="38" dur="500" fill="hold"/>
                                        <p:tgtEl>
                                          <p:spTgt spid="7"/>
                                        </p:tgtEl>
                                        <p:attrNameLst>
                                          <p:attrName>ppt_y</p:attrName>
                                        </p:attrNameLst>
                                      </p:cBhvr>
                                      <p:tavLst>
                                        <p:tav tm="0">
                                          <p:val>
                                            <p:fltVal val="0.5"/>
                                          </p:val>
                                        </p:tav>
                                        <p:tav tm="100000">
                                          <p:val>
                                            <p:strVal val="#ppt_y"/>
                                          </p:val>
                                        </p:tav>
                                      </p:tavLst>
                                    </p:anim>
                                  </p:childTnLst>
                                </p:cTn>
                              </p:par>
                              <p:par>
                                <p:cTn id="39" presetID="53" presetClass="entr" presetSubtype="52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anim calcmode="lin" valueType="num">
                                      <p:cBhvr>
                                        <p:cTn id="44" dur="500" fill="hold"/>
                                        <p:tgtEl>
                                          <p:spTgt spid="9"/>
                                        </p:tgtEl>
                                        <p:attrNameLst>
                                          <p:attrName>ppt_x</p:attrName>
                                        </p:attrNameLst>
                                      </p:cBhvr>
                                      <p:tavLst>
                                        <p:tav tm="0">
                                          <p:val>
                                            <p:fltVal val="0.5"/>
                                          </p:val>
                                        </p:tav>
                                        <p:tav tm="100000">
                                          <p:val>
                                            <p:strVal val="#ppt_x"/>
                                          </p:val>
                                        </p:tav>
                                      </p:tavLst>
                                    </p:anim>
                                    <p:anim calcmode="lin" valueType="num">
                                      <p:cBhvr>
                                        <p:cTn id="45" dur="500" fill="hold"/>
                                        <p:tgtEl>
                                          <p:spTgt spid="9"/>
                                        </p:tgtEl>
                                        <p:attrNameLst>
                                          <p:attrName>ppt_y</p:attrName>
                                        </p:attrNameLst>
                                      </p:cBhvr>
                                      <p:tavLst>
                                        <p:tav tm="0">
                                          <p:val>
                                            <p:fltVal val="0.5"/>
                                          </p:val>
                                        </p:tav>
                                        <p:tav tm="100000">
                                          <p:val>
                                            <p:strVal val="#ppt_y"/>
                                          </p:val>
                                        </p:tav>
                                      </p:tavLst>
                                    </p:anim>
                                  </p:childTnLst>
                                </p:cTn>
                              </p:par>
                              <p:par>
                                <p:cTn id="46" presetID="53" presetClass="entr" presetSubtype="528"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anim calcmode="lin" valueType="num">
                                      <p:cBhvr>
                                        <p:cTn id="51" dur="500" fill="hold"/>
                                        <p:tgtEl>
                                          <p:spTgt spid="14"/>
                                        </p:tgtEl>
                                        <p:attrNameLst>
                                          <p:attrName>ppt_x</p:attrName>
                                        </p:attrNameLst>
                                      </p:cBhvr>
                                      <p:tavLst>
                                        <p:tav tm="0">
                                          <p:val>
                                            <p:fltVal val="0.5"/>
                                          </p:val>
                                        </p:tav>
                                        <p:tav tm="100000">
                                          <p:val>
                                            <p:strVal val="#ppt_x"/>
                                          </p:val>
                                        </p:tav>
                                      </p:tavLst>
                                    </p:anim>
                                    <p:anim calcmode="lin" valueType="num">
                                      <p:cBhvr>
                                        <p:cTn id="52" dur="500" fill="hold"/>
                                        <p:tgtEl>
                                          <p:spTgt spid="14"/>
                                        </p:tgtEl>
                                        <p:attrNameLst>
                                          <p:attrName>ppt_y</p:attrName>
                                        </p:attrNameLst>
                                      </p:cBhvr>
                                      <p:tavLst>
                                        <p:tav tm="0">
                                          <p:val>
                                            <p:fltVal val="0.5"/>
                                          </p:val>
                                        </p:tav>
                                        <p:tav tm="100000">
                                          <p:val>
                                            <p:strVal val="#ppt_y"/>
                                          </p:val>
                                        </p:tav>
                                      </p:tavLst>
                                    </p:anim>
                                  </p:childTnLst>
                                </p:cTn>
                              </p:par>
                              <p:par>
                                <p:cTn id="53" presetID="53" presetClass="entr" presetSubtype="528"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anim calcmode="lin" valueType="num">
                                      <p:cBhvr>
                                        <p:cTn id="58" dur="500" fill="hold"/>
                                        <p:tgtEl>
                                          <p:spTgt spid="12"/>
                                        </p:tgtEl>
                                        <p:attrNameLst>
                                          <p:attrName>ppt_x</p:attrName>
                                        </p:attrNameLst>
                                      </p:cBhvr>
                                      <p:tavLst>
                                        <p:tav tm="0">
                                          <p:val>
                                            <p:fltVal val="0.5"/>
                                          </p:val>
                                        </p:tav>
                                        <p:tav tm="100000">
                                          <p:val>
                                            <p:strVal val="#ppt_x"/>
                                          </p:val>
                                        </p:tav>
                                      </p:tavLst>
                                    </p:anim>
                                    <p:anim calcmode="lin" valueType="num">
                                      <p:cBhvr>
                                        <p:cTn id="59" dur="500" fill="hold"/>
                                        <p:tgtEl>
                                          <p:spTgt spid="12"/>
                                        </p:tgtEl>
                                        <p:attrNameLst>
                                          <p:attrName>ppt_y</p:attrName>
                                        </p:attrNameLst>
                                      </p:cBhvr>
                                      <p:tavLst>
                                        <p:tav tm="0">
                                          <p:val>
                                            <p:fltVal val="0.5"/>
                                          </p:val>
                                        </p:tav>
                                        <p:tav tm="100000">
                                          <p:val>
                                            <p:strVal val="#ppt_y"/>
                                          </p:val>
                                        </p:tav>
                                      </p:tavLst>
                                    </p:anim>
                                  </p:childTnLst>
                                </p:cTn>
                              </p:par>
                              <p:par>
                                <p:cTn id="60" presetID="53" presetClass="entr" presetSubtype="528"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anim calcmode="lin" valueType="num">
                                      <p:cBhvr>
                                        <p:cTn id="65" dur="500" fill="hold"/>
                                        <p:tgtEl>
                                          <p:spTgt spid="13"/>
                                        </p:tgtEl>
                                        <p:attrNameLst>
                                          <p:attrName>ppt_x</p:attrName>
                                        </p:attrNameLst>
                                      </p:cBhvr>
                                      <p:tavLst>
                                        <p:tav tm="0">
                                          <p:val>
                                            <p:fltVal val="0.5"/>
                                          </p:val>
                                        </p:tav>
                                        <p:tav tm="100000">
                                          <p:val>
                                            <p:strVal val="#ppt_x"/>
                                          </p:val>
                                        </p:tav>
                                      </p:tavLst>
                                    </p:anim>
                                    <p:anim calcmode="lin" valueType="num">
                                      <p:cBhvr>
                                        <p:cTn id="66" dur="500" fill="hold"/>
                                        <p:tgtEl>
                                          <p:spTgt spid="13"/>
                                        </p:tgtEl>
                                        <p:attrNameLst>
                                          <p:attrName>ppt_y</p:attrName>
                                        </p:attrNameLst>
                                      </p:cBhvr>
                                      <p:tavLst>
                                        <p:tav tm="0">
                                          <p:val>
                                            <p:fltVal val="0.5"/>
                                          </p:val>
                                        </p:tav>
                                        <p:tav tm="100000">
                                          <p:val>
                                            <p:strVal val="#ppt_y"/>
                                          </p:val>
                                        </p:tav>
                                      </p:tavLst>
                                    </p:anim>
                                  </p:childTnLst>
                                </p:cTn>
                              </p:par>
                              <p:par>
                                <p:cTn id="67" presetID="53" presetClass="entr" presetSubtype="52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anim calcmode="lin" valueType="num">
                                      <p:cBhvr>
                                        <p:cTn id="72" dur="500" fill="hold"/>
                                        <p:tgtEl>
                                          <p:spTgt spid="15"/>
                                        </p:tgtEl>
                                        <p:attrNameLst>
                                          <p:attrName>ppt_x</p:attrName>
                                        </p:attrNameLst>
                                      </p:cBhvr>
                                      <p:tavLst>
                                        <p:tav tm="0">
                                          <p:val>
                                            <p:fltVal val="0.5"/>
                                          </p:val>
                                        </p:tav>
                                        <p:tav tm="100000">
                                          <p:val>
                                            <p:strVal val="#ppt_x"/>
                                          </p:val>
                                        </p:tav>
                                      </p:tavLst>
                                    </p:anim>
                                    <p:anim calcmode="lin" valueType="num">
                                      <p:cBhvr>
                                        <p:cTn id="73" dur="500" fill="hold"/>
                                        <p:tgtEl>
                                          <p:spTgt spid="15"/>
                                        </p:tgtEl>
                                        <p:attrNameLst>
                                          <p:attrName>ppt_y</p:attrName>
                                        </p:attrNameLst>
                                      </p:cBhvr>
                                      <p:tavLst>
                                        <p:tav tm="0">
                                          <p:val>
                                            <p:fltVal val="0.5"/>
                                          </p:val>
                                        </p:tav>
                                        <p:tav tm="100000">
                                          <p:val>
                                            <p:strVal val="#ppt_y"/>
                                          </p:val>
                                        </p:tav>
                                      </p:tavLst>
                                    </p:anim>
                                  </p:childTnLst>
                                </p:cTn>
                              </p:par>
                              <p:par>
                                <p:cTn id="74" presetID="53" presetClass="entr" presetSubtype="52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anim calcmode="lin" valueType="num">
                                      <p:cBhvr>
                                        <p:cTn id="79" dur="500" fill="hold"/>
                                        <p:tgtEl>
                                          <p:spTgt spid="16"/>
                                        </p:tgtEl>
                                        <p:attrNameLst>
                                          <p:attrName>ppt_x</p:attrName>
                                        </p:attrNameLst>
                                      </p:cBhvr>
                                      <p:tavLst>
                                        <p:tav tm="0">
                                          <p:val>
                                            <p:fltVal val="0.5"/>
                                          </p:val>
                                        </p:tav>
                                        <p:tav tm="100000">
                                          <p:val>
                                            <p:strVal val="#ppt_x"/>
                                          </p:val>
                                        </p:tav>
                                      </p:tavLst>
                                    </p:anim>
                                    <p:anim calcmode="lin" valueType="num">
                                      <p:cBhvr>
                                        <p:cTn id="80" dur="500" fill="hold"/>
                                        <p:tgtEl>
                                          <p:spTgt spid="16"/>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Effect transition="in" filter="fade">
                                      <p:cBhvr>
                                        <p:cTn id="85" dur="500"/>
                                        <p:tgtEl>
                                          <p:spTgt spid="17"/>
                                        </p:tgtEl>
                                      </p:cBhvr>
                                    </p:animEffect>
                                    <p:anim calcmode="lin" valueType="num">
                                      <p:cBhvr>
                                        <p:cTn id="86" dur="500" fill="hold"/>
                                        <p:tgtEl>
                                          <p:spTgt spid="17"/>
                                        </p:tgtEl>
                                        <p:attrNameLst>
                                          <p:attrName>ppt_x</p:attrName>
                                        </p:attrNameLst>
                                      </p:cBhvr>
                                      <p:tavLst>
                                        <p:tav tm="0">
                                          <p:val>
                                            <p:fltVal val="0.5"/>
                                          </p:val>
                                        </p:tav>
                                        <p:tav tm="100000">
                                          <p:val>
                                            <p:strVal val="#ppt_x"/>
                                          </p:val>
                                        </p:tav>
                                      </p:tavLst>
                                    </p:anim>
                                    <p:anim calcmode="lin" valueType="num">
                                      <p:cBhvr>
                                        <p:cTn id="87" dur="500" fill="hold"/>
                                        <p:tgtEl>
                                          <p:spTgt spid="17"/>
                                        </p:tgtEl>
                                        <p:attrNameLst>
                                          <p:attrName>ppt_y</p:attrName>
                                        </p:attrNameLst>
                                      </p:cBhvr>
                                      <p:tavLst>
                                        <p:tav tm="0">
                                          <p:val>
                                            <p:fltVal val="0.5"/>
                                          </p:val>
                                        </p:tav>
                                        <p:tav tm="100000">
                                          <p:val>
                                            <p:strVal val="#ppt_y"/>
                                          </p:val>
                                        </p:tav>
                                      </p:tavLst>
                                    </p:anim>
                                  </p:childTnLst>
                                </p:cTn>
                              </p:par>
                            </p:childTnLst>
                          </p:cTn>
                        </p:par>
                        <p:par>
                          <p:cTn id="88" fill="hold">
                            <p:stCondLst>
                              <p:cond delay="1000"/>
                            </p:stCondLst>
                            <p:childTnLst>
                              <p:par>
                                <p:cTn id="89" presetID="16" presetClass="entr" presetSubtype="21" fill="hold" nodeType="afterEffect">
                                  <p:stCondLst>
                                    <p:cond delay="0"/>
                                  </p:stCondLst>
                                  <p:childTnLst>
                                    <p:set>
                                      <p:cBhvr>
                                        <p:cTn id="90" dur="1" fill="hold">
                                          <p:stCondLst>
                                            <p:cond delay="0"/>
                                          </p:stCondLst>
                                        </p:cTn>
                                        <p:tgtEl>
                                          <p:spTgt spid="4"/>
                                        </p:tgtEl>
                                        <p:attrNameLst>
                                          <p:attrName>style.visibility</p:attrName>
                                        </p:attrNameLst>
                                      </p:cBhvr>
                                      <p:to>
                                        <p:strVal val="visible"/>
                                      </p:to>
                                    </p:set>
                                    <p:animEffect transition="in" filter="barn(inVertical)">
                                      <p:cBhvr>
                                        <p:cTn id="91" dur="500"/>
                                        <p:tgtEl>
                                          <p:spTgt spid="4"/>
                                        </p:tgtEl>
                                      </p:cBhvr>
                                    </p:animEffect>
                                  </p:childTnLst>
                                </p:cTn>
                              </p:par>
                            </p:childTnLst>
                          </p:cTn>
                        </p:par>
                        <p:par>
                          <p:cTn id="92" fill="hold">
                            <p:stCondLst>
                              <p:cond delay="1500"/>
                            </p:stCondLst>
                            <p:childTnLst>
                              <p:par>
                                <p:cTn id="93" presetID="14" presetClass="entr" presetSubtype="10" fill="hold"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randombar(horizontal)">
                                      <p:cBhvr>
                                        <p:cTn id="95" dur="500"/>
                                        <p:tgtEl>
                                          <p:spTgt spid="19"/>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fade">
                                      <p:cBhvr>
                                        <p:cTn id="99" dur="1000"/>
                                        <p:tgtEl>
                                          <p:spTgt spid="41"/>
                                        </p:tgtEl>
                                      </p:cBhvr>
                                    </p:animEffect>
                                    <p:anim calcmode="lin" valueType="num">
                                      <p:cBhvr>
                                        <p:cTn id="100" dur="1000" fill="hold"/>
                                        <p:tgtEl>
                                          <p:spTgt spid="41"/>
                                        </p:tgtEl>
                                        <p:attrNameLst>
                                          <p:attrName>ppt_x</p:attrName>
                                        </p:attrNameLst>
                                      </p:cBhvr>
                                      <p:tavLst>
                                        <p:tav tm="0">
                                          <p:val>
                                            <p:strVal val="#ppt_x"/>
                                          </p:val>
                                        </p:tav>
                                        <p:tav tm="100000">
                                          <p:val>
                                            <p:strVal val="#ppt_x"/>
                                          </p:val>
                                        </p:tav>
                                      </p:tavLst>
                                    </p:anim>
                                    <p:anim calcmode="lin" valueType="num">
                                      <p:cBhvr>
                                        <p:cTn id="101" dur="1000" fill="hold"/>
                                        <p:tgtEl>
                                          <p:spTgt spid="41"/>
                                        </p:tgtEl>
                                        <p:attrNameLst>
                                          <p:attrName>ppt_y</p:attrName>
                                        </p:attrNameLst>
                                      </p:cBhvr>
                                      <p:tavLst>
                                        <p:tav tm="0">
                                          <p:val>
                                            <p:strVal val="#ppt_y+.1"/>
                                          </p:val>
                                        </p:tav>
                                        <p:tav tm="100000">
                                          <p:val>
                                            <p:strVal val="#ppt_y"/>
                                          </p:val>
                                        </p:tav>
                                      </p:tavLst>
                                    </p:anim>
                                  </p:childTnLst>
                                </p:cTn>
                              </p:par>
                            </p:childTnLst>
                          </p:cTn>
                        </p:par>
                        <p:par>
                          <p:cTn id="102" fill="hold">
                            <p:stCondLst>
                              <p:cond delay="3000"/>
                            </p:stCondLst>
                            <p:childTnLst>
                              <p:par>
                                <p:cTn id="103" presetID="49" presetClass="entr" presetSubtype="0" decel="100000"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 calcmode="lin" valueType="num">
                                      <p:cBhvr>
                                        <p:cTn id="107" dur="500" fill="hold"/>
                                        <p:tgtEl>
                                          <p:spTgt spid="36"/>
                                        </p:tgtEl>
                                        <p:attrNameLst>
                                          <p:attrName>style.rotation</p:attrName>
                                        </p:attrNameLst>
                                      </p:cBhvr>
                                      <p:tavLst>
                                        <p:tav tm="0">
                                          <p:val>
                                            <p:fltVal val="360"/>
                                          </p:val>
                                        </p:tav>
                                        <p:tav tm="100000">
                                          <p:val>
                                            <p:fltVal val="0"/>
                                          </p:val>
                                        </p:tav>
                                      </p:tavLst>
                                    </p:anim>
                                    <p:animEffect transition="in" filter="fade">
                                      <p:cBhvr>
                                        <p:cTn id="108" dur="500"/>
                                        <p:tgtEl>
                                          <p:spTgt spid="36"/>
                                        </p:tgtEl>
                                      </p:cBhvr>
                                    </p:animEffect>
                                  </p:childTnLst>
                                </p:cTn>
                              </p:par>
                            </p:childTnLst>
                          </p:cTn>
                        </p:par>
                        <p:par>
                          <p:cTn id="109" fill="hold">
                            <p:stCondLst>
                              <p:cond delay="3500"/>
                            </p:stCondLst>
                            <p:childTnLst>
                              <p:par>
                                <p:cTn id="110" presetID="14" presetClass="entr" presetSubtype="10" fill="hold" nodeType="afterEffect">
                                  <p:stCondLst>
                                    <p:cond delay="0"/>
                                  </p:stCondLst>
                                  <p:childTnLst>
                                    <p:set>
                                      <p:cBhvr>
                                        <p:cTn id="111" dur="1" fill="hold">
                                          <p:stCondLst>
                                            <p:cond delay="0"/>
                                          </p:stCondLst>
                                        </p:cTn>
                                        <p:tgtEl>
                                          <p:spTgt spid="22"/>
                                        </p:tgtEl>
                                        <p:attrNameLst>
                                          <p:attrName>style.visibility</p:attrName>
                                        </p:attrNameLst>
                                      </p:cBhvr>
                                      <p:to>
                                        <p:strVal val="visible"/>
                                      </p:to>
                                    </p:set>
                                    <p:animEffect transition="in" filter="randombar(horizontal)">
                                      <p:cBhvr>
                                        <p:cTn id="112" dur="500"/>
                                        <p:tgtEl>
                                          <p:spTgt spid="22"/>
                                        </p:tgtEl>
                                      </p:cBhvr>
                                    </p:animEffect>
                                  </p:childTnLst>
                                </p:cTn>
                              </p:par>
                            </p:childTnLst>
                          </p:cTn>
                        </p:par>
                        <p:par>
                          <p:cTn id="113" fill="hold">
                            <p:stCondLst>
                              <p:cond delay="4000"/>
                            </p:stCondLst>
                            <p:childTnLst>
                              <p:par>
                                <p:cTn id="114" presetID="42" presetClass="entr" presetSubtype="0" fill="hold" grpId="0" nodeType="after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childTnLst>
                          </p:cTn>
                        </p:par>
                        <p:par>
                          <p:cTn id="119" fill="hold">
                            <p:stCondLst>
                              <p:cond delay="5000"/>
                            </p:stCondLst>
                            <p:childTnLst>
                              <p:par>
                                <p:cTn id="120" presetID="49" presetClass="entr" presetSubtype="0" decel="100000" fill="hold" grpId="0" nodeType="afterEffect">
                                  <p:stCondLst>
                                    <p:cond delay="0"/>
                                  </p:stCondLst>
                                  <p:childTnLst>
                                    <p:set>
                                      <p:cBhvr>
                                        <p:cTn id="121" dur="1" fill="hold">
                                          <p:stCondLst>
                                            <p:cond delay="0"/>
                                          </p:stCondLst>
                                        </p:cTn>
                                        <p:tgtEl>
                                          <p:spTgt spid="37"/>
                                        </p:tgtEl>
                                        <p:attrNameLst>
                                          <p:attrName>style.visibility</p:attrName>
                                        </p:attrNameLst>
                                      </p:cBhvr>
                                      <p:to>
                                        <p:strVal val="visible"/>
                                      </p:to>
                                    </p:set>
                                    <p:anim calcmode="lin" valueType="num">
                                      <p:cBhvr>
                                        <p:cTn id="122" dur="500" fill="hold"/>
                                        <p:tgtEl>
                                          <p:spTgt spid="37"/>
                                        </p:tgtEl>
                                        <p:attrNameLst>
                                          <p:attrName>ppt_w</p:attrName>
                                        </p:attrNameLst>
                                      </p:cBhvr>
                                      <p:tavLst>
                                        <p:tav tm="0">
                                          <p:val>
                                            <p:fltVal val="0"/>
                                          </p:val>
                                        </p:tav>
                                        <p:tav tm="100000">
                                          <p:val>
                                            <p:strVal val="#ppt_w"/>
                                          </p:val>
                                        </p:tav>
                                      </p:tavLst>
                                    </p:anim>
                                    <p:anim calcmode="lin" valueType="num">
                                      <p:cBhvr>
                                        <p:cTn id="123" dur="500" fill="hold"/>
                                        <p:tgtEl>
                                          <p:spTgt spid="37"/>
                                        </p:tgtEl>
                                        <p:attrNameLst>
                                          <p:attrName>ppt_h</p:attrName>
                                        </p:attrNameLst>
                                      </p:cBhvr>
                                      <p:tavLst>
                                        <p:tav tm="0">
                                          <p:val>
                                            <p:fltVal val="0"/>
                                          </p:val>
                                        </p:tav>
                                        <p:tav tm="100000">
                                          <p:val>
                                            <p:strVal val="#ppt_h"/>
                                          </p:val>
                                        </p:tav>
                                      </p:tavLst>
                                    </p:anim>
                                    <p:anim calcmode="lin" valueType="num">
                                      <p:cBhvr>
                                        <p:cTn id="124" dur="500" fill="hold"/>
                                        <p:tgtEl>
                                          <p:spTgt spid="37"/>
                                        </p:tgtEl>
                                        <p:attrNameLst>
                                          <p:attrName>style.rotation</p:attrName>
                                        </p:attrNameLst>
                                      </p:cBhvr>
                                      <p:tavLst>
                                        <p:tav tm="0">
                                          <p:val>
                                            <p:fltVal val="360"/>
                                          </p:val>
                                        </p:tav>
                                        <p:tav tm="100000">
                                          <p:val>
                                            <p:fltVal val="0"/>
                                          </p:val>
                                        </p:tav>
                                      </p:tavLst>
                                    </p:anim>
                                    <p:animEffect transition="in" filter="fade">
                                      <p:cBhvr>
                                        <p:cTn id="125" dur="500"/>
                                        <p:tgtEl>
                                          <p:spTgt spid="37"/>
                                        </p:tgtEl>
                                      </p:cBhvr>
                                    </p:animEffect>
                                  </p:childTnLst>
                                </p:cTn>
                              </p:par>
                            </p:childTnLst>
                          </p:cTn>
                        </p:par>
                        <p:par>
                          <p:cTn id="126" fill="hold">
                            <p:stCondLst>
                              <p:cond delay="5500"/>
                            </p:stCondLst>
                            <p:childTnLst>
                              <p:par>
                                <p:cTn id="127" presetID="14" presetClass="entr" presetSubtype="10" fill="hold" nodeType="afterEffect">
                                  <p:stCondLst>
                                    <p:cond delay="0"/>
                                  </p:stCondLst>
                                  <p:childTnLst>
                                    <p:set>
                                      <p:cBhvr>
                                        <p:cTn id="128" dur="1" fill="hold">
                                          <p:stCondLst>
                                            <p:cond delay="0"/>
                                          </p:stCondLst>
                                        </p:cTn>
                                        <p:tgtEl>
                                          <p:spTgt spid="27"/>
                                        </p:tgtEl>
                                        <p:attrNameLst>
                                          <p:attrName>style.visibility</p:attrName>
                                        </p:attrNameLst>
                                      </p:cBhvr>
                                      <p:to>
                                        <p:strVal val="visible"/>
                                      </p:to>
                                    </p:set>
                                    <p:animEffect transition="in" filter="randombar(horizontal)">
                                      <p:cBhvr>
                                        <p:cTn id="129" dur="500"/>
                                        <p:tgtEl>
                                          <p:spTgt spid="27"/>
                                        </p:tgtEl>
                                      </p:cBhvr>
                                    </p:animEffect>
                                  </p:childTnLst>
                                </p:cTn>
                              </p:par>
                            </p:childTnLst>
                          </p:cTn>
                        </p:par>
                        <p:par>
                          <p:cTn id="130" fill="hold">
                            <p:stCondLst>
                              <p:cond delay="6000"/>
                            </p:stCondLst>
                            <p:childTnLst>
                              <p:par>
                                <p:cTn id="131" presetID="42" presetClass="entr" presetSubtype="0"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1000"/>
                                        <p:tgtEl>
                                          <p:spTgt spid="43"/>
                                        </p:tgtEl>
                                      </p:cBhvr>
                                    </p:animEffect>
                                    <p:anim calcmode="lin" valueType="num">
                                      <p:cBhvr>
                                        <p:cTn id="134" dur="1000" fill="hold"/>
                                        <p:tgtEl>
                                          <p:spTgt spid="43"/>
                                        </p:tgtEl>
                                        <p:attrNameLst>
                                          <p:attrName>ppt_x</p:attrName>
                                        </p:attrNameLst>
                                      </p:cBhvr>
                                      <p:tavLst>
                                        <p:tav tm="0">
                                          <p:val>
                                            <p:strVal val="#ppt_x"/>
                                          </p:val>
                                        </p:tav>
                                        <p:tav tm="100000">
                                          <p:val>
                                            <p:strVal val="#ppt_x"/>
                                          </p:val>
                                        </p:tav>
                                      </p:tavLst>
                                    </p:anim>
                                    <p:anim calcmode="lin" valueType="num">
                                      <p:cBhvr>
                                        <p:cTn id="135" dur="1000" fill="hold"/>
                                        <p:tgtEl>
                                          <p:spTgt spid="43"/>
                                        </p:tgtEl>
                                        <p:attrNameLst>
                                          <p:attrName>ppt_y</p:attrName>
                                        </p:attrNameLst>
                                      </p:cBhvr>
                                      <p:tavLst>
                                        <p:tav tm="0">
                                          <p:val>
                                            <p:strVal val="#ppt_y+.1"/>
                                          </p:val>
                                        </p:tav>
                                        <p:tav tm="100000">
                                          <p:val>
                                            <p:strVal val="#ppt_y"/>
                                          </p:val>
                                        </p:tav>
                                      </p:tavLst>
                                    </p:anim>
                                  </p:childTnLst>
                                </p:cTn>
                              </p:par>
                            </p:childTnLst>
                          </p:cTn>
                        </p:par>
                        <p:par>
                          <p:cTn id="136" fill="hold">
                            <p:stCondLst>
                              <p:cond delay="7000"/>
                            </p:stCondLst>
                            <p:childTnLst>
                              <p:par>
                                <p:cTn id="137" presetID="49" presetClass="entr" presetSubtype="0" decel="100000" fill="hold" grpId="0" nodeType="afterEffect">
                                  <p:stCondLst>
                                    <p:cond delay="0"/>
                                  </p:stCondLst>
                                  <p:childTnLst>
                                    <p:set>
                                      <p:cBhvr>
                                        <p:cTn id="138" dur="1" fill="hold">
                                          <p:stCondLst>
                                            <p:cond delay="0"/>
                                          </p:stCondLst>
                                        </p:cTn>
                                        <p:tgtEl>
                                          <p:spTgt spid="38"/>
                                        </p:tgtEl>
                                        <p:attrNameLst>
                                          <p:attrName>style.visibility</p:attrName>
                                        </p:attrNameLst>
                                      </p:cBhvr>
                                      <p:to>
                                        <p:strVal val="visible"/>
                                      </p:to>
                                    </p:set>
                                    <p:anim calcmode="lin" valueType="num">
                                      <p:cBhvr>
                                        <p:cTn id="139" dur="500" fill="hold"/>
                                        <p:tgtEl>
                                          <p:spTgt spid="38"/>
                                        </p:tgtEl>
                                        <p:attrNameLst>
                                          <p:attrName>ppt_w</p:attrName>
                                        </p:attrNameLst>
                                      </p:cBhvr>
                                      <p:tavLst>
                                        <p:tav tm="0">
                                          <p:val>
                                            <p:fltVal val="0"/>
                                          </p:val>
                                        </p:tav>
                                        <p:tav tm="100000">
                                          <p:val>
                                            <p:strVal val="#ppt_w"/>
                                          </p:val>
                                        </p:tav>
                                      </p:tavLst>
                                    </p:anim>
                                    <p:anim calcmode="lin" valueType="num">
                                      <p:cBhvr>
                                        <p:cTn id="140" dur="500" fill="hold"/>
                                        <p:tgtEl>
                                          <p:spTgt spid="38"/>
                                        </p:tgtEl>
                                        <p:attrNameLst>
                                          <p:attrName>ppt_h</p:attrName>
                                        </p:attrNameLst>
                                      </p:cBhvr>
                                      <p:tavLst>
                                        <p:tav tm="0">
                                          <p:val>
                                            <p:fltVal val="0"/>
                                          </p:val>
                                        </p:tav>
                                        <p:tav tm="100000">
                                          <p:val>
                                            <p:strVal val="#ppt_h"/>
                                          </p:val>
                                        </p:tav>
                                      </p:tavLst>
                                    </p:anim>
                                    <p:anim calcmode="lin" valueType="num">
                                      <p:cBhvr>
                                        <p:cTn id="141" dur="500" fill="hold"/>
                                        <p:tgtEl>
                                          <p:spTgt spid="38"/>
                                        </p:tgtEl>
                                        <p:attrNameLst>
                                          <p:attrName>style.rotation</p:attrName>
                                        </p:attrNameLst>
                                      </p:cBhvr>
                                      <p:tavLst>
                                        <p:tav tm="0">
                                          <p:val>
                                            <p:fltVal val="360"/>
                                          </p:val>
                                        </p:tav>
                                        <p:tav tm="100000">
                                          <p:val>
                                            <p:fltVal val="0"/>
                                          </p:val>
                                        </p:tav>
                                      </p:tavLst>
                                    </p:anim>
                                    <p:animEffect transition="in" filter="fade">
                                      <p:cBhvr>
                                        <p:cTn id="142" dur="500"/>
                                        <p:tgtEl>
                                          <p:spTgt spid="38"/>
                                        </p:tgtEl>
                                      </p:cBhvr>
                                    </p:animEffect>
                                  </p:childTnLst>
                                </p:cTn>
                              </p:par>
                            </p:childTnLst>
                          </p:cTn>
                        </p:par>
                        <p:par>
                          <p:cTn id="143" fill="hold">
                            <p:stCondLst>
                              <p:cond delay="7500"/>
                            </p:stCondLst>
                            <p:childTnLst>
                              <p:par>
                                <p:cTn id="144" presetID="14" presetClass="entr" presetSubtype="10" fill="hold" nodeType="afterEffect">
                                  <p:stCondLst>
                                    <p:cond delay="0"/>
                                  </p:stCondLst>
                                  <p:childTnLst>
                                    <p:set>
                                      <p:cBhvr>
                                        <p:cTn id="145" dur="1" fill="hold">
                                          <p:stCondLst>
                                            <p:cond delay="0"/>
                                          </p:stCondLst>
                                        </p:cTn>
                                        <p:tgtEl>
                                          <p:spTgt spid="30"/>
                                        </p:tgtEl>
                                        <p:attrNameLst>
                                          <p:attrName>style.visibility</p:attrName>
                                        </p:attrNameLst>
                                      </p:cBhvr>
                                      <p:to>
                                        <p:strVal val="visible"/>
                                      </p:to>
                                    </p:set>
                                    <p:animEffect transition="in" filter="randombar(horizontal)">
                                      <p:cBhvr>
                                        <p:cTn id="146" dur="500"/>
                                        <p:tgtEl>
                                          <p:spTgt spid="30"/>
                                        </p:tgtEl>
                                      </p:cBhvr>
                                    </p:animEffect>
                                  </p:childTnLst>
                                </p:cTn>
                              </p:par>
                            </p:childTnLst>
                          </p:cTn>
                        </p:par>
                        <p:par>
                          <p:cTn id="147" fill="hold">
                            <p:stCondLst>
                              <p:cond delay="8000"/>
                            </p:stCondLst>
                            <p:childTnLst>
                              <p:par>
                                <p:cTn id="148" presetID="42" presetClass="entr" presetSubtype="0" fill="hold" grpId="0" nodeType="afterEffect">
                                  <p:stCondLst>
                                    <p:cond delay="0"/>
                                  </p:stCondLst>
                                  <p:childTnLst>
                                    <p:set>
                                      <p:cBhvr>
                                        <p:cTn id="149" dur="1" fill="hold">
                                          <p:stCondLst>
                                            <p:cond delay="0"/>
                                          </p:stCondLst>
                                        </p:cTn>
                                        <p:tgtEl>
                                          <p:spTgt spid="45"/>
                                        </p:tgtEl>
                                        <p:attrNameLst>
                                          <p:attrName>style.visibility</p:attrName>
                                        </p:attrNameLst>
                                      </p:cBhvr>
                                      <p:to>
                                        <p:strVal val="visible"/>
                                      </p:to>
                                    </p:set>
                                    <p:animEffect transition="in" filter="fade">
                                      <p:cBhvr>
                                        <p:cTn id="150" dur="1000"/>
                                        <p:tgtEl>
                                          <p:spTgt spid="45"/>
                                        </p:tgtEl>
                                      </p:cBhvr>
                                    </p:animEffect>
                                    <p:anim calcmode="lin" valueType="num">
                                      <p:cBhvr>
                                        <p:cTn id="151" dur="1000" fill="hold"/>
                                        <p:tgtEl>
                                          <p:spTgt spid="45"/>
                                        </p:tgtEl>
                                        <p:attrNameLst>
                                          <p:attrName>ppt_x</p:attrName>
                                        </p:attrNameLst>
                                      </p:cBhvr>
                                      <p:tavLst>
                                        <p:tav tm="0">
                                          <p:val>
                                            <p:strVal val="#ppt_x"/>
                                          </p:val>
                                        </p:tav>
                                        <p:tav tm="100000">
                                          <p:val>
                                            <p:strVal val="#ppt_x"/>
                                          </p:val>
                                        </p:tav>
                                      </p:tavLst>
                                    </p:anim>
                                    <p:anim calcmode="lin" valueType="num">
                                      <p:cBhvr>
                                        <p:cTn id="152" dur="1000" fill="hold"/>
                                        <p:tgtEl>
                                          <p:spTgt spid="45"/>
                                        </p:tgtEl>
                                        <p:attrNameLst>
                                          <p:attrName>ppt_y</p:attrName>
                                        </p:attrNameLst>
                                      </p:cBhvr>
                                      <p:tavLst>
                                        <p:tav tm="0">
                                          <p:val>
                                            <p:strVal val="#ppt_y+.1"/>
                                          </p:val>
                                        </p:tav>
                                        <p:tav tm="100000">
                                          <p:val>
                                            <p:strVal val="#ppt_y"/>
                                          </p:val>
                                        </p:tav>
                                      </p:tavLst>
                                    </p:anim>
                                  </p:childTnLst>
                                </p:cTn>
                              </p:par>
                            </p:childTnLst>
                          </p:cTn>
                        </p:par>
                        <p:par>
                          <p:cTn id="153" fill="hold">
                            <p:stCondLst>
                              <p:cond delay="9000"/>
                            </p:stCondLst>
                            <p:childTnLst>
                              <p:par>
                                <p:cTn id="154" presetID="49" presetClass="entr" presetSubtype="0" decel="100000" fill="hold" grpId="0" nodeType="afterEffect">
                                  <p:stCondLst>
                                    <p:cond delay="0"/>
                                  </p:stCondLst>
                                  <p:childTnLst>
                                    <p:set>
                                      <p:cBhvr>
                                        <p:cTn id="155" dur="1" fill="hold">
                                          <p:stCondLst>
                                            <p:cond delay="0"/>
                                          </p:stCondLst>
                                        </p:cTn>
                                        <p:tgtEl>
                                          <p:spTgt spid="39"/>
                                        </p:tgtEl>
                                        <p:attrNameLst>
                                          <p:attrName>style.visibility</p:attrName>
                                        </p:attrNameLst>
                                      </p:cBhvr>
                                      <p:to>
                                        <p:strVal val="visible"/>
                                      </p:to>
                                    </p:set>
                                    <p:anim calcmode="lin" valueType="num">
                                      <p:cBhvr>
                                        <p:cTn id="156" dur="500" fill="hold"/>
                                        <p:tgtEl>
                                          <p:spTgt spid="39"/>
                                        </p:tgtEl>
                                        <p:attrNameLst>
                                          <p:attrName>ppt_w</p:attrName>
                                        </p:attrNameLst>
                                      </p:cBhvr>
                                      <p:tavLst>
                                        <p:tav tm="0">
                                          <p:val>
                                            <p:fltVal val="0"/>
                                          </p:val>
                                        </p:tav>
                                        <p:tav tm="100000">
                                          <p:val>
                                            <p:strVal val="#ppt_w"/>
                                          </p:val>
                                        </p:tav>
                                      </p:tavLst>
                                    </p:anim>
                                    <p:anim calcmode="lin" valueType="num">
                                      <p:cBhvr>
                                        <p:cTn id="157" dur="500" fill="hold"/>
                                        <p:tgtEl>
                                          <p:spTgt spid="39"/>
                                        </p:tgtEl>
                                        <p:attrNameLst>
                                          <p:attrName>ppt_h</p:attrName>
                                        </p:attrNameLst>
                                      </p:cBhvr>
                                      <p:tavLst>
                                        <p:tav tm="0">
                                          <p:val>
                                            <p:fltVal val="0"/>
                                          </p:val>
                                        </p:tav>
                                        <p:tav tm="100000">
                                          <p:val>
                                            <p:strVal val="#ppt_h"/>
                                          </p:val>
                                        </p:tav>
                                      </p:tavLst>
                                    </p:anim>
                                    <p:anim calcmode="lin" valueType="num">
                                      <p:cBhvr>
                                        <p:cTn id="158" dur="500" fill="hold"/>
                                        <p:tgtEl>
                                          <p:spTgt spid="39"/>
                                        </p:tgtEl>
                                        <p:attrNameLst>
                                          <p:attrName>style.rotation</p:attrName>
                                        </p:attrNameLst>
                                      </p:cBhvr>
                                      <p:tavLst>
                                        <p:tav tm="0">
                                          <p:val>
                                            <p:fltVal val="360"/>
                                          </p:val>
                                        </p:tav>
                                        <p:tav tm="100000">
                                          <p:val>
                                            <p:fltVal val="0"/>
                                          </p:val>
                                        </p:tav>
                                      </p:tavLst>
                                    </p:anim>
                                    <p:animEffect transition="in" filter="fade">
                                      <p:cBhvr>
                                        <p:cTn id="159" dur="500"/>
                                        <p:tgtEl>
                                          <p:spTgt spid="39"/>
                                        </p:tgtEl>
                                      </p:cBhvr>
                                    </p:animEffect>
                                  </p:childTnLst>
                                </p:cTn>
                              </p:par>
                            </p:childTnLst>
                          </p:cTn>
                        </p:par>
                        <p:par>
                          <p:cTn id="160" fill="hold">
                            <p:stCondLst>
                              <p:cond delay="9500"/>
                            </p:stCondLst>
                            <p:childTnLst>
                              <p:par>
                                <p:cTn id="161" presetID="14" presetClass="entr" presetSubtype="10" fill="hold" nodeType="afterEffect">
                                  <p:stCondLst>
                                    <p:cond delay="0"/>
                                  </p:stCondLst>
                                  <p:childTnLst>
                                    <p:set>
                                      <p:cBhvr>
                                        <p:cTn id="162" dur="1" fill="hold">
                                          <p:stCondLst>
                                            <p:cond delay="0"/>
                                          </p:stCondLst>
                                        </p:cTn>
                                        <p:tgtEl>
                                          <p:spTgt spid="33"/>
                                        </p:tgtEl>
                                        <p:attrNameLst>
                                          <p:attrName>style.visibility</p:attrName>
                                        </p:attrNameLst>
                                      </p:cBhvr>
                                      <p:to>
                                        <p:strVal val="visible"/>
                                      </p:to>
                                    </p:set>
                                    <p:animEffect transition="in" filter="randombar(horizontal)">
                                      <p:cBhvr>
                                        <p:cTn id="163" dur="500"/>
                                        <p:tgtEl>
                                          <p:spTgt spid="33"/>
                                        </p:tgtEl>
                                      </p:cBhvr>
                                    </p:animEffect>
                                  </p:childTnLst>
                                </p:cTn>
                              </p:par>
                            </p:childTnLst>
                          </p:cTn>
                        </p:par>
                        <p:par>
                          <p:cTn id="164" fill="hold">
                            <p:stCondLst>
                              <p:cond delay="10000"/>
                            </p:stCondLst>
                            <p:childTnLst>
                              <p:par>
                                <p:cTn id="165" presetID="42" presetClass="entr" presetSubtype="0" fill="hold" grpId="0" nodeType="afterEffect">
                                  <p:stCondLst>
                                    <p:cond delay="0"/>
                                  </p:stCondLst>
                                  <p:childTnLst>
                                    <p:set>
                                      <p:cBhvr>
                                        <p:cTn id="166" dur="1" fill="hold">
                                          <p:stCondLst>
                                            <p:cond delay="0"/>
                                          </p:stCondLst>
                                        </p:cTn>
                                        <p:tgtEl>
                                          <p:spTgt spid="44"/>
                                        </p:tgtEl>
                                        <p:attrNameLst>
                                          <p:attrName>style.visibility</p:attrName>
                                        </p:attrNameLst>
                                      </p:cBhvr>
                                      <p:to>
                                        <p:strVal val="visible"/>
                                      </p:to>
                                    </p:set>
                                    <p:animEffect transition="in" filter="fade">
                                      <p:cBhvr>
                                        <p:cTn id="167" dur="1000"/>
                                        <p:tgtEl>
                                          <p:spTgt spid="44"/>
                                        </p:tgtEl>
                                      </p:cBhvr>
                                    </p:animEffect>
                                    <p:anim calcmode="lin" valueType="num">
                                      <p:cBhvr>
                                        <p:cTn id="168" dur="1000" fill="hold"/>
                                        <p:tgtEl>
                                          <p:spTgt spid="44"/>
                                        </p:tgtEl>
                                        <p:attrNameLst>
                                          <p:attrName>ppt_x</p:attrName>
                                        </p:attrNameLst>
                                      </p:cBhvr>
                                      <p:tavLst>
                                        <p:tav tm="0">
                                          <p:val>
                                            <p:strVal val="#ppt_x"/>
                                          </p:val>
                                        </p:tav>
                                        <p:tav tm="100000">
                                          <p:val>
                                            <p:strVal val="#ppt_x"/>
                                          </p:val>
                                        </p:tav>
                                      </p:tavLst>
                                    </p:anim>
                                    <p:anim calcmode="lin" valueType="num">
                                      <p:cBhvr>
                                        <p:cTn id="169" dur="1000" fill="hold"/>
                                        <p:tgtEl>
                                          <p:spTgt spid="44"/>
                                        </p:tgtEl>
                                        <p:attrNameLst>
                                          <p:attrName>ppt_y</p:attrName>
                                        </p:attrNameLst>
                                      </p:cBhvr>
                                      <p:tavLst>
                                        <p:tav tm="0">
                                          <p:val>
                                            <p:strVal val="#ppt_y+.1"/>
                                          </p:val>
                                        </p:tav>
                                        <p:tav tm="100000">
                                          <p:val>
                                            <p:strVal val="#ppt_y"/>
                                          </p:val>
                                        </p:tav>
                                      </p:tavLst>
                                    </p:anim>
                                  </p:childTnLst>
                                </p:cTn>
                              </p:par>
                            </p:childTnLst>
                          </p:cTn>
                        </p:par>
                        <p:par>
                          <p:cTn id="170" fill="hold">
                            <p:stCondLst>
                              <p:cond delay="11000"/>
                            </p:stCondLst>
                            <p:childTnLst>
                              <p:par>
                                <p:cTn id="171" presetID="49" presetClass="entr" presetSubtype="0" decel="100000" fill="hold" grpId="0" nodeType="afterEffect">
                                  <p:stCondLst>
                                    <p:cond delay="0"/>
                                  </p:stCondLst>
                                  <p:childTnLst>
                                    <p:set>
                                      <p:cBhvr>
                                        <p:cTn id="172" dur="1" fill="hold">
                                          <p:stCondLst>
                                            <p:cond delay="0"/>
                                          </p:stCondLst>
                                        </p:cTn>
                                        <p:tgtEl>
                                          <p:spTgt spid="40"/>
                                        </p:tgtEl>
                                        <p:attrNameLst>
                                          <p:attrName>style.visibility</p:attrName>
                                        </p:attrNameLst>
                                      </p:cBhvr>
                                      <p:to>
                                        <p:strVal val="visible"/>
                                      </p:to>
                                    </p:set>
                                    <p:anim calcmode="lin" valueType="num">
                                      <p:cBhvr>
                                        <p:cTn id="173" dur="500" fill="hold"/>
                                        <p:tgtEl>
                                          <p:spTgt spid="40"/>
                                        </p:tgtEl>
                                        <p:attrNameLst>
                                          <p:attrName>ppt_w</p:attrName>
                                        </p:attrNameLst>
                                      </p:cBhvr>
                                      <p:tavLst>
                                        <p:tav tm="0">
                                          <p:val>
                                            <p:fltVal val="0"/>
                                          </p:val>
                                        </p:tav>
                                        <p:tav tm="100000">
                                          <p:val>
                                            <p:strVal val="#ppt_w"/>
                                          </p:val>
                                        </p:tav>
                                      </p:tavLst>
                                    </p:anim>
                                    <p:anim calcmode="lin" valueType="num">
                                      <p:cBhvr>
                                        <p:cTn id="174" dur="500" fill="hold"/>
                                        <p:tgtEl>
                                          <p:spTgt spid="40"/>
                                        </p:tgtEl>
                                        <p:attrNameLst>
                                          <p:attrName>ppt_h</p:attrName>
                                        </p:attrNameLst>
                                      </p:cBhvr>
                                      <p:tavLst>
                                        <p:tav tm="0">
                                          <p:val>
                                            <p:fltVal val="0"/>
                                          </p:val>
                                        </p:tav>
                                        <p:tav tm="100000">
                                          <p:val>
                                            <p:strVal val="#ppt_h"/>
                                          </p:val>
                                        </p:tav>
                                      </p:tavLst>
                                    </p:anim>
                                    <p:anim calcmode="lin" valueType="num">
                                      <p:cBhvr>
                                        <p:cTn id="175" dur="500" fill="hold"/>
                                        <p:tgtEl>
                                          <p:spTgt spid="40"/>
                                        </p:tgtEl>
                                        <p:attrNameLst>
                                          <p:attrName>style.rotation</p:attrName>
                                        </p:attrNameLst>
                                      </p:cBhvr>
                                      <p:tavLst>
                                        <p:tav tm="0">
                                          <p:val>
                                            <p:fltVal val="360"/>
                                          </p:val>
                                        </p:tav>
                                        <p:tav tm="100000">
                                          <p:val>
                                            <p:fltVal val="0"/>
                                          </p:val>
                                        </p:tav>
                                      </p:tavLst>
                                    </p:anim>
                                    <p:animEffect transition="in" filter="fade">
                                      <p:cBhvr>
                                        <p:cTn id="1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36" grpId="0"/>
      <p:bldP spid="37" grpId="0"/>
      <p:bldP spid="38" grpId="0"/>
      <p:bldP spid="39" grpId="0"/>
      <p:bldP spid="40" grpId="0"/>
      <p:bldP spid="41" grpId="0"/>
      <p:bldP spid="42" grpId="0"/>
      <p:bldP spid="43" grpId="0"/>
      <p:bldP spid="44" grpId="0"/>
      <p:bldP spid="4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4755150" y="1200084"/>
            <a:ext cx="3043071" cy="3043071"/>
          </a:xfrm>
          <a:prstGeom prst="diamond">
            <a:avLst/>
          </a:prstGeom>
          <a:solidFill>
            <a:schemeClr val="accent1"/>
          </a:solidFill>
          <a:ln w="38100">
            <a:gradFill flip="none" rotWithShape="1">
              <a:gsLst>
                <a:gs pos="0">
                  <a:schemeClr val="bg1">
                    <a:lumMod val="75000"/>
                  </a:schemeClr>
                </a:gs>
                <a:gs pos="100000">
                  <a:schemeClr val="bg1"/>
                </a:gs>
              </a:gsLst>
              <a:lin ang="8100000" scaled="1"/>
              <a:tileRect/>
            </a:gradFill>
          </a:ln>
          <a:effectLst>
            <a:innerShdw blurRad="635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p:cNvSpPr/>
          <p:nvPr/>
        </p:nvSpPr>
        <p:spPr>
          <a:xfrm>
            <a:off x="4631928" y="685763"/>
            <a:ext cx="3289516" cy="3289516"/>
          </a:xfrm>
          <a:prstGeom prst="diamond">
            <a:avLst/>
          </a:prstGeom>
          <a:solidFill>
            <a:schemeClr val="bg1"/>
          </a:solidFill>
          <a:ln>
            <a:noFill/>
          </a:ln>
          <a:effectLst>
            <a:outerShdw blurRad="50800" dist="38100" dir="8100000" algn="tr" rotWithShape="0">
              <a:prstClr val="black">
                <a:alpha val="40000"/>
              </a:prstClr>
            </a:outerShdw>
          </a:effectLst>
          <a:scene3d>
            <a:camera prst="orthographicFront"/>
            <a:lightRig rig="threePt" dir="t">
              <a:rot lat="0" lon="0" rev="4800000"/>
            </a:lightRig>
          </a:scene3d>
          <a:sp3d>
            <a:bevelT w="6350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p:cNvSpPr txBox="1"/>
          <p:nvPr/>
        </p:nvSpPr>
        <p:spPr>
          <a:xfrm>
            <a:off x="5636401" y="1617970"/>
            <a:ext cx="1280566" cy="481799"/>
          </a:xfrm>
          <a:prstGeom prst="rect">
            <a:avLst/>
          </a:prstGeom>
          <a:noFill/>
        </p:spPr>
        <p:txBody>
          <a:bodyPr wrap="square" rtlCol="0">
            <a:spAutoFit/>
          </a:bodyPr>
          <a:lstStyle/>
          <a:p>
            <a:r>
              <a:rPr lang="en-US" altLang="zh-CN" sz="2531" dirty="0">
                <a:solidFill>
                  <a:schemeClr val="accent1"/>
                </a:solidFill>
                <a:latin typeface="微软雅黑" panose="020B0503020204020204" pitchFamily="34" charset="-122"/>
                <a:ea typeface="微软雅黑" panose="020B0503020204020204" pitchFamily="34" charset="-122"/>
              </a:rPr>
              <a:t>Part1</a:t>
            </a:r>
            <a:endParaRPr lang="zh-CN" altLang="en-US" sz="2531" dirty="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4848489" y="2005930"/>
            <a:ext cx="2781531" cy="611706"/>
          </a:xfrm>
          <a:prstGeom prst="rect">
            <a:avLst/>
          </a:prstGeom>
        </p:spPr>
        <p:txBody>
          <a:bodyPr wrap="none">
            <a:spAutoFit/>
          </a:bodyPr>
          <a:lstStyle/>
          <a:p>
            <a:r>
              <a:rPr lang="zh-CN" altLang="en-US" sz="3375" b="1" dirty="0">
                <a:solidFill>
                  <a:schemeClr val="accent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单击添加标题</a:t>
            </a:r>
          </a:p>
        </p:txBody>
      </p:sp>
      <p:sp>
        <p:nvSpPr>
          <p:cNvPr id="8" name="KSO_Shape"/>
          <p:cNvSpPr>
            <a:spLocks/>
          </p:cNvSpPr>
          <p:nvPr/>
        </p:nvSpPr>
        <p:spPr bwMode="auto">
          <a:xfrm>
            <a:off x="6135443" y="2760590"/>
            <a:ext cx="282480" cy="564959"/>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4311845" y="4430949"/>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0" name="矩形 9"/>
          <p:cNvSpPr/>
          <p:nvPr/>
        </p:nvSpPr>
        <p:spPr>
          <a:xfrm>
            <a:off x="6602184" y="4408373"/>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1" name="矩形 10"/>
          <p:cNvSpPr/>
          <p:nvPr/>
        </p:nvSpPr>
        <p:spPr>
          <a:xfrm>
            <a:off x="4311845" y="4871891"/>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
        <p:nvSpPr>
          <p:cNvPr id="12" name="矩形 11"/>
          <p:cNvSpPr/>
          <p:nvPr/>
        </p:nvSpPr>
        <p:spPr>
          <a:xfrm>
            <a:off x="6602184" y="4849314"/>
            <a:ext cx="1942027" cy="443626"/>
          </a:xfrm>
          <a:prstGeom prst="rect">
            <a:avLst/>
          </a:prstGeom>
        </p:spPr>
        <p:txBody>
          <a:bodyPr wrap="none" lIns="96435" tIns="48218" rIns="96435" bIns="48218">
            <a:spAutoFit/>
          </a:bodyPr>
          <a:lstStyle/>
          <a:p>
            <a:pPr marL="301367" indent="-301367" algn="ctr">
              <a:buFont typeface="Wingdings" panose="05000000000000000000" pitchFamily="2" charset="2"/>
              <a:buChar char="l"/>
            </a:pPr>
            <a:r>
              <a:rPr lang="zh-CN" altLang="en-US" sz="2250" dirty="0">
                <a:solidFill>
                  <a:schemeClr val="bg1">
                    <a:lumMod val="50000"/>
                  </a:schemeClr>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20695216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9" presetClass="entr" presetSubtype="0" decel="10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360"/>
                                          </p:val>
                                        </p:tav>
                                        <p:tav tm="100000">
                                          <p:val>
                                            <p:fltVal val="0"/>
                                          </p:val>
                                        </p:tav>
                                      </p:tavLst>
                                    </p:anim>
                                    <p:animEffect transition="in" filter="fade">
                                      <p:cBhvr>
                                        <p:cTn id="27" dur="500"/>
                                        <p:tgtEl>
                                          <p:spTgt spid="7"/>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strVal val="#ppt_w+.3"/>
                                          </p:val>
                                        </p:tav>
                                        <p:tav tm="100000">
                                          <p:val>
                                            <p:strVal val="#ppt_w"/>
                                          </p:val>
                                        </p:tav>
                                      </p:tavLst>
                                    </p:anim>
                                    <p:anim calcmode="lin" valueType="num">
                                      <p:cBhvr>
                                        <p:cTn id="38" dur="1000" fill="hold"/>
                                        <p:tgtEl>
                                          <p:spTgt spid="9"/>
                                        </p:tgtEl>
                                        <p:attrNameLst>
                                          <p:attrName>ppt_h</p:attrName>
                                        </p:attrNameLst>
                                      </p:cBhvr>
                                      <p:tavLst>
                                        <p:tav tm="0">
                                          <p:val>
                                            <p:strVal val="#ppt_h"/>
                                          </p:val>
                                        </p:tav>
                                        <p:tav tm="100000">
                                          <p:val>
                                            <p:strVal val="#ppt_h"/>
                                          </p:val>
                                        </p:tav>
                                      </p:tavLst>
                                    </p:anim>
                                    <p:animEffect transition="in" filter="fade">
                                      <p:cBhvr>
                                        <p:cTn id="39" dur="1000"/>
                                        <p:tgtEl>
                                          <p:spTgt spid="9"/>
                                        </p:tgtEl>
                                      </p:cBhvr>
                                    </p:animEffect>
                                  </p:childTnLst>
                                </p:cTn>
                              </p:par>
                              <p:par>
                                <p:cTn id="40" presetID="50" presetClass="entr" presetSubtype="0" decel="100000" fill="hold" grpId="0" nodeType="withEffect">
                                  <p:stCondLst>
                                    <p:cond delay="45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ppt_w</p:attrName>
                                        </p:attrNameLst>
                                      </p:cBhvr>
                                      <p:tavLst>
                                        <p:tav tm="0">
                                          <p:val>
                                            <p:strVal val="#ppt_w+.3"/>
                                          </p:val>
                                        </p:tav>
                                        <p:tav tm="100000">
                                          <p:val>
                                            <p:strVal val="#ppt_w"/>
                                          </p:val>
                                        </p:tav>
                                      </p:tavLst>
                                    </p:anim>
                                    <p:anim calcmode="lin" valueType="num">
                                      <p:cBhvr>
                                        <p:cTn id="43" dur="1000" fill="hold"/>
                                        <p:tgtEl>
                                          <p:spTgt spid="10"/>
                                        </p:tgtEl>
                                        <p:attrNameLst>
                                          <p:attrName>ppt_h</p:attrName>
                                        </p:attrNameLst>
                                      </p:cBhvr>
                                      <p:tavLst>
                                        <p:tav tm="0">
                                          <p:val>
                                            <p:strVal val="#ppt_h"/>
                                          </p:val>
                                        </p:tav>
                                        <p:tav tm="100000">
                                          <p:val>
                                            <p:strVal val="#ppt_h"/>
                                          </p:val>
                                        </p:tav>
                                      </p:tavLst>
                                    </p:anim>
                                    <p:animEffect transition="in" filter="fade">
                                      <p:cBhvr>
                                        <p:cTn id="44" dur="1000"/>
                                        <p:tgtEl>
                                          <p:spTgt spid="10"/>
                                        </p:tgtEl>
                                      </p:cBhvr>
                                    </p:animEffect>
                                  </p:childTnLst>
                                </p:cTn>
                              </p:par>
                              <p:par>
                                <p:cTn id="45" presetID="50" presetClass="entr" presetSubtype="0" decel="100000" fill="hold" grpId="0" nodeType="withEffect">
                                  <p:stCondLst>
                                    <p:cond delay="8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strVal val="#ppt_w+.3"/>
                                          </p:val>
                                        </p:tav>
                                        <p:tav tm="100000">
                                          <p:val>
                                            <p:strVal val="#ppt_w"/>
                                          </p:val>
                                        </p:tav>
                                      </p:tavLst>
                                    </p:anim>
                                    <p:anim calcmode="lin" valueType="num">
                                      <p:cBhvr>
                                        <p:cTn id="48" dur="1000" fill="hold"/>
                                        <p:tgtEl>
                                          <p:spTgt spid="11"/>
                                        </p:tgtEl>
                                        <p:attrNameLst>
                                          <p:attrName>ppt_h</p:attrName>
                                        </p:attrNameLst>
                                      </p:cBhvr>
                                      <p:tavLst>
                                        <p:tav tm="0">
                                          <p:val>
                                            <p:strVal val="#ppt_h"/>
                                          </p:val>
                                        </p:tav>
                                        <p:tav tm="100000">
                                          <p:val>
                                            <p:strVal val="#ppt_h"/>
                                          </p:val>
                                        </p:tav>
                                      </p:tavLst>
                                    </p:anim>
                                    <p:animEffect transition="in" filter="fade">
                                      <p:cBhvr>
                                        <p:cTn id="49" dur="1000"/>
                                        <p:tgtEl>
                                          <p:spTgt spid="11"/>
                                        </p:tgtEl>
                                      </p:cBhvr>
                                    </p:animEffect>
                                  </p:childTnLst>
                                </p:cTn>
                              </p:par>
                              <p:par>
                                <p:cTn id="50" presetID="50" presetClass="entr" presetSubtype="0" decel="100000" fill="hold" grpId="0" nodeType="withEffect">
                                  <p:stCondLst>
                                    <p:cond delay="125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3"/>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701054" y="1558517"/>
            <a:ext cx="2729158" cy="3534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9159370" y="1558517"/>
            <a:ext cx="2729158" cy="3534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3945654"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970262" y="5487868"/>
            <a:ext cx="10918266" cy="974306"/>
          </a:xfrm>
          <a:prstGeom prst="rect">
            <a:avLst/>
          </a:prstGeom>
          <a:noFill/>
        </p:spPr>
        <p:txBody>
          <a:bodyPr wrap="square" lIns="0" tIns="0" rIns="0" bIns="0" rtlCol="0">
            <a:spAutoFit/>
          </a:bodyPr>
          <a:lstStyle/>
          <a:p>
            <a:pPr>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9400449" y="2860070"/>
            <a:ext cx="2266472" cy="968920"/>
          </a:xfrm>
          <a:prstGeom prst="rect">
            <a:avLst/>
          </a:prstGeom>
          <a:noFill/>
        </p:spPr>
        <p:txBody>
          <a:bodyPr wrap="square" lIns="0" tIns="0" rIns="0" bIns="0" rtlCol="0">
            <a:spAutoFit/>
          </a:bodyPr>
          <a:lstStyle/>
          <a:p>
            <a:pPr algn="just">
              <a:lnSpc>
                <a:spcPct val="150000"/>
              </a:lnSpc>
            </a:pPr>
            <a:r>
              <a:rPr lang="zh-CN" alt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399"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7" name="图片占位符 6"/>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pic>
        <p:nvPicPr>
          <p:cNvPr id="6" name="图片占位符 5"/>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p:pic>
      <p:sp>
        <p:nvSpPr>
          <p:cNvPr id="9"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10" name="等腰三角形 9"/>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398071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down)">
                                      <p:cBhvr>
                                        <p:cTn id="19" dur="500"/>
                                        <p:tgtEl>
                                          <p:spTgt spid="29"/>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animBg="1"/>
      <p:bldP spid="26"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54"/>
          <p:cNvGrpSpPr/>
          <p:nvPr/>
        </p:nvGrpSpPr>
        <p:grpSpPr>
          <a:xfrm>
            <a:off x="1012916" y="2648238"/>
            <a:ext cx="4580936" cy="2684068"/>
            <a:chOff x="476019" y="1959731"/>
            <a:chExt cx="3711469" cy="2174629"/>
          </a:xfrm>
        </p:grpSpPr>
        <p:grpSp>
          <p:nvGrpSpPr>
            <p:cNvPr id="6" name="Group 193"/>
            <p:cNvGrpSpPr/>
            <p:nvPr/>
          </p:nvGrpSpPr>
          <p:grpSpPr>
            <a:xfrm>
              <a:off x="2295622" y="3835730"/>
              <a:ext cx="1497787" cy="298630"/>
              <a:chOff x="3758670" y="3599638"/>
              <a:chExt cx="2293093" cy="457200"/>
            </a:xfrm>
          </p:grpSpPr>
          <p:sp>
            <p:nvSpPr>
              <p:cNvPr id="12" name="Oval 11"/>
              <p:cNvSpPr/>
              <p:nvPr/>
            </p:nvSpPr>
            <p:spPr bwMode="auto">
              <a:xfrm>
                <a:off x="3758670" y="3599638"/>
                <a:ext cx="457200" cy="457200"/>
              </a:xfrm>
              <a:prstGeom prst="ellipse">
                <a:avLst/>
              </a:prstGeom>
              <a:noFill/>
              <a:ln w="76200">
                <a:solidFill>
                  <a:schemeClr val="tx1">
                    <a:lumMod val="75000"/>
                    <a:lumOff val="25000"/>
                  </a:schemeClr>
                </a:solid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Oval 12"/>
              <p:cNvSpPr/>
              <p:nvPr/>
            </p:nvSpPr>
            <p:spPr bwMode="auto">
              <a:xfrm>
                <a:off x="5594563" y="3599638"/>
                <a:ext cx="457200" cy="457200"/>
              </a:xfrm>
              <a:prstGeom prst="ellipse">
                <a:avLst/>
              </a:prstGeom>
              <a:noFill/>
              <a:ln w="76200">
                <a:solidFill>
                  <a:schemeClr val="tx1">
                    <a:lumMod val="75000"/>
                    <a:lumOff val="25000"/>
                  </a:schemeClr>
                </a:solid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 name="Rounded Rectangle 6"/>
            <p:cNvSpPr/>
            <p:nvPr/>
          </p:nvSpPr>
          <p:spPr bwMode="auto">
            <a:xfrm>
              <a:off x="1806545" y="3590636"/>
              <a:ext cx="2380943" cy="167864"/>
            </a:xfrm>
            <a:prstGeom prst="roundRect">
              <a:avLst>
                <a:gd name="adj" fmla="val 50000"/>
              </a:avLst>
            </a:prstGeom>
            <a:solidFill>
              <a:schemeClr val="tx1">
                <a:lumMod val="75000"/>
                <a:lumOff val="25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Rounded Rectangle 7"/>
            <p:cNvSpPr/>
            <p:nvPr/>
          </p:nvSpPr>
          <p:spPr bwMode="auto">
            <a:xfrm rot="3852951">
              <a:off x="563332" y="2818767"/>
              <a:ext cx="1861088" cy="143015"/>
            </a:xfrm>
            <a:prstGeom prst="roundRect">
              <a:avLst>
                <a:gd name="adj" fmla="val 50000"/>
              </a:avLst>
            </a:prstGeom>
            <a:solidFill>
              <a:schemeClr val="tx1">
                <a:lumMod val="75000"/>
                <a:lumOff val="25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9" name="Group 202"/>
            <p:cNvGrpSpPr/>
            <p:nvPr/>
          </p:nvGrpSpPr>
          <p:grpSpPr>
            <a:xfrm>
              <a:off x="476019" y="1984320"/>
              <a:ext cx="700083" cy="275243"/>
              <a:chOff x="537453" y="2067340"/>
              <a:chExt cx="770109" cy="302774"/>
            </a:xfrm>
          </p:grpSpPr>
          <p:sp>
            <p:nvSpPr>
              <p:cNvPr id="10" name="Rounded Rectangle 9"/>
              <p:cNvSpPr/>
              <p:nvPr/>
            </p:nvSpPr>
            <p:spPr bwMode="auto">
              <a:xfrm>
                <a:off x="705310" y="2133965"/>
                <a:ext cx="602252" cy="175212"/>
              </a:xfrm>
              <a:prstGeom prst="roundRect">
                <a:avLst>
                  <a:gd name="adj" fmla="val 50000"/>
                </a:avLst>
              </a:prstGeom>
              <a:solidFill>
                <a:schemeClr val="tx1">
                  <a:lumMod val="75000"/>
                  <a:lumOff val="25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Oval 10"/>
              <p:cNvSpPr/>
              <p:nvPr/>
            </p:nvSpPr>
            <p:spPr bwMode="auto">
              <a:xfrm>
                <a:off x="537453" y="2067340"/>
                <a:ext cx="302774" cy="302774"/>
              </a:xfrm>
              <a:prstGeom prst="ellipse">
                <a:avLst/>
              </a:prstGeom>
              <a:noFill/>
              <a:ln w="76200">
                <a:solidFill>
                  <a:schemeClr val="tx1">
                    <a:lumMod val="75000"/>
                    <a:lumOff val="25000"/>
                  </a:schemeClr>
                </a:solid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4" name="Group 259"/>
          <p:cNvGrpSpPr/>
          <p:nvPr/>
        </p:nvGrpSpPr>
        <p:grpSpPr>
          <a:xfrm>
            <a:off x="1947719" y="2722309"/>
            <a:ext cx="4381668" cy="427495"/>
            <a:chOff x="1233395" y="2019742"/>
            <a:chExt cx="3550022" cy="346356"/>
          </a:xfrm>
        </p:grpSpPr>
        <p:sp>
          <p:nvSpPr>
            <p:cNvPr id="15" name="Trapezoid 14"/>
            <p:cNvSpPr/>
            <p:nvPr/>
          </p:nvSpPr>
          <p:spPr bwMode="auto">
            <a:xfrm rot="10800000">
              <a:off x="1233395" y="2019742"/>
              <a:ext cx="3550022" cy="346356"/>
            </a:xfrm>
            <a:prstGeom prst="trapezoid">
              <a:avLst>
                <a:gd name="adj" fmla="val 49166"/>
              </a:avLst>
            </a:prstGeom>
            <a:solidFill>
              <a:schemeClr val="accent1"/>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Text Placeholder 3"/>
            <p:cNvSpPr txBox="1">
              <a:spLocks/>
            </p:cNvSpPr>
            <p:nvPr/>
          </p:nvSpPr>
          <p:spPr>
            <a:xfrm>
              <a:off x="2610204" y="2114067"/>
              <a:ext cx="599452" cy="2103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64326" fontAlgn="auto">
                <a:spcBef>
                  <a:spcPct val="20000"/>
                </a:spcBef>
                <a:spcAft>
                  <a:spcPts val="0"/>
                </a:spcAft>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Product</a:t>
              </a:r>
            </a:p>
          </p:txBody>
        </p:sp>
      </p:grpSp>
      <p:grpSp>
        <p:nvGrpSpPr>
          <p:cNvPr id="17" name="Group 257"/>
          <p:cNvGrpSpPr/>
          <p:nvPr/>
        </p:nvGrpSpPr>
        <p:grpSpPr>
          <a:xfrm>
            <a:off x="2161315" y="3196905"/>
            <a:ext cx="3926359" cy="427495"/>
            <a:chOff x="1406450" y="2404259"/>
            <a:chExt cx="3181131" cy="346356"/>
          </a:xfrm>
        </p:grpSpPr>
        <p:sp>
          <p:nvSpPr>
            <p:cNvPr id="18" name="Trapezoid 17"/>
            <p:cNvSpPr/>
            <p:nvPr/>
          </p:nvSpPr>
          <p:spPr bwMode="auto">
            <a:xfrm rot="10800000">
              <a:off x="1406450" y="2404259"/>
              <a:ext cx="3181131" cy="346356"/>
            </a:xfrm>
            <a:prstGeom prst="trapezoid">
              <a:avLst>
                <a:gd name="adj" fmla="val 49166"/>
              </a:avLst>
            </a:prstGeom>
            <a:solidFill>
              <a:schemeClr val="accent2"/>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Text Placeholder 3"/>
            <p:cNvSpPr txBox="1">
              <a:spLocks/>
            </p:cNvSpPr>
            <p:nvPr/>
          </p:nvSpPr>
          <p:spPr>
            <a:xfrm>
              <a:off x="2545093" y="2498336"/>
              <a:ext cx="738990" cy="2103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64326">
                <a:spcBef>
                  <a:spcPct val="20000"/>
                </a:spcBef>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Costumer</a:t>
              </a:r>
            </a:p>
          </p:txBody>
        </p:sp>
      </p:grpSp>
      <p:grpSp>
        <p:nvGrpSpPr>
          <p:cNvPr id="20" name="Group 256"/>
          <p:cNvGrpSpPr/>
          <p:nvPr/>
        </p:nvGrpSpPr>
        <p:grpSpPr>
          <a:xfrm>
            <a:off x="2417813" y="3673199"/>
            <a:ext cx="3413365" cy="427495"/>
            <a:chOff x="1614264" y="2790152"/>
            <a:chExt cx="2765504" cy="346356"/>
          </a:xfrm>
        </p:grpSpPr>
        <p:sp>
          <p:nvSpPr>
            <p:cNvPr id="21" name="Trapezoid 20"/>
            <p:cNvSpPr/>
            <p:nvPr/>
          </p:nvSpPr>
          <p:spPr bwMode="auto">
            <a:xfrm rot="10800000">
              <a:off x="1614264" y="2790152"/>
              <a:ext cx="2765504" cy="346356"/>
            </a:xfrm>
            <a:prstGeom prst="trapezoid">
              <a:avLst>
                <a:gd name="adj" fmla="val 49166"/>
              </a:avLst>
            </a:prstGeom>
            <a:solidFill>
              <a:schemeClr val="accent3"/>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2" name="Text Placeholder 3"/>
            <p:cNvSpPr txBox="1">
              <a:spLocks/>
            </p:cNvSpPr>
            <p:nvPr/>
          </p:nvSpPr>
          <p:spPr>
            <a:xfrm>
              <a:off x="2520677" y="2892336"/>
              <a:ext cx="874059" cy="2103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64326">
                <a:spcBef>
                  <a:spcPct val="20000"/>
                </a:spcBef>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Advertising</a:t>
              </a:r>
            </a:p>
          </p:txBody>
        </p:sp>
      </p:grpSp>
      <p:grpSp>
        <p:nvGrpSpPr>
          <p:cNvPr id="23" name="Group 255"/>
          <p:cNvGrpSpPr/>
          <p:nvPr/>
        </p:nvGrpSpPr>
        <p:grpSpPr>
          <a:xfrm>
            <a:off x="2655138" y="4149494"/>
            <a:ext cx="2938713" cy="427495"/>
            <a:chOff x="1806545" y="3176046"/>
            <a:chExt cx="2380942" cy="346356"/>
          </a:xfrm>
        </p:grpSpPr>
        <p:sp>
          <p:nvSpPr>
            <p:cNvPr id="24" name="Trapezoid 23"/>
            <p:cNvSpPr/>
            <p:nvPr/>
          </p:nvSpPr>
          <p:spPr bwMode="auto">
            <a:xfrm rot="10800000">
              <a:off x="1806545" y="3176046"/>
              <a:ext cx="2380942" cy="346356"/>
            </a:xfrm>
            <a:prstGeom prst="trapezoid">
              <a:avLst>
                <a:gd name="adj" fmla="val 49166"/>
              </a:avLst>
            </a:prstGeom>
            <a:solidFill>
              <a:schemeClr val="accent4"/>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Text Placeholder 3"/>
            <p:cNvSpPr txBox="1">
              <a:spLocks/>
            </p:cNvSpPr>
            <p:nvPr/>
          </p:nvSpPr>
          <p:spPr>
            <a:xfrm>
              <a:off x="2455557" y="3270057"/>
              <a:ext cx="1007831" cy="2103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64326">
                <a:spcBef>
                  <a:spcPct val="20000"/>
                </a:spcBef>
                <a:defRPr/>
              </a:pPr>
              <a:r>
                <a:rPr lang="en-US" sz="1687"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Globalization</a:t>
              </a:r>
            </a:p>
          </p:txBody>
        </p:sp>
      </p:grpSp>
      <p:sp>
        <p:nvSpPr>
          <p:cNvPr id="62" name="TextBox 61"/>
          <p:cNvSpPr txBox="1"/>
          <p:nvPr/>
        </p:nvSpPr>
        <p:spPr>
          <a:xfrm>
            <a:off x="7440872" y="1950252"/>
            <a:ext cx="2505814" cy="369332"/>
          </a:xfrm>
          <a:prstGeom prst="rect">
            <a:avLst/>
          </a:prstGeom>
          <a:noFill/>
        </p:spPr>
        <p:txBody>
          <a:bodyPr wrap="none" rtlCol="0">
            <a:spAutoFit/>
          </a:bodyPr>
          <a:lstStyle/>
          <a:p>
            <a:r>
              <a:rPr lang="en-US" b="1" smtClean="0">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Contribution of market</a:t>
            </a:r>
            <a:endParaRPr lang="id-ID"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nvGrpSpPr>
          <p:cNvPr id="63" name="Group 62"/>
          <p:cNvGrpSpPr/>
          <p:nvPr/>
        </p:nvGrpSpPr>
        <p:grpSpPr>
          <a:xfrm>
            <a:off x="7445909" y="2419014"/>
            <a:ext cx="4440031" cy="3245959"/>
            <a:chOff x="1778125" y="2699881"/>
            <a:chExt cx="4210038" cy="3077819"/>
          </a:xfrm>
        </p:grpSpPr>
        <p:sp>
          <p:nvSpPr>
            <p:cNvPr id="64" name="TextBox 63"/>
            <p:cNvSpPr txBox="1"/>
            <p:nvPr/>
          </p:nvSpPr>
          <p:spPr>
            <a:xfrm>
              <a:off x="1778125" y="3750731"/>
              <a:ext cx="4210037" cy="2026969"/>
            </a:xfrm>
            <a:prstGeom prst="rect">
              <a:avLst/>
            </a:prstGeom>
            <a:noFill/>
          </p:spPr>
          <p:txBody>
            <a:bodyPr wrap="square" rtlCol="0">
              <a:spAutoFit/>
            </a:bodyPr>
            <a:lstStyle/>
            <a:p>
              <a:pPr algn="just">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dop</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dimesa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puosam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tetebus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lipseme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yestebus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takama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a:p>
              <a:pPr algn="just">
                <a:lnSpc>
                  <a:spcPct val="150000"/>
                </a:lnSpc>
              </a:pP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dop</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lipseme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yestebus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65" name="TextBox 64"/>
            <p:cNvSpPr txBox="1"/>
            <p:nvPr/>
          </p:nvSpPr>
          <p:spPr>
            <a:xfrm>
              <a:off x="3165077" y="2699881"/>
              <a:ext cx="2823086" cy="918730"/>
            </a:xfrm>
            <a:prstGeom prst="rect">
              <a:avLst/>
            </a:prstGeom>
            <a:noFill/>
          </p:spPr>
          <p:txBody>
            <a:bodyPr wrap="square" rtlCol="0">
              <a:spAutoFit/>
            </a:bodyPr>
            <a:lstStyle/>
            <a:p>
              <a:pPr algn="just">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Penime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estebup</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lvepa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ante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Suka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pusamu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alori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pitaen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p:txBody>
        </p:sp>
      </p:grpSp>
      <p:sp>
        <p:nvSpPr>
          <p:cNvPr id="66" name="TextBox 65"/>
          <p:cNvSpPr txBox="1"/>
          <p:nvPr/>
        </p:nvSpPr>
        <p:spPr>
          <a:xfrm>
            <a:off x="7440872" y="2528528"/>
            <a:ext cx="1375698" cy="806375"/>
          </a:xfrm>
          <a:prstGeom prst="rect">
            <a:avLst/>
          </a:prstGeom>
          <a:noFill/>
        </p:spPr>
        <p:txBody>
          <a:bodyPr wrap="none" rtlCol="0">
            <a:spAutoFit/>
          </a:bodyPr>
          <a:lstStyle/>
          <a:p>
            <a:r>
              <a:rPr lang="en-US" sz="4640" b="1">
                <a:solidFill>
                  <a:schemeClr val="accent1"/>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85</a:t>
            </a:r>
            <a:r>
              <a:rPr lang="id-ID" sz="4640" b="1">
                <a:solidFill>
                  <a:schemeClr val="accent1"/>
                </a:solidFill>
                <a:latin typeface="Times New Roman" panose="02020603050405020304" pitchFamily="18" charset="0"/>
                <a:ea typeface="微软雅黑" panose="020B0503020204020204" pitchFamily="34" charset="-122"/>
                <a:cs typeface="Open Sans Extrabold" panose="020B0906030804020204" pitchFamily="34" charset="0"/>
                <a:sym typeface="Times New Roman" panose="02020603050405020304" pitchFamily="18" charset="0"/>
              </a:rPr>
              <a:t>%</a:t>
            </a:r>
          </a:p>
        </p:txBody>
      </p:sp>
      <p:sp>
        <p:nvSpPr>
          <p:cNvPr id="28"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29" name="等腰三角形 28"/>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38463832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down)">
                                      <p:cBhvr>
                                        <p:cTn id="16" dur="500"/>
                                        <p:tgtEl>
                                          <p:spTgt spid="20"/>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00"/>
                                        <p:tgtEl>
                                          <p:spTgt spid="17"/>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500"/>
                                        <p:tgtEl>
                                          <p:spTgt spid="66"/>
                                        </p:tgtEl>
                                      </p:cBhvr>
                                    </p:animEffect>
                                  </p:childTnLst>
                                </p:cTn>
                              </p:par>
                            </p:childTnLst>
                          </p:cTn>
                        </p:par>
                        <p:par>
                          <p:cTn id="33" fill="hold">
                            <p:stCondLst>
                              <p:cond delay="3500"/>
                            </p:stCondLst>
                            <p:childTnLst>
                              <p:par>
                                <p:cTn id="34" presetID="22" presetClass="entr" presetSubtype="1"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up)">
                                      <p:cBhvr>
                                        <p:cTn id="3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Elbow Connector 1"/>
          <p:cNvCxnSpPr/>
          <p:nvPr/>
        </p:nvCxnSpPr>
        <p:spPr>
          <a:xfrm flipV="1">
            <a:off x="6869742" y="2200941"/>
            <a:ext cx="2420527" cy="1667633"/>
          </a:xfrm>
          <a:prstGeom prst="bentConnector3">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 name="Elbow Connector 2"/>
          <p:cNvCxnSpPr/>
          <p:nvPr/>
        </p:nvCxnSpPr>
        <p:spPr>
          <a:xfrm>
            <a:off x="6869742" y="4296325"/>
            <a:ext cx="2416836" cy="1668331"/>
          </a:xfrm>
          <a:prstGeom prst="bentConnector3">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6981870" y="4082875"/>
            <a:ext cx="2304708" cy="0"/>
          </a:xfrm>
          <a:prstGeom prst="straightConnector1">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H="1" flipV="1">
            <a:off x="3553105" y="2201017"/>
            <a:ext cx="2420527" cy="1667633"/>
          </a:xfrm>
          <a:prstGeom prst="bentConnector3">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flipH="1">
            <a:off x="3556796" y="4296401"/>
            <a:ext cx="2416836" cy="1668331"/>
          </a:xfrm>
          <a:prstGeom prst="bentConnector3">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3556796" y="4082951"/>
            <a:ext cx="2416836" cy="0"/>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5" name="Freeform 49"/>
          <p:cNvSpPr>
            <a:spLocks noEditPoints="1"/>
          </p:cNvSpPr>
          <p:nvPr/>
        </p:nvSpPr>
        <p:spPr bwMode="auto">
          <a:xfrm>
            <a:off x="8326883" y="3031355"/>
            <a:ext cx="28641" cy="28400"/>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1" name="Group 30"/>
          <p:cNvGrpSpPr/>
          <p:nvPr/>
        </p:nvGrpSpPr>
        <p:grpSpPr>
          <a:xfrm>
            <a:off x="704095" y="1666921"/>
            <a:ext cx="1859444" cy="972018"/>
            <a:chOff x="517388" y="1607745"/>
            <a:chExt cx="1763125" cy="921668"/>
          </a:xfrm>
        </p:grpSpPr>
        <p:sp>
          <p:nvSpPr>
            <p:cNvPr id="32" name="TextBox 31"/>
            <p:cNvSpPr txBox="1"/>
            <p:nvPr/>
          </p:nvSpPr>
          <p:spPr>
            <a:xfrm>
              <a:off x="517388" y="1975293"/>
              <a:ext cx="1685081"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33" name="TextBox 32"/>
            <p:cNvSpPr txBox="1"/>
            <p:nvPr/>
          </p:nvSpPr>
          <p:spPr>
            <a:xfrm>
              <a:off x="960416" y="1607745"/>
              <a:ext cx="1320097" cy="371906"/>
            </a:xfrm>
            <a:prstGeom prst="rect">
              <a:avLst/>
            </a:prstGeom>
            <a:noFill/>
          </p:spPr>
          <p:txBody>
            <a:bodyPr wrap="square" rtlCol="0" anchor="ctr">
              <a:spAutoFit/>
            </a:bodyPr>
            <a:lstStyle/>
            <a:p>
              <a:pPr algn="r">
                <a:lnSpc>
                  <a:spcPct val="150000"/>
                </a:lnSpc>
              </a:pPr>
              <a:r>
                <a:rPr lang="en-US" sz="1476" b="1">
                  <a:solidFill>
                    <a:schemeClr val="bg1">
                      <a:lumMod val="50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Marketing</a:t>
              </a:r>
            </a:p>
          </p:txBody>
        </p:sp>
      </p:grpSp>
      <p:grpSp>
        <p:nvGrpSpPr>
          <p:cNvPr id="34" name="Group 33"/>
          <p:cNvGrpSpPr/>
          <p:nvPr/>
        </p:nvGrpSpPr>
        <p:grpSpPr>
          <a:xfrm>
            <a:off x="704095" y="3555957"/>
            <a:ext cx="1859444" cy="972017"/>
            <a:chOff x="517388" y="1607746"/>
            <a:chExt cx="1763125" cy="921667"/>
          </a:xfrm>
        </p:grpSpPr>
        <p:sp>
          <p:nvSpPr>
            <p:cNvPr id="35" name="TextBox 34"/>
            <p:cNvSpPr txBox="1"/>
            <p:nvPr/>
          </p:nvSpPr>
          <p:spPr>
            <a:xfrm>
              <a:off x="517388" y="1975293"/>
              <a:ext cx="1685081"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36" name="TextBox 35"/>
            <p:cNvSpPr txBox="1"/>
            <p:nvPr/>
          </p:nvSpPr>
          <p:spPr>
            <a:xfrm>
              <a:off x="517388" y="1607746"/>
              <a:ext cx="1763125" cy="371906"/>
            </a:xfrm>
            <a:prstGeom prst="rect">
              <a:avLst/>
            </a:prstGeom>
            <a:noFill/>
          </p:spPr>
          <p:txBody>
            <a:bodyPr wrap="square" rtlCol="0" anchor="ctr">
              <a:spAutoFit/>
            </a:bodyPr>
            <a:lstStyle/>
            <a:p>
              <a:pPr algn="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Cooking</a:t>
              </a:r>
            </a:p>
          </p:txBody>
        </p:sp>
      </p:grpSp>
      <p:grpSp>
        <p:nvGrpSpPr>
          <p:cNvPr id="37" name="Group 36"/>
          <p:cNvGrpSpPr/>
          <p:nvPr/>
        </p:nvGrpSpPr>
        <p:grpSpPr>
          <a:xfrm>
            <a:off x="704095" y="5436789"/>
            <a:ext cx="1859444" cy="972018"/>
            <a:chOff x="517388" y="1607745"/>
            <a:chExt cx="1763125" cy="921668"/>
          </a:xfrm>
        </p:grpSpPr>
        <p:sp>
          <p:nvSpPr>
            <p:cNvPr id="38" name="TextBox 37"/>
            <p:cNvSpPr txBox="1"/>
            <p:nvPr/>
          </p:nvSpPr>
          <p:spPr>
            <a:xfrm>
              <a:off x="517388" y="1975293"/>
              <a:ext cx="1685081"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39" name="TextBox 38"/>
            <p:cNvSpPr txBox="1"/>
            <p:nvPr/>
          </p:nvSpPr>
          <p:spPr>
            <a:xfrm>
              <a:off x="960416" y="1607745"/>
              <a:ext cx="1320097" cy="371906"/>
            </a:xfrm>
            <a:prstGeom prst="rect">
              <a:avLst/>
            </a:prstGeom>
            <a:noFill/>
          </p:spPr>
          <p:txBody>
            <a:bodyPr wrap="square" rtlCol="0" anchor="ctr">
              <a:spAutoFit/>
            </a:bodyPr>
            <a:lstStyle/>
            <a:p>
              <a:pPr algn="r">
                <a:lnSpc>
                  <a:spcPct val="150000"/>
                </a:lnSpc>
              </a:pPr>
              <a:r>
                <a:rPr lang="en-US" sz="1476" b="1">
                  <a:solidFill>
                    <a:schemeClr val="bg1">
                      <a:lumMod val="50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Singing</a:t>
              </a:r>
            </a:p>
          </p:txBody>
        </p:sp>
      </p:grpSp>
      <p:grpSp>
        <p:nvGrpSpPr>
          <p:cNvPr id="40" name="Group 39"/>
          <p:cNvGrpSpPr/>
          <p:nvPr/>
        </p:nvGrpSpPr>
        <p:grpSpPr>
          <a:xfrm>
            <a:off x="10239026" y="1671476"/>
            <a:ext cx="1874358" cy="972018"/>
            <a:chOff x="9028198" y="2102629"/>
            <a:chExt cx="1777267" cy="921668"/>
          </a:xfrm>
        </p:grpSpPr>
        <p:sp>
          <p:nvSpPr>
            <p:cNvPr id="41" name="TextBox 40"/>
            <p:cNvSpPr txBox="1"/>
            <p:nvPr/>
          </p:nvSpPr>
          <p:spPr>
            <a:xfrm>
              <a:off x="9120384" y="2470177"/>
              <a:ext cx="1685081"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42" name="TextBox 41"/>
            <p:cNvSpPr txBox="1"/>
            <p:nvPr/>
          </p:nvSpPr>
          <p:spPr>
            <a:xfrm>
              <a:off x="9028198" y="2102629"/>
              <a:ext cx="1762753"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Housework</a:t>
              </a:r>
            </a:p>
          </p:txBody>
        </p:sp>
      </p:grpSp>
      <p:grpSp>
        <p:nvGrpSpPr>
          <p:cNvPr id="43" name="Group 42"/>
          <p:cNvGrpSpPr/>
          <p:nvPr/>
        </p:nvGrpSpPr>
        <p:grpSpPr>
          <a:xfrm>
            <a:off x="10239025" y="3555956"/>
            <a:ext cx="2114235" cy="972018"/>
            <a:chOff x="9028198" y="2102629"/>
            <a:chExt cx="2004718" cy="921668"/>
          </a:xfrm>
        </p:grpSpPr>
        <p:sp>
          <p:nvSpPr>
            <p:cNvPr id="44" name="TextBox 43"/>
            <p:cNvSpPr txBox="1"/>
            <p:nvPr/>
          </p:nvSpPr>
          <p:spPr>
            <a:xfrm>
              <a:off x="9120384" y="2470177"/>
              <a:ext cx="1685081"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45" name="TextBox 44"/>
            <p:cNvSpPr txBox="1"/>
            <p:nvPr/>
          </p:nvSpPr>
          <p:spPr>
            <a:xfrm>
              <a:off x="9028198" y="2102629"/>
              <a:ext cx="2004718"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Time Management</a:t>
              </a:r>
            </a:p>
          </p:txBody>
        </p:sp>
      </p:grpSp>
      <p:grpSp>
        <p:nvGrpSpPr>
          <p:cNvPr id="46" name="Group 45"/>
          <p:cNvGrpSpPr/>
          <p:nvPr/>
        </p:nvGrpSpPr>
        <p:grpSpPr>
          <a:xfrm>
            <a:off x="10239026" y="5438409"/>
            <a:ext cx="1874358" cy="972018"/>
            <a:chOff x="9028198" y="2102629"/>
            <a:chExt cx="1777267" cy="921668"/>
          </a:xfrm>
        </p:grpSpPr>
        <p:sp>
          <p:nvSpPr>
            <p:cNvPr id="47" name="TextBox 46"/>
            <p:cNvSpPr txBox="1"/>
            <p:nvPr/>
          </p:nvSpPr>
          <p:spPr>
            <a:xfrm>
              <a:off x="9120384" y="2470177"/>
              <a:ext cx="1685081"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48" name="TextBox 47"/>
            <p:cNvSpPr txBox="1"/>
            <p:nvPr/>
          </p:nvSpPr>
          <p:spPr>
            <a:xfrm>
              <a:off x="9028198" y="2102629"/>
              <a:ext cx="1762753"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Writing</a:t>
              </a:r>
            </a:p>
          </p:txBody>
        </p:sp>
      </p:grpSp>
      <p:grpSp>
        <p:nvGrpSpPr>
          <p:cNvPr id="58" name="Group 57"/>
          <p:cNvGrpSpPr/>
          <p:nvPr/>
        </p:nvGrpSpPr>
        <p:grpSpPr>
          <a:xfrm>
            <a:off x="9361647" y="3702699"/>
            <a:ext cx="760352" cy="760352"/>
            <a:chOff x="8876381" y="3510900"/>
            <a:chExt cx="720966" cy="720966"/>
          </a:xfrm>
        </p:grpSpPr>
        <p:sp>
          <p:nvSpPr>
            <p:cNvPr id="59" name="Rounded Rectangle 58"/>
            <p:cNvSpPr/>
            <p:nvPr/>
          </p:nvSpPr>
          <p:spPr>
            <a:xfrm>
              <a:off x="8876381" y="3510900"/>
              <a:ext cx="720966" cy="72096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0" name="Group 59"/>
            <p:cNvGrpSpPr/>
            <p:nvPr/>
          </p:nvGrpSpPr>
          <p:grpSpPr>
            <a:xfrm>
              <a:off x="9006511" y="3629508"/>
              <a:ext cx="447462" cy="496920"/>
              <a:chOff x="7502526" y="2405063"/>
              <a:chExt cx="301625" cy="334964"/>
            </a:xfrm>
            <a:solidFill>
              <a:schemeClr val="bg1"/>
            </a:solidFill>
          </p:grpSpPr>
          <p:sp>
            <p:nvSpPr>
              <p:cNvPr id="61"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5"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8"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2" name="Group 71"/>
          <p:cNvGrpSpPr/>
          <p:nvPr/>
        </p:nvGrpSpPr>
        <p:grpSpPr>
          <a:xfrm>
            <a:off x="9361647" y="5583829"/>
            <a:ext cx="760352" cy="760352"/>
            <a:chOff x="8876381" y="5294588"/>
            <a:chExt cx="720966" cy="720966"/>
          </a:xfrm>
        </p:grpSpPr>
        <p:sp>
          <p:nvSpPr>
            <p:cNvPr id="73" name="Rounded Rectangle 72"/>
            <p:cNvSpPr/>
            <p:nvPr/>
          </p:nvSpPr>
          <p:spPr>
            <a:xfrm>
              <a:off x="8876381" y="5294588"/>
              <a:ext cx="720966" cy="72096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4" name="Shape 1804"/>
            <p:cNvSpPr/>
            <p:nvPr/>
          </p:nvSpPr>
          <p:spPr>
            <a:xfrm>
              <a:off x="9106414" y="5482111"/>
              <a:ext cx="332569" cy="33259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9" name="Rectangle 78"/>
          <p:cNvSpPr/>
          <p:nvPr/>
        </p:nvSpPr>
        <p:spPr>
          <a:xfrm>
            <a:off x="5209156" y="5384652"/>
            <a:ext cx="2542964" cy="676724"/>
          </a:xfrm>
          <a:prstGeom prst="rect">
            <a:avLst/>
          </a:prstGeom>
        </p:spPr>
        <p:txBody>
          <a:bodyPr wrap="square">
            <a:spAutoFit/>
          </a:bodyPr>
          <a:lstStyle/>
          <a:p>
            <a:pPr algn="ctr" fontAlgn="auto">
              <a:spcBef>
                <a:spcPts val="0"/>
              </a:spcBef>
              <a:spcAft>
                <a:spcPts val="0"/>
              </a:spcAft>
              <a:defRPr/>
            </a:pP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Penimau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stebir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munre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pimusa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upsam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sart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taram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maka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puvore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nvGrpSpPr>
          <p:cNvPr id="18" name="Group 17"/>
          <p:cNvGrpSpPr/>
          <p:nvPr/>
        </p:nvGrpSpPr>
        <p:grpSpPr>
          <a:xfrm>
            <a:off x="5073095" y="2483834"/>
            <a:ext cx="2767247" cy="2769481"/>
            <a:chOff x="4809975" y="2355172"/>
            <a:chExt cx="2623904" cy="2626022"/>
          </a:xfrm>
        </p:grpSpPr>
        <p:grpSp>
          <p:nvGrpSpPr>
            <p:cNvPr id="10" name="Group 9"/>
            <p:cNvGrpSpPr/>
            <p:nvPr/>
          </p:nvGrpSpPr>
          <p:grpSpPr>
            <a:xfrm>
              <a:off x="4809975" y="2355172"/>
              <a:ext cx="2623904" cy="2626022"/>
              <a:chOff x="4384327" y="3450941"/>
              <a:chExt cx="3423346" cy="3426109"/>
            </a:xfrm>
            <a:solidFill>
              <a:schemeClr val="bg1">
                <a:lumMod val="85000"/>
              </a:schemeClr>
            </a:solidFill>
          </p:grpSpPr>
          <p:sp>
            <p:nvSpPr>
              <p:cNvPr id="11" name="Freeform 5"/>
              <p:cNvSpPr>
                <a:spLocks noEditPoints="1"/>
              </p:cNvSpPr>
              <p:nvPr/>
            </p:nvSpPr>
            <p:spPr bwMode="auto">
              <a:xfrm>
                <a:off x="4384327" y="3450941"/>
                <a:ext cx="3423346" cy="3426109"/>
              </a:xfrm>
              <a:custGeom>
                <a:avLst/>
                <a:gdLst>
                  <a:gd name="T0" fmla="*/ 523 w 1046"/>
                  <a:gd name="T1" fmla="*/ 1016 h 1047"/>
                  <a:gd name="T2" fmla="*/ 31 w 1046"/>
                  <a:gd name="T3" fmla="*/ 524 h 1047"/>
                  <a:gd name="T4" fmla="*/ 523 w 1046"/>
                  <a:gd name="T5" fmla="*/ 32 h 1047"/>
                  <a:gd name="T6" fmla="*/ 1015 w 1046"/>
                  <a:gd name="T7" fmla="*/ 524 h 1047"/>
                  <a:gd name="T8" fmla="*/ 523 w 1046"/>
                  <a:gd name="T9" fmla="*/ 1016 h 1047"/>
                  <a:gd name="T10" fmla="*/ 523 w 1046"/>
                  <a:gd name="T11" fmla="*/ 0 h 1047"/>
                  <a:gd name="T12" fmla="*/ 0 w 1046"/>
                  <a:gd name="T13" fmla="*/ 524 h 1047"/>
                  <a:gd name="T14" fmla="*/ 523 w 1046"/>
                  <a:gd name="T15" fmla="*/ 1047 h 1047"/>
                  <a:gd name="T16" fmla="*/ 1046 w 1046"/>
                  <a:gd name="T17" fmla="*/ 524 h 1047"/>
                  <a:gd name="T18" fmla="*/ 523 w 1046"/>
                  <a:gd name="T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6" h="1047">
                    <a:moveTo>
                      <a:pt x="523" y="1016"/>
                    </a:moveTo>
                    <a:cubicBezTo>
                      <a:pt x="251" y="1016"/>
                      <a:pt x="31" y="796"/>
                      <a:pt x="31" y="524"/>
                    </a:cubicBezTo>
                    <a:cubicBezTo>
                      <a:pt x="31" y="252"/>
                      <a:pt x="251" y="32"/>
                      <a:pt x="523" y="32"/>
                    </a:cubicBezTo>
                    <a:cubicBezTo>
                      <a:pt x="795" y="32"/>
                      <a:pt x="1015" y="252"/>
                      <a:pt x="1015" y="524"/>
                    </a:cubicBezTo>
                    <a:cubicBezTo>
                      <a:pt x="1015" y="796"/>
                      <a:pt x="795" y="1016"/>
                      <a:pt x="523" y="1016"/>
                    </a:cubicBezTo>
                    <a:moveTo>
                      <a:pt x="523" y="0"/>
                    </a:moveTo>
                    <a:cubicBezTo>
                      <a:pt x="234" y="0"/>
                      <a:pt x="0" y="235"/>
                      <a:pt x="0" y="524"/>
                    </a:cubicBezTo>
                    <a:cubicBezTo>
                      <a:pt x="0" y="813"/>
                      <a:pt x="234" y="1047"/>
                      <a:pt x="523" y="1047"/>
                    </a:cubicBezTo>
                    <a:cubicBezTo>
                      <a:pt x="812" y="1047"/>
                      <a:pt x="1046" y="813"/>
                      <a:pt x="1046" y="524"/>
                    </a:cubicBezTo>
                    <a:cubicBezTo>
                      <a:pt x="1046" y="235"/>
                      <a:pt x="812" y="0"/>
                      <a:pt x="5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6"/>
              <p:cNvSpPr>
                <a:spLocks noEditPoints="1"/>
              </p:cNvSpPr>
              <p:nvPr/>
            </p:nvSpPr>
            <p:spPr bwMode="auto">
              <a:xfrm>
                <a:off x="4583263" y="3654021"/>
                <a:ext cx="3024095" cy="3024095"/>
              </a:xfrm>
              <a:custGeom>
                <a:avLst/>
                <a:gdLst>
                  <a:gd name="T0" fmla="*/ 462 w 924"/>
                  <a:gd name="T1" fmla="*/ 891 h 924"/>
                  <a:gd name="T2" fmla="*/ 32 w 924"/>
                  <a:gd name="T3" fmla="*/ 462 h 924"/>
                  <a:gd name="T4" fmla="*/ 462 w 924"/>
                  <a:gd name="T5" fmla="*/ 32 h 924"/>
                  <a:gd name="T6" fmla="*/ 892 w 924"/>
                  <a:gd name="T7" fmla="*/ 462 h 924"/>
                  <a:gd name="T8" fmla="*/ 462 w 924"/>
                  <a:gd name="T9" fmla="*/ 891 h 924"/>
                  <a:gd name="T10" fmla="*/ 462 w 924"/>
                  <a:gd name="T11" fmla="*/ 0 h 924"/>
                  <a:gd name="T12" fmla="*/ 0 w 924"/>
                  <a:gd name="T13" fmla="*/ 462 h 924"/>
                  <a:gd name="T14" fmla="*/ 462 w 924"/>
                  <a:gd name="T15" fmla="*/ 924 h 924"/>
                  <a:gd name="T16" fmla="*/ 924 w 924"/>
                  <a:gd name="T17" fmla="*/ 462 h 924"/>
                  <a:gd name="T18" fmla="*/ 462 w 924"/>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4" h="924">
                    <a:moveTo>
                      <a:pt x="462" y="891"/>
                    </a:moveTo>
                    <a:cubicBezTo>
                      <a:pt x="225" y="891"/>
                      <a:pt x="32" y="699"/>
                      <a:pt x="32" y="462"/>
                    </a:cubicBezTo>
                    <a:cubicBezTo>
                      <a:pt x="32" y="225"/>
                      <a:pt x="225" y="32"/>
                      <a:pt x="462" y="32"/>
                    </a:cubicBezTo>
                    <a:cubicBezTo>
                      <a:pt x="699" y="32"/>
                      <a:pt x="892" y="225"/>
                      <a:pt x="892" y="462"/>
                    </a:cubicBezTo>
                    <a:cubicBezTo>
                      <a:pt x="892" y="699"/>
                      <a:pt x="699" y="891"/>
                      <a:pt x="462" y="891"/>
                    </a:cubicBezTo>
                    <a:moveTo>
                      <a:pt x="462" y="0"/>
                    </a:moveTo>
                    <a:cubicBezTo>
                      <a:pt x="207" y="0"/>
                      <a:pt x="0" y="207"/>
                      <a:pt x="0" y="462"/>
                    </a:cubicBezTo>
                    <a:cubicBezTo>
                      <a:pt x="0" y="717"/>
                      <a:pt x="207" y="924"/>
                      <a:pt x="462" y="924"/>
                    </a:cubicBezTo>
                    <a:cubicBezTo>
                      <a:pt x="717" y="924"/>
                      <a:pt x="924" y="717"/>
                      <a:pt x="924" y="462"/>
                    </a:cubicBezTo>
                    <a:cubicBezTo>
                      <a:pt x="924" y="207"/>
                      <a:pt x="717" y="0"/>
                      <a:pt x="46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7"/>
              <p:cNvSpPr>
                <a:spLocks noEditPoints="1"/>
              </p:cNvSpPr>
              <p:nvPr/>
            </p:nvSpPr>
            <p:spPr bwMode="auto">
              <a:xfrm>
                <a:off x="4793250" y="3864008"/>
                <a:ext cx="2605501" cy="2604120"/>
              </a:xfrm>
              <a:custGeom>
                <a:avLst/>
                <a:gdLst>
                  <a:gd name="T0" fmla="*/ 398 w 796"/>
                  <a:gd name="T1" fmla="*/ 765 h 796"/>
                  <a:gd name="T2" fmla="*/ 31 w 796"/>
                  <a:gd name="T3" fmla="*/ 398 h 796"/>
                  <a:gd name="T4" fmla="*/ 398 w 796"/>
                  <a:gd name="T5" fmla="*/ 31 h 796"/>
                  <a:gd name="T6" fmla="*/ 765 w 796"/>
                  <a:gd name="T7" fmla="*/ 398 h 796"/>
                  <a:gd name="T8" fmla="*/ 398 w 796"/>
                  <a:gd name="T9" fmla="*/ 765 h 796"/>
                  <a:gd name="T10" fmla="*/ 398 w 796"/>
                  <a:gd name="T11" fmla="*/ 0 h 796"/>
                  <a:gd name="T12" fmla="*/ 0 w 796"/>
                  <a:gd name="T13" fmla="*/ 398 h 796"/>
                  <a:gd name="T14" fmla="*/ 398 w 796"/>
                  <a:gd name="T15" fmla="*/ 796 h 796"/>
                  <a:gd name="T16" fmla="*/ 796 w 796"/>
                  <a:gd name="T17" fmla="*/ 398 h 796"/>
                  <a:gd name="T18" fmla="*/ 398 w 796"/>
                  <a:gd name="T19" fmla="*/ 0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6" h="796">
                    <a:moveTo>
                      <a:pt x="398" y="765"/>
                    </a:moveTo>
                    <a:cubicBezTo>
                      <a:pt x="195" y="765"/>
                      <a:pt x="31" y="601"/>
                      <a:pt x="31" y="398"/>
                    </a:cubicBezTo>
                    <a:cubicBezTo>
                      <a:pt x="31" y="195"/>
                      <a:pt x="195" y="31"/>
                      <a:pt x="398" y="31"/>
                    </a:cubicBezTo>
                    <a:cubicBezTo>
                      <a:pt x="601" y="31"/>
                      <a:pt x="765" y="195"/>
                      <a:pt x="765" y="398"/>
                    </a:cubicBezTo>
                    <a:cubicBezTo>
                      <a:pt x="765" y="601"/>
                      <a:pt x="601" y="765"/>
                      <a:pt x="398" y="765"/>
                    </a:cubicBezTo>
                    <a:moveTo>
                      <a:pt x="398" y="0"/>
                    </a:moveTo>
                    <a:cubicBezTo>
                      <a:pt x="178" y="0"/>
                      <a:pt x="0" y="178"/>
                      <a:pt x="0" y="398"/>
                    </a:cubicBezTo>
                    <a:cubicBezTo>
                      <a:pt x="0" y="618"/>
                      <a:pt x="178" y="796"/>
                      <a:pt x="398" y="796"/>
                    </a:cubicBezTo>
                    <a:cubicBezTo>
                      <a:pt x="618" y="796"/>
                      <a:pt x="796" y="618"/>
                      <a:pt x="796" y="398"/>
                    </a:cubicBezTo>
                    <a:cubicBezTo>
                      <a:pt x="796" y="178"/>
                      <a:pt x="618" y="0"/>
                      <a:pt x="3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8"/>
              <p:cNvSpPr>
                <a:spLocks noEditPoints="1"/>
              </p:cNvSpPr>
              <p:nvPr/>
            </p:nvSpPr>
            <p:spPr bwMode="auto">
              <a:xfrm>
                <a:off x="4996330" y="4067088"/>
                <a:ext cx="2199341" cy="2197960"/>
              </a:xfrm>
              <a:custGeom>
                <a:avLst/>
                <a:gdLst>
                  <a:gd name="T0" fmla="*/ 336 w 672"/>
                  <a:gd name="T1" fmla="*/ 639 h 672"/>
                  <a:gd name="T2" fmla="*/ 33 w 672"/>
                  <a:gd name="T3" fmla="*/ 336 h 672"/>
                  <a:gd name="T4" fmla="*/ 336 w 672"/>
                  <a:gd name="T5" fmla="*/ 32 h 672"/>
                  <a:gd name="T6" fmla="*/ 640 w 672"/>
                  <a:gd name="T7" fmla="*/ 336 h 672"/>
                  <a:gd name="T8" fmla="*/ 336 w 672"/>
                  <a:gd name="T9" fmla="*/ 639 h 672"/>
                  <a:gd name="T10" fmla="*/ 336 w 672"/>
                  <a:gd name="T11" fmla="*/ 0 h 672"/>
                  <a:gd name="T12" fmla="*/ 0 w 672"/>
                  <a:gd name="T13" fmla="*/ 336 h 672"/>
                  <a:gd name="T14" fmla="*/ 336 w 672"/>
                  <a:gd name="T15" fmla="*/ 672 h 672"/>
                  <a:gd name="T16" fmla="*/ 672 w 672"/>
                  <a:gd name="T17" fmla="*/ 336 h 672"/>
                  <a:gd name="T18" fmla="*/ 336 w 672"/>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2">
                    <a:moveTo>
                      <a:pt x="336" y="639"/>
                    </a:moveTo>
                    <a:cubicBezTo>
                      <a:pt x="168" y="639"/>
                      <a:pt x="33" y="503"/>
                      <a:pt x="33" y="336"/>
                    </a:cubicBezTo>
                    <a:cubicBezTo>
                      <a:pt x="33" y="168"/>
                      <a:pt x="168" y="32"/>
                      <a:pt x="336" y="32"/>
                    </a:cubicBezTo>
                    <a:cubicBezTo>
                      <a:pt x="504" y="32"/>
                      <a:pt x="640" y="168"/>
                      <a:pt x="640" y="336"/>
                    </a:cubicBezTo>
                    <a:cubicBezTo>
                      <a:pt x="640" y="503"/>
                      <a:pt x="504" y="639"/>
                      <a:pt x="336" y="639"/>
                    </a:cubicBezTo>
                    <a:moveTo>
                      <a:pt x="336" y="0"/>
                    </a:moveTo>
                    <a:cubicBezTo>
                      <a:pt x="151" y="0"/>
                      <a:pt x="0" y="150"/>
                      <a:pt x="0" y="336"/>
                    </a:cubicBezTo>
                    <a:cubicBezTo>
                      <a:pt x="0" y="521"/>
                      <a:pt x="151" y="672"/>
                      <a:pt x="336" y="672"/>
                    </a:cubicBezTo>
                    <a:cubicBezTo>
                      <a:pt x="521" y="672"/>
                      <a:pt x="672" y="521"/>
                      <a:pt x="672" y="336"/>
                    </a:cubicBezTo>
                    <a:cubicBezTo>
                      <a:pt x="672" y="150"/>
                      <a:pt x="521" y="0"/>
                      <a:pt x="33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
              <p:cNvSpPr>
                <a:spLocks noEditPoints="1"/>
              </p:cNvSpPr>
              <p:nvPr/>
            </p:nvSpPr>
            <p:spPr bwMode="auto">
              <a:xfrm>
                <a:off x="5204936" y="4275694"/>
                <a:ext cx="1780748" cy="1780748"/>
              </a:xfrm>
              <a:custGeom>
                <a:avLst/>
                <a:gdLst>
                  <a:gd name="T0" fmla="*/ 272 w 544"/>
                  <a:gd name="T1" fmla="*/ 513 h 544"/>
                  <a:gd name="T2" fmla="*/ 31 w 544"/>
                  <a:gd name="T3" fmla="*/ 272 h 544"/>
                  <a:gd name="T4" fmla="*/ 272 w 544"/>
                  <a:gd name="T5" fmla="*/ 31 h 544"/>
                  <a:gd name="T6" fmla="*/ 513 w 544"/>
                  <a:gd name="T7" fmla="*/ 272 h 544"/>
                  <a:gd name="T8" fmla="*/ 272 w 544"/>
                  <a:gd name="T9" fmla="*/ 513 h 544"/>
                  <a:gd name="T10" fmla="*/ 272 w 544"/>
                  <a:gd name="T11" fmla="*/ 0 h 544"/>
                  <a:gd name="T12" fmla="*/ 0 w 544"/>
                  <a:gd name="T13" fmla="*/ 272 h 544"/>
                  <a:gd name="T14" fmla="*/ 272 w 544"/>
                  <a:gd name="T15" fmla="*/ 544 h 544"/>
                  <a:gd name="T16" fmla="*/ 544 w 544"/>
                  <a:gd name="T17" fmla="*/ 272 h 544"/>
                  <a:gd name="T18" fmla="*/ 272 w 544"/>
                  <a:gd name="T19"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544">
                    <a:moveTo>
                      <a:pt x="272" y="513"/>
                    </a:moveTo>
                    <a:cubicBezTo>
                      <a:pt x="139" y="513"/>
                      <a:pt x="31" y="405"/>
                      <a:pt x="31" y="272"/>
                    </a:cubicBezTo>
                    <a:cubicBezTo>
                      <a:pt x="31" y="139"/>
                      <a:pt x="139" y="31"/>
                      <a:pt x="272" y="31"/>
                    </a:cubicBezTo>
                    <a:cubicBezTo>
                      <a:pt x="405" y="31"/>
                      <a:pt x="513" y="139"/>
                      <a:pt x="513" y="272"/>
                    </a:cubicBezTo>
                    <a:cubicBezTo>
                      <a:pt x="513" y="405"/>
                      <a:pt x="405" y="513"/>
                      <a:pt x="272" y="513"/>
                    </a:cubicBezTo>
                    <a:moveTo>
                      <a:pt x="272" y="0"/>
                    </a:moveTo>
                    <a:cubicBezTo>
                      <a:pt x="122" y="0"/>
                      <a:pt x="0" y="121"/>
                      <a:pt x="0" y="272"/>
                    </a:cubicBezTo>
                    <a:cubicBezTo>
                      <a:pt x="0" y="422"/>
                      <a:pt x="122" y="544"/>
                      <a:pt x="272" y="544"/>
                    </a:cubicBezTo>
                    <a:cubicBezTo>
                      <a:pt x="422" y="544"/>
                      <a:pt x="544" y="422"/>
                      <a:pt x="544" y="272"/>
                    </a:cubicBezTo>
                    <a:cubicBezTo>
                      <a:pt x="544" y="121"/>
                      <a:pt x="422" y="0"/>
                      <a:pt x="2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5" name="Freeform 26"/>
            <p:cNvSpPr>
              <a:spLocks noEditPoints="1"/>
            </p:cNvSpPr>
            <p:nvPr/>
          </p:nvSpPr>
          <p:spPr bwMode="auto">
            <a:xfrm flipH="1">
              <a:off x="5377139" y="2728952"/>
              <a:ext cx="1426132" cy="1669871"/>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tx1">
                <a:lumMod val="65000"/>
                <a:lumOff val="35000"/>
              </a:schemeClr>
            </a:solidFill>
            <a:ln>
              <a:noFill/>
            </a:ln>
          </p:spPr>
          <p:txBody>
            <a:bodyPr lIns="342821" tIns="171411" rIns="342821" bIns="171411"/>
            <a:lstStyle/>
            <a:p>
              <a:pPr>
                <a:defRPr/>
              </a:pPr>
              <a:endParaRPr lang="id-ID" sz="674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2709758" y="1831417"/>
            <a:ext cx="760352" cy="760352"/>
            <a:chOff x="2569058" y="1736550"/>
            <a:chExt cx="720966" cy="720966"/>
          </a:xfrm>
        </p:grpSpPr>
        <p:sp>
          <p:nvSpPr>
            <p:cNvPr id="50" name="Rounded Rectangle 49"/>
            <p:cNvSpPr/>
            <p:nvPr/>
          </p:nvSpPr>
          <p:spPr>
            <a:xfrm>
              <a:off x="2569058" y="1736550"/>
              <a:ext cx="720966" cy="72096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8" name="Group 77"/>
            <p:cNvGrpSpPr/>
            <p:nvPr/>
          </p:nvGrpSpPr>
          <p:grpSpPr>
            <a:xfrm>
              <a:off x="2649516" y="1897652"/>
              <a:ext cx="501436" cy="426693"/>
              <a:chOff x="2057401" y="1725613"/>
              <a:chExt cx="1214438" cy="1073150"/>
            </a:xfrm>
            <a:solidFill>
              <a:schemeClr val="bg1"/>
            </a:solidFill>
          </p:grpSpPr>
          <p:sp>
            <p:nvSpPr>
              <p:cNvPr id="83" name="Oval 11"/>
              <p:cNvSpPr>
                <a:spLocks noChangeArrowheads="1"/>
              </p:cNvSpPr>
              <p:nvPr/>
            </p:nvSpPr>
            <p:spPr bwMode="auto">
              <a:xfrm>
                <a:off x="2500313" y="2616200"/>
                <a:ext cx="182563" cy="182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Oval 12"/>
              <p:cNvSpPr>
                <a:spLocks noChangeArrowheads="1"/>
              </p:cNvSpPr>
              <p:nvPr/>
            </p:nvSpPr>
            <p:spPr bwMode="auto">
              <a:xfrm>
                <a:off x="2867026" y="2616200"/>
                <a:ext cx="184150" cy="182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5" name="Freeform 13"/>
              <p:cNvSpPr>
                <a:spLocks noEditPoints="1"/>
              </p:cNvSpPr>
              <p:nvPr/>
            </p:nvSpPr>
            <p:spPr bwMode="auto">
              <a:xfrm>
                <a:off x="2057401" y="1725613"/>
                <a:ext cx="1214438" cy="823913"/>
              </a:xfrm>
              <a:custGeom>
                <a:avLst/>
                <a:gdLst>
                  <a:gd name="T0" fmla="*/ 383 w 390"/>
                  <a:gd name="T1" fmla="*/ 64 h 265"/>
                  <a:gd name="T2" fmla="*/ 364 w 390"/>
                  <a:gd name="T3" fmla="*/ 57 h 265"/>
                  <a:gd name="T4" fmla="*/ 105 w 390"/>
                  <a:gd name="T5" fmla="*/ 57 h 265"/>
                  <a:gd name="T6" fmla="*/ 102 w 390"/>
                  <a:gd name="T7" fmla="*/ 44 h 265"/>
                  <a:gd name="T8" fmla="*/ 61 w 390"/>
                  <a:gd name="T9" fmla="*/ 0 h 265"/>
                  <a:gd name="T10" fmla="*/ 0 w 390"/>
                  <a:gd name="T11" fmla="*/ 0 h 265"/>
                  <a:gd name="T12" fmla="*/ 14 w 390"/>
                  <a:gd name="T13" fmla="*/ 28 h 265"/>
                  <a:gd name="T14" fmla="*/ 62 w 390"/>
                  <a:gd name="T15" fmla="*/ 28 h 265"/>
                  <a:gd name="T16" fmla="*/ 75 w 390"/>
                  <a:gd name="T17" fmla="*/ 44 h 265"/>
                  <a:gd name="T18" fmla="*/ 116 w 390"/>
                  <a:gd name="T19" fmla="*/ 242 h 265"/>
                  <a:gd name="T20" fmla="*/ 163 w 390"/>
                  <a:gd name="T21" fmla="*/ 265 h 265"/>
                  <a:gd name="T22" fmla="*/ 327 w 390"/>
                  <a:gd name="T23" fmla="*/ 265 h 265"/>
                  <a:gd name="T24" fmla="*/ 352 w 390"/>
                  <a:gd name="T25" fmla="*/ 239 h 265"/>
                  <a:gd name="T26" fmla="*/ 166 w 390"/>
                  <a:gd name="T27" fmla="*/ 239 h 265"/>
                  <a:gd name="T28" fmla="*/ 138 w 390"/>
                  <a:gd name="T29" fmla="*/ 213 h 265"/>
                  <a:gd name="T30" fmla="*/ 130 w 390"/>
                  <a:gd name="T31" fmla="*/ 172 h 265"/>
                  <a:gd name="T32" fmla="*/ 362 w 390"/>
                  <a:gd name="T33" fmla="*/ 172 h 265"/>
                  <a:gd name="T34" fmla="*/ 362 w 390"/>
                  <a:gd name="T35" fmla="*/ 172 h 265"/>
                  <a:gd name="T36" fmla="*/ 382 w 390"/>
                  <a:gd name="T37" fmla="*/ 153 h 265"/>
                  <a:gd name="T38" fmla="*/ 390 w 390"/>
                  <a:gd name="T39" fmla="*/ 81 h 265"/>
                  <a:gd name="T40" fmla="*/ 383 w 390"/>
                  <a:gd name="T41" fmla="*/ 64 h 265"/>
                  <a:gd name="T42" fmla="*/ 356 w 390"/>
                  <a:gd name="T43" fmla="*/ 143 h 265"/>
                  <a:gd name="T44" fmla="*/ 123 w 390"/>
                  <a:gd name="T45" fmla="*/ 143 h 265"/>
                  <a:gd name="T46" fmla="*/ 112 w 390"/>
                  <a:gd name="T47" fmla="*/ 90 h 265"/>
                  <a:gd name="T48" fmla="*/ 362 w 390"/>
                  <a:gd name="T49" fmla="*/ 90 h 265"/>
                  <a:gd name="T50" fmla="*/ 356 w 390"/>
                  <a:gd name="T51" fmla="*/ 1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0" h="265">
                    <a:moveTo>
                      <a:pt x="383" y="64"/>
                    </a:moveTo>
                    <a:cubicBezTo>
                      <a:pt x="377" y="57"/>
                      <a:pt x="364" y="57"/>
                      <a:pt x="364" y="57"/>
                    </a:cubicBezTo>
                    <a:cubicBezTo>
                      <a:pt x="105" y="57"/>
                      <a:pt x="105" y="57"/>
                      <a:pt x="105" y="57"/>
                    </a:cubicBezTo>
                    <a:cubicBezTo>
                      <a:pt x="102" y="44"/>
                      <a:pt x="102" y="44"/>
                      <a:pt x="102" y="44"/>
                    </a:cubicBezTo>
                    <a:cubicBezTo>
                      <a:pt x="102" y="44"/>
                      <a:pt x="96" y="0"/>
                      <a:pt x="61" y="0"/>
                    </a:cubicBezTo>
                    <a:cubicBezTo>
                      <a:pt x="26" y="0"/>
                      <a:pt x="0" y="0"/>
                      <a:pt x="0" y="0"/>
                    </a:cubicBezTo>
                    <a:cubicBezTo>
                      <a:pt x="14" y="28"/>
                      <a:pt x="14" y="28"/>
                      <a:pt x="14" y="28"/>
                    </a:cubicBezTo>
                    <a:cubicBezTo>
                      <a:pt x="62" y="28"/>
                      <a:pt x="62" y="28"/>
                      <a:pt x="62" y="28"/>
                    </a:cubicBezTo>
                    <a:cubicBezTo>
                      <a:pt x="62" y="28"/>
                      <a:pt x="73" y="25"/>
                      <a:pt x="75" y="44"/>
                    </a:cubicBezTo>
                    <a:cubicBezTo>
                      <a:pt x="116" y="242"/>
                      <a:pt x="116" y="242"/>
                      <a:pt x="116" y="242"/>
                    </a:cubicBezTo>
                    <a:cubicBezTo>
                      <a:pt x="116" y="242"/>
                      <a:pt x="123" y="265"/>
                      <a:pt x="163" y="265"/>
                    </a:cubicBezTo>
                    <a:cubicBezTo>
                      <a:pt x="163" y="265"/>
                      <a:pt x="304" y="265"/>
                      <a:pt x="327" y="265"/>
                    </a:cubicBezTo>
                    <a:cubicBezTo>
                      <a:pt x="350" y="265"/>
                      <a:pt x="352" y="239"/>
                      <a:pt x="352" y="239"/>
                    </a:cubicBezTo>
                    <a:cubicBezTo>
                      <a:pt x="166" y="239"/>
                      <a:pt x="166" y="239"/>
                      <a:pt x="166" y="239"/>
                    </a:cubicBezTo>
                    <a:cubicBezTo>
                      <a:pt x="166" y="239"/>
                      <a:pt x="142" y="241"/>
                      <a:pt x="138" y="213"/>
                    </a:cubicBezTo>
                    <a:cubicBezTo>
                      <a:pt x="130" y="172"/>
                      <a:pt x="130" y="172"/>
                      <a:pt x="130" y="172"/>
                    </a:cubicBezTo>
                    <a:cubicBezTo>
                      <a:pt x="362" y="172"/>
                      <a:pt x="362" y="172"/>
                      <a:pt x="362" y="172"/>
                    </a:cubicBezTo>
                    <a:cubicBezTo>
                      <a:pt x="362" y="172"/>
                      <a:pt x="362" y="172"/>
                      <a:pt x="362" y="172"/>
                    </a:cubicBezTo>
                    <a:cubicBezTo>
                      <a:pt x="372" y="171"/>
                      <a:pt x="381" y="163"/>
                      <a:pt x="382" y="153"/>
                    </a:cubicBezTo>
                    <a:cubicBezTo>
                      <a:pt x="390" y="81"/>
                      <a:pt x="390" y="81"/>
                      <a:pt x="390" y="81"/>
                    </a:cubicBezTo>
                    <a:cubicBezTo>
                      <a:pt x="390" y="74"/>
                      <a:pt x="390" y="70"/>
                      <a:pt x="383" y="64"/>
                    </a:cubicBezTo>
                    <a:close/>
                    <a:moveTo>
                      <a:pt x="356" y="143"/>
                    </a:moveTo>
                    <a:cubicBezTo>
                      <a:pt x="123" y="143"/>
                      <a:pt x="123" y="143"/>
                      <a:pt x="123" y="143"/>
                    </a:cubicBezTo>
                    <a:cubicBezTo>
                      <a:pt x="112" y="90"/>
                      <a:pt x="112" y="90"/>
                      <a:pt x="112" y="90"/>
                    </a:cubicBezTo>
                    <a:cubicBezTo>
                      <a:pt x="362" y="90"/>
                      <a:pt x="362" y="90"/>
                      <a:pt x="362" y="90"/>
                    </a:cubicBezTo>
                    <a:lnTo>
                      <a:pt x="356"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9" name="Group 8"/>
          <p:cNvGrpSpPr/>
          <p:nvPr/>
        </p:nvGrpSpPr>
        <p:grpSpPr>
          <a:xfrm>
            <a:off x="2709758" y="3713351"/>
            <a:ext cx="760352" cy="760352"/>
            <a:chOff x="2569058" y="3521000"/>
            <a:chExt cx="720966" cy="720966"/>
          </a:xfrm>
        </p:grpSpPr>
        <p:sp>
          <p:nvSpPr>
            <p:cNvPr id="53" name="Rounded Rectangle 52"/>
            <p:cNvSpPr/>
            <p:nvPr/>
          </p:nvSpPr>
          <p:spPr>
            <a:xfrm>
              <a:off x="2569058" y="3521000"/>
              <a:ext cx="720966" cy="7209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6" name="Freeform 5"/>
            <p:cNvSpPr>
              <a:spLocks noEditPoints="1"/>
            </p:cNvSpPr>
            <p:nvPr/>
          </p:nvSpPr>
          <p:spPr bwMode="auto">
            <a:xfrm>
              <a:off x="2671750" y="3801428"/>
              <a:ext cx="513681" cy="167209"/>
            </a:xfrm>
            <a:custGeom>
              <a:avLst/>
              <a:gdLst>
                <a:gd name="T0" fmla="*/ 412 w 412"/>
                <a:gd name="T1" fmla="*/ 15 h 132"/>
                <a:gd name="T2" fmla="*/ 407 w 412"/>
                <a:gd name="T3" fmla="*/ 10 h 132"/>
                <a:gd name="T4" fmla="*/ 405 w 412"/>
                <a:gd name="T5" fmla="*/ 11 h 132"/>
                <a:gd name="T6" fmla="*/ 342 w 412"/>
                <a:gd name="T7" fmla="*/ 44 h 132"/>
                <a:gd name="T8" fmla="*/ 219 w 412"/>
                <a:gd name="T9" fmla="*/ 8 h 132"/>
                <a:gd name="T10" fmla="*/ 125 w 412"/>
                <a:gd name="T11" fmla="*/ 3 h 132"/>
                <a:gd name="T12" fmla="*/ 59 w 412"/>
                <a:gd name="T13" fmla="*/ 19 h 132"/>
                <a:gd name="T14" fmla="*/ 20 w 412"/>
                <a:gd name="T15" fmla="*/ 37 h 132"/>
                <a:gd name="T16" fmla="*/ 7 w 412"/>
                <a:gd name="T17" fmla="*/ 46 h 132"/>
                <a:gd name="T18" fmla="*/ 7 w 412"/>
                <a:gd name="T19" fmla="*/ 49 h 132"/>
                <a:gd name="T20" fmla="*/ 7 w 412"/>
                <a:gd name="T21" fmla="*/ 51 h 132"/>
                <a:gd name="T22" fmla="*/ 48 w 412"/>
                <a:gd name="T23" fmla="*/ 71 h 132"/>
                <a:gd name="T24" fmla="*/ 50 w 412"/>
                <a:gd name="T25" fmla="*/ 75 h 132"/>
                <a:gd name="T26" fmla="*/ 46 w 412"/>
                <a:gd name="T27" fmla="*/ 79 h 132"/>
                <a:gd name="T28" fmla="*/ 2 w 412"/>
                <a:gd name="T29" fmla="*/ 79 h 132"/>
                <a:gd name="T30" fmla="*/ 0 w 412"/>
                <a:gd name="T31" fmla="*/ 80 h 132"/>
                <a:gd name="T32" fmla="*/ 1 w 412"/>
                <a:gd name="T33" fmla="*/ 81 h 132"/>
                <a:gd name="T34" fmla="*/ 82 w 412"/>
                <a:gd name="T35" fmla="*/ 122 h 132"/>
                <a:gd name="T36" fmla="*/ 173 w 412"/>
                <a:gd name="T37" fmla="*/ 130 h 132"/>
                <a:gd name="T38" fmla="*/ 256 w 412"/>
                <a:gd name="T39" fmla="*/ 117 h 132"/>
                <a:gd name="T40" fmla="*/ 318 w 412"/>
                <a:gd name="T41" fmla="*/ 100 h 132"/>
                <a:gd name="T42" fmla="*/ 342 w 412"/>
                <a:gd name="T43" fmla="*/ 91 h 132"/>
                <a:gd name="T44" fmla="*/ 405 w 412"/>
                <a:gd name="T45" fmla="*/ 124 h 132"/>
                <a:gd name="T46" fmla="*/ 407 w 412"/>
                <a:gd name="T47" fmla="*/ 124 h 132"/>
                <a:gd name="T48" fmla="*/ 412 w 412"/>
                <a:gd name="T49" fmla="*/ 119 h 132"/>
                <a:gd name="T50" fmla="*/ 411 w 412"/>
                <a:gd name="T51" fmla="*/ 116 h 132"/>
                <a:gd name="T52" fmla="*/ 375 w 412"/>
                <a:gd name="T53" fmla="*/ 67 h 132"/>
                <a:gd name="T54" fmla="*/ 411 w 412"/>
                <a:gd name="T55" fmla="*/ 18 h 132"/>
                <a:gd name="T56" fmla="*/ 412 w 412"/>
                <a:gd name="T57" fmla="*/ 15 h 132"/>
                <a:gd name="T58" fmla="*/ 82 w 412"/>
                <a:gd name="T59" fmla="*/ 57 h 132"/>
                <a:gd name="T60" fmla="*/ 72 w 412"/>
                <a:gd name="T61" fmla="*/ 61 h 132"/>
                <a:gd name="T62" fmla="*/ 61 w 412"/>
                <a:gd name="T63" fmla="*/ 57 h 132"/>
                <a:gd name="T64" fmla="*/ 57 w 412"/>
                <a:gd name="T65" fmla="*/ 45 h 132"/>
                <a:gd name="T66" fmla="*/ 61 w 412"/>
                <a:gd name="T67" fmla="*/ 34 h 132"/>
                <a:gd name="T68" fmla="*/ 72 w 412"/>
                <a:gd name="T69" fmla="*/ 29 h 132"/>
                <a:gd name="T70" fmla="*/ 82 w 412"/>
                <a:gd name="T71" fmla="*/ 34 h 132"/>
                <a:gd name="T72" fmla="*/ 87 w 412"/>
                <a:gd name="T73" fmla="*/ 45 h 132"/>
                <a:gd name="T74" fmla="*/ 82 w 412"/>
                <a:gd name="T75" fmla="*/ 5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2" h="132">
                  <a:moveTo>
                    <a:pt x="412" y="15"/>
                  </a:moveTo>
                  <a:cubicBezTo>
                    <a:pt x="412" y="12"/>
                    <a:pt x="411" y="10"/>
                    <a:pt x="407" y="10"/>
                  </a:cubicBezTo>
                  <a:cubicBezTo>
                    <a:pt x="406" y="10"/>
                    <a:pt x="406" y="10"/>
                    <a:pt x="405" y="11"/>
                  </a:cubicBezTo>
                  <a:cubicBezTo>
                    <a:pt x="342" y="44"/>
                    <a:pt x="342" y="44"/>
                    <a:pt x="342" y="44"/>
                  </a:cubicBezTo>
                  <a:cubicBezTo>
                    <a:pt x="299" y="26"/>
                    <a:pt x="258" y="14"/>
                    <a:pt x="219" y="8"/>
                  </a:cubicBezTo>
                  <a:cubicBezTo>
                    <a:pt x="180" y="2"/>
                    <a:pt x="148" y="0"/>
                    <a:pt x="125" y="3"/>
                  </a:cubicBezTo>
                  <a:cubicBezTo>
                    <a:pt x="101" y="5"/>
                    <a:pt x="79" y="11"/>
                    <a:pt x="59" y="19"/>
                  </a:cubicBezTo>
                  <a:cubicBezTo>
                    <a:pt x="39" y="26"/>
                    <a:pt x="26" y="32"/>
                    <a:pt x="20" y="37"/>
                  </a:cubicBezTo>
                  <a:cubicBezTo>
                    <a:pt x="15" y="41"/>
                    <a:pt x="10" y="44"/>
                    <a:pt x="7" y="46"/>
                  </a:cubicBezTo>
                  <a:cubicBezTo>
                    <a:pt x="7" y="47"/>
                    <a:pt x="7" y="48"/>
                    <a:pt x="7" y="49"/>
                  </a:cubicBezTo>
                  <a:cubicBezTo>
                    <a:pt x="7" y="49"/>
                    <a:pt x="7" y="50"/>
                    <a:pt x="7" y="51"/>
                  </a:cubicBezTo>
                  <a:cubicBezTo>
                    <a:pt x="48" y="71"/>
                    <a:pt x="48" y="71"/>
                    <a:pt x="48" y="71"/>
                  </a:cubicBezTo>
                  <a:cubicBezTo>
                    <a:pt x="49" y="72"/>
                    <a:pt x="50" y="73"/>
                    <a:pt x="50" y="75"/>
                  </a:cubicBezTo>
                  <a:cubicBezTo>
                    <a:pt x="50" y="78"/>
                    <a:pt x="48" y="79"/>
                    <a:pt x="46" y="79"/>
                  </a:cubicBezTo>
                  <a:cubicBezTo>
                    <a:pt x="2" y="79"/>
                    <a:pt x="2" y="79"/>
                    <a:pt x="2" y="79"/>
                  </a:cubicBezTo>
                  <a:cubicBezTo>
                    <a:pt x="1" y="79"/>
                    <a:pt x="0" y="79"/>
                    <a:pt x="0" y="80"/>
                  </a:cubicBezTo>
                  <a:cubicBezTo>
                    <a:pt x="0" y="81"/>
                    <a:pt x="1" y="81"/>
                    <a:pt x="1" y="81"/>
                  </a:cubicBezTo>
                  <a:cubicBezTo>
                    <a:pt x="24" y="101"/>
                    <a:pt x="51" y="114"/>
                    <a:pt x="82" y="122"/>
                  </a:cubicBezTo>
                  <a:cubicBezTo>
                    <a:pt x="114" y="129"/>
                    <a:pt x="144" y="132"/>
                    <a:pt x="173" y="130"/>
                  </a:cubicBezTo>
                  <a:cubicBezTo>
                    <a:pt x="203" y="127"/>
                    <a:pt x="230" y="123"/>
                    <a:pt x="256" y="117"/>
                  </a:cubicBezTo>
                  <a:cubicBezTo>
                    <a:pt x="282" y="111"/>
                    <a:pt x="303" y="106"/>
                    <a:pt x="318" y="100"/>
                  </a:cubicBezTo>
                  <a:cubicBezTo>
                    <a:pt x="334" y="95"/>
                    <a:pt x="342" y="92"/>
                    <a:pt x="342" y="91"/>
                  </a:cubicBezTo>
                  <a:cubicBezTo>
                    <a:pt x="405" y="124"/>
                    <a:pt x="405" y="124"/>
                    <a:pt x="405" y="124"/>
                  </a:cubicBezTo>
                  <a:cubicBezTo>
                    <a:pt x="407" y="124"/>
                    <a:pt x="407" y="124"/>
                    <a:pt x="407" y="124"/>
                  </a:cubicBezTo>
                  <a:cubicBezTo>
                    <a:pt x="411" y="124"/>
                    <a:pt x="412" y="123"/>
                    <a:pt x="412" y="119"/>
                  </a:cubicBezTo>
                  <a:cubicBezTo>
                    <a:pt x="412" y="118"/>
                    <a:pt x="412" y="118"/>
                    <a:pt x="411" y="116"/>
                  </a:cubicBezTo>
                  <a:cubicBezTo>
                    <a:pt x="375" y="67"/>
                    <a:pt x="375" y="67"/>
                    <a:pt x="375" y="67"/>
                  </a:cubicBezTo>
                  <a:cubicBezTo>
                    <a:pt x="411" y="18"/>
                    <a:pt x="411" y="18"/>
                    <a:pt x="411" y="18"/>
                  </a:cubicBezTo>
                  <a:cubicBezTo>
                    <a:pt x="412" y="17"/>
                    <a:pt x="412" y="16"/>
                    <a:pt x="412" y="15"/>
                  </a:cubicBezTo>
                  <a:close/>
                  <a:moveTo>
                    <a:pt x="82" y="57"/>
                  </a:moveTo>
                  <a:cubicBezTo>
                    <a:pt x="79" y="60"/>
                    <a:pt x="76" y="61"/>
                    <a:pt x="72" y="61"/>
                  </a:cubicBezTo>
                  <a:cubicBezTo>
                    <a:pt x="68" y="61"/>
                    <a:pt x="64" y="60"/>
                    <a:pt x="61" y="57"/>
                  </a:cubicBezTo>
                  <a:cubicBezTo>
                    <a:pt x="58" y="54"/>
                    <a:pt x="57" y="50"/>
                    <a:pt x="57" y="45"/>
                  </a:cubicBezTo>
                  <a:cubicBezTo>
                    <a:pt x="57" y="41"/>
                    <a:pt x="58" y="37"/>
                    <a:pt x="61" y="34"/>
                  </a:cubicBezTo>
                  <a:cubicBezTo>
                    <a:pt x="64" y="31"/>
                    <a:pt x="68" y="29"/>
                    <a:pt x="72" y="29"/>
                  </a:cubicBezTo>
                  <a:cubicBezTo>
                    <a:pt x="76" y="29"/>
                    <a:pt x="79" y="31"/>
                    <a:pt x="82" y="34"/>
                  </a:cubicBezTo>
                  <a:cubicBezTo>
                    <a:pt x="85" y="37"/>
                    <a:pt x="87" y="41"/>
                    <a:pt x="87" y="45"/>
                  </a:cubicBezTo>
                  <a:cubicBezTo>
                    <a:pt x="87" y="50"/>
                    <a:pt x="85" y="54"/>
                    <a:pt x="82" y="57"/>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6" name="Group 15"/>
          <p:cNvGrpSpPr/>
          <p:nvPr/>
        </p:nvGrpSpPr>
        <p:grpSpPr>
          <a:xfrm>
            <a:off x="2709758" y="5594481"/>
            <a:ext cx="760352" cy="760352"/>
            <a:chOff x="2569058" y="5304688"/>
            <a:chExt cx="720966" cy="720966"/>
          </a:xfrm>
        </p:grpSpPr>
        <p:sp>
          <p:nvSpPr>
            <p:cNvPr id="70" name="Rounded Rectangle 69"/>
            <p:cNvSpPr/>
            <p:nvPr/>
          </p:nvSpPr>
          <p:spPr>
            <a:xfrm>
              <a:off x="2569058" y="5304688"/>
              <a:ext cx="720966" cy="72096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Freeform 86"/>
            <p:cNvSpPr>
              <a:spLocks noEditPoints="1"/>
            </p:cNvSpPr>
            <p:nvPr/>
          </p:nvSpPr>
          <p:spPr bwMode="auto">
            <a:xfrm>
              <a:off x="2739023" y="5442340"/>
              <a:ext cx="358640" cy="403767"/>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7" name="Group 16"/>
          <p:cNvGrpSpPr/>
          <p:nvPr/>
        </p:nvGrpSpPr>
        <p:grpSpPr>
          <a:xfrm>
            <a:off x="9361647" y="1820765"/>
            <a:ext cx="760352" cy="760352"/>
            <a:chOff x="8876381" y="1726450"/>
            <a:chExt cx="720966" cy="720966"/>
          </a:xfrm>
        </p:grpSpPr>
        <p:sp>
          <p:nvSpPr>
            <p:cNvPr id="56" name="Rounded Rectangle 55"/>
            <p:cNvSpPr/>
            <p:nvPr/>
          </p:nvSpPr>
          <p:spPr>
            <a:xfrm>
              <a:off x="8876381" y="1726450"/>
              <a:ext cx="720966" cy="72096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Shape 3659"/>
            <p:cNvSpPr/>
            <p:nvPr/>
          </p:nvSpPr>
          <p:spPr>
            <a:xfrm>
              <a:off x="9011122" y="1862711"/>
              <a:ext cx="468251" cy="439003"/>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1"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76" name="等腰三角形 75"/>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926178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right)">
                                      <p:cBhvr>
                                        <p:cTn id="41" dur="500"/>
                                        <p:tgtEl>
                                          <p:spTgt spid="7"/>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left)">
                                      <p:cBhvr>
                                        <p:cTn id="55" dur="500"/>
                                        <p:tgtEl>
                                          <p:spTgt spid="4"/>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p:cTn id="59" dur="500" fill="hold"/>
                                        <p:tgtEl>
                                          <p:spTgt spid="58"/>
                                        </p:tgtEl>
                                        <p:attrNameLst>
                                          <p:attrName>ppt_w</p:attrName>
                                        </p:attrNameLst>
                                      </p:cBhvr>
                                      <p:tavLst>
                                        <p:tav tm="0">
                                          <p:val>
                                            <p:fltVal val="0"/>
                                          </p:val>
                                        </p:tav>
                                        <p:tav tm="100000">
                                          <p:val>
                                            <p:strVal val="#ppt_w"/>
                                          </p:val>
                                        </p:tav>
                                      </p:tavLst>
                                    </p:anim>
                                    <p:anim calcmode="lin" valueType="num">
                                      <p:cBhvr>
                                        <p:cTn id="60" dur="500" fill="hold"/>
                                        <p:tgtEl>
                                          <p:spTgt spid="58"/>
                                        </p:tgtEl>
                                        <p:attrNameLst>
                                          <p:attrName>ppt_h</p:attrName>
                                        </p:attrNameLst>
                                      </p:cBhvr>
                                      <p:tavLst>
                                        <p:tav tm="0">
                                          <p:val>
                                            <p:fltVal val="0"/>
                                          </p:val>
                                        </p:tav>
                                        <p:tav tm="100000">
                                          <p:val>
                                            <p:strVal val="#ppt_h"/>
                                          </p:val>
                                        </p:tav>
                                      </p:tavLst>
                                    </p:anim>
                                    <p:animEffect transition="in" filter="fade">
                                      <p:cBhvr>
                                        <p:cTn id="61" dur="500"/>
                                        <p:tgtEl>
                                          <p:spTgt spid="58"/>
                                        </p:tgtEl>
                                      </p:cBhvr>
                                    </p:animEffect>
                                  </p:childTnLst>
                                </p:cTn>
                              </p:par>
                            </p:childTnLst>
                          </p:cTn>
                        </p:par>
                        <p:par>
                          <p:cTn id="62" fill="hold">
                            <p:stCondLst>
                              <p:cond delay="6000"/>
                            </p:stCondLst>
                            <p:childTnLst>
                              <p:par>
                                <p:cTn id="63" presetID="10" presetClass="entr" presetSubtype="0" fill="hold"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par>
                          <p:cTn id="66" fill="hold">
                            <p:stCondLst>
                              <p:cond delay="6500"/>
                            </p:stCondLst>
                            <p:childTnLst>
                              <p:par>
                                <p:cTn id="67" presetID="22" presetClass="entr" presetSubtype="2"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right)">
                                      <p:cBhvr>
                                        <p:cTn id="69" dur="500"/>
                                        <p:tgtEl>
                                          <p:spTgt spid="6"/>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7500"/>
                            </p:stCondLst>
                            <p:childTnLst>
                              <p:par>
                                <p:cTn id="77" presetID="10" presetClass="entr" presetSubtype="0"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500"/>
                                        <p:tgtEl>
                                          <p:spTgt spid="37"/>
                                        </p:tgtEl>
                                      </p:cBhvr>
                                    </p:animEffect>
                                  </p:childTnLst>
                                </p:cTn>
                              </p:par>
                            </p:childTnLst>
                          </p:cTn>
                        </p:par>
                        <p:par>
                          <p:cTn id="80" fill="hold">
                            <p:stCondLst>
                              <p:cond delay="8000"/>
                            </p:stCondLst>
                            <p:childTnLst>
                              <p:par>
                                <p:cTn id="81" presetID="22" presetClass="entr" presetSubtype="8" fill="hold" nodeType="afterEffect">
                                  <p:stCondLst>
                                    <p:cond delay="0"/>
                                  </p:stCondLst>
                                  <p:childTnLst>
                                    <p:set>
                                      <p:cBhvr>
                                        <p:cTn id="82" dur="1" fill="hold">
                                          <p:stCondLst>
                                            <p:cond delay="0"/>
                                          </p:stCondLst>
                                        </p:cTn>
                                        <p:tgtEl>
                                          <p:spTgt spid="3"/>
                                        </p:tgtEl>
                                        <p:attrNameLst>
                                          <p:attrName>style.visibility</p:attrName>
                                        </p:attrNameLst>
                                      </p:cBhvr>
                                      <p:to>
                                        <p:strVal val="visible"/>
                                      </p:to>
                                    </p:set>
                                    <p:animEffect transition="in" filter="wipe(left)">
                                      <p:cBhvr>
                                        <p:cTn id="83" dur="500"/>
                                        <p:tgtEl>
                                          <p:spTgt spid="3"/>
                                        </p:tgtEl>
                                      </p:cBhvr>
                                    </p:animEffect>
                                  </p:childTnLst>
                                </p:cTn>
                              </p:par>
                            </p:childTnLst>
                          </p:cTn>
                        </p:par>
                        <p:par>
                          <p:cTn id="84" fill="hold">
                            <p:stCondLst>
                              <p:cond delay="8500"/>
                            </p:stCondLst>
                            <p:childTnLst>
                              <p:par>
                                <p:cTn id="85" presetID="53" presetClass="entr" presetSubtype="16" fill="hold" nodeType="afterEffect">
                                  <p:stCondLst>
                                    <p:cond delay="0"/>
                                  </p:stCondLst>
                                  <p:childTnLst>
                                    <p:set>
                                      <p:cBhvr>
                                        <p:cTn id="86" dur="1" fill="hold">
                                          <p:stCondLst>
                                            <p:cond delay="0"/>
                                          </p:stCondLst>
                                        </p:cTn>
                                        <p:tgtEl>
                                          <p:spTgt spid="72"/>
                                        </p:tgtEl>
                                        <p:attrNameLst>
                                          <p:attrName>style.visibility</p:attrName>
                                        </p:attrNameLst>
                                      </p:cBhvr>
                                      <p:to>
                                        <p:strVal val="visible"/>
                                      </p:to>
                                    </p:set>
                                    <p:anim calcmode="lin" valueType="num">
                                      <p:cBhvr>
                                        <p:cTn id="87" dur="500" fill="hold"/>
                                        <p:tgtEl>
                                          <p:spTgt spid="72"/>
                                        </p:tgtEl>
                                        <p:attrNameLst>
                                          <p:attrName>ppt_w</p:attrName>
                                        </p:attrNameLst>
                                      </p:cBhvr>
                                      <p:tavLst>
                                        <p:tav tm="0">
                                          <p:val>
                                            <p:fltVal val="0"/>
                                          </p:val>
                                        </p:tav>
                                        <p:tav tm="100000">
                                          <p:val>
                                            <p:strVal val="#ppt_w"/>
                                          </p:val>
                                        </p:tav>
                                      </p:tavLst>
                                    </p:anim>
                                    <p:anim calcmode="lin" valueType="num">
                                      <p:cBhvr>
                                        <p:cTn id="88" dur="500" fill="hold"/>
                                        <p:tgtEl>
                                          <p:spTgt spid="72"/>
                                        </p:tgtEl>
                                        <p:attrNameLst>
                                          <p:attrName>ppt_h</p:attrName>
                                        </p:attrNameLst>
                                      </p:cBhvr>
                                      <p:tavLst>
                                        <p:tav tm="0">
                                          <p:val>
                                            <p:fltVal val="0"/>
                                          </p:val>
                                        </p:tav>
                                        <p:tav tm="100000">
                                          <p:val>
                                            <p:strVal val="#ppt_h"/>
                                          </p:val>
                                        </p:tav>
                                      </p:tavLst>
                                    </p:anim>
                                    <p:animEffect transition="in" filter="fade">
                                      <p:cBhvr>
                                        <p:cTn id="89" dur="500"/>
                                        <p:tgtEl>
                                          <p:spTgt spid="72"/>
                                        </p:tgtEl>
                                      </p:cBhvr>
                                    </p:animEffect>
                                  </p:childTnLst>
                                </p:cTn>
                              </p:par>
                            </p:childTnLst>
                          </p:cTn>
                        </p:par>
                        <p:par>
                          <p:cTn id="90" fill="hold">
                            <p:stCondLst>
                              <p:cond delay="9000"/>
                            </p:stCondLst>
                            <p:childTnLst>
                              <p:par>
                                <p:cTn id="91" presetID="53" presetClass="entr" presetSubtype="16" fill="hold" nodeType="afterEffect">
                                  <p:stCondLst>
                                    <p:cond delay="0"/>
                                  </p:stCondLst>
                                  <p:childTnLst>
                                    <p:set>
                                      <p:cBhvr>
                                        <p:cTn id="92" dur="1" fill="hold">
                                          <p:stCondLst>
                                            <p:cond delay="0"/>
                                          </p:stCondLst>
                                        </p:cTn>
                                        <p:tgtEl>
                                          <p:spTgt spid="46"/>
                                        </p:tgtEl>
                                        <p:attrNameLst>
                                          <p:attrName>style.visibility</p:attrName>
                                        </p:attrNameLst>
                                      </p:cBhvr>
                                      <p:to>
                                        <p:strVal val="visible"/>
                                      </p:to>
                                    </p:set>
                                    <p:anim calcmode="lin" valueType="num">
                                      <p:cBhvr>
                                        <p:cTn id="93" dur="500" fill="hold"/>
                                        <p:tgtEl>
                                          <p:spTgt spid="46"/>
                                        </p:tgtEl>
                                        <p:attrNameLst>
                                          <p:attrName>ppt_w</p:attrName>
                                        </p:attrNameLst>
                                      </p:cBhvr>
                                      <p:tavLst>
                                        <p:tav tm="0">
                                          <p:val>
                                            <p:fltVal val="0"/>
                                          </p:val>
                                        </p:tav>
                                        <p:tav tm="100000">
                                          <p:val>
                                            <p:strVal val="#ppt_w"/>
                                          </p:val>
                                        </p:tav>
                                      </p:tavLst>
                                    </p:anim>
                                    <p:anim calcmode="lin" valueType="num">
                                      <p:cBhvr>
                                        <p:cTn id="94" dur="500" fill="hold"/>
                                        <p:tgtEl>
                                          <p:spTgt spid="46"/>
                                        </p:tgtEl>
                                        <p:attrNameLst>
                                          <p:attrName>ppt_h</p:attrName>
                                        </p:attrNameLst>
                                      </p:cBhvr>
                                      <p:tavLst>
                                        <p:tav tm="0">
                                          <p:val>
                                            <p:fltVal val="0"/>
                                          </p:val>
                                        </p:tav>
                                        <p:tav tm="100000">
                                          <p:val>
                                            <p:strVal val="#ppt_h"/>
                                          </p:val>
                                        </p:tav>
                                      </p:tavLst>
                                    </p:anim>
                                    <p:animEffect transition="in" filter="fade">
                                      <p:cBhvr>
                                        <p:cTn id="95" dur="500"/>
                                        <p:tgtEl>
                                          <p:spTgt spid="46"/>
                                        </p:tgtEl>
                                      </p:cBhvr>
                                    </p:animEffect>
                                  </p:childTnLst>
                                </p:cTn>
                              </p:par>
                            </p:childTnLst>
                          </p:cTn>
                        </p:par>
                        <p:par>
                          <p:cTn id="96" fill="hold">
                            <p:stCondLst>
                              <p:cond delay="9500"/>
                            </p:stCondLst>
                            <p:childTnLst>
                              <p:par>
                                <p:cTn id="97" presetID="22" presetClass="entr" presetSubtype="1" fill="hold" grpId="0" nodeType="afterEffect">
                                  <p:stCondLst>
                                    <p:cond delay="0"/>
                                  </p:stCondLst>
                                  <p:childTnLst>
                                    <p:set>
                                      <p:cBhvr>
                                        <p:cTn id="98" dur="1" fill="hold">
                                          <p:stCondLst>
                                            <p:cond delay="0"/>
                                          </p:stCondLst>
                                        </p:cTn>
                                        <p:tgtEl>
                                          <p:spTgt spid="79"/>
                                        </p:tgtEl>
                                        <p:attrNameLst>
                                          <p:attrName>style.visibility</p:attrName>
                                        </p:attrNameLst>
                                      </p:cBhvr>
                                      <p:to>
                                        <p:strVal val="visible"/>
                                      </p:to>
                                    </p:set>
                                    <p:animEffect transition="in" filter="wipe(up)">
                                      <p:cBhvr>
                                        <p:cTn id="9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a:xfrm>
            <a:off x="6510609" y="3616325"/>
            <a:ext cx="2729981" cy="2729120"/>
          </a:xfrm>
        </p:spPr>
      </p:pic>
      <p:sp>
        <p:nvSpPr>
          <p:cNvPr id="2" name="Rectangle 1"/>
          <p:cNvSpPr/>
          <p:nvPr/>
        </p:nvSpPr>
        <p:spPr>
          <a:xfrm>
            <a:off x="679722" y="4301628"/>
            <a:ext cx="2728970" cy="50344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3590790" y="4301628"/>
            <a:ext cx="2728970" cy="503445"/>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510684" y="1427403"/>
            <a:ext cx="2729831" cy="503445"/>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9431283" y="4301628"/>
            <a:ext cx="2728970" cy="2126267"/>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6720008" y="2280957"/>
            <a:ext cx="2311183" cy="981551"/>
          </a:xfrm>
          <a:prstGeom prst="rect">
            <a:avLst/>
          </a:prstGeom>
          <a:noFill/>
        </p:spPr>
        <p:txBody>
          <a:bodyPr wrap="square" lIns="0" tIns="0" rIns="0" bIns="0" rtlCol="0">
            <a:spAutoFit/>
          </a:bodyPr>
          <a:lstStyle/>
          <a:p>
            <a:pPr algn="just">
              <a:lnSpc>
                <a:spcPct val="150000"/>
              </a:lnSpc>
            </a:pPr>
            <a:r>
              <a:rPr lang="zh-CN" altLang="en-US" sz="147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a:t>
            </a:r>
            <a:endParaRPr lang="en-US" sz="147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2" name="图片占位符 11"/>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7"/>
          </p:nvPr>
        </p:nvPicPr>
        <p:blipFill>
          <a:blip r:embed="rId5"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14" name="TextBox 39"/>
          <p:cNvSpPr txBox="1"/>
          <p:nvPr/>
        </p:nvSpPr>
        <p:spPr>
          <a:xfrm>
            <a:off x="681386" y="5128493"/>
            <a:ext cx="5387949" cy="984885"/>
          </a:xfrm>
          <a:prstGeom prst="rect">
            <a:avLst/>
          </a:prstGeom>
          <a:noFill/>
        </p:spPr>
        <p:txBody>
          <a:bodyPr wrap="square" lIns="0" tIns="0" rIns="0" bIns="0" rtlCol="0">
            <a:spAutoFit/>
          </a:bodyPr>
          <a:lstStyle/>
          <a:p>
            <a:r>
              <a:rPr lang="zh-CN" altLang="en-US" sz="24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17" name="等腰三角形 16"/>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1700469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Effect transition="in" filter="fad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7" grpId="0" animBg="1"/>
      <p:bldP spid="29" grpId="0" animBg="1"/>
      <p:bldP spid="3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353" y="1980013"/>
            <a:ext cx="4446740" cy="3138613"/>
          </a:xfrm>
          <a:prstGeom prst="rect">
            <a:avLst/>
          </a:prstGeom>
          <a:solidFill>
            <a:schemeClr val="accent1"/>
          </a:solidFill>
          <a:ln>
            <a:noFill/>
          </a:ln>
          <a:effectLs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a:ea typeface="微软雅黑" panose="020B0503020204020204" pitchFamily="34" charset="-122"/>
              <a:sym typeface="Arial" panose="020B0604020202020204" pitchFamily="34" charset="0"/>
            </a:endParaRPr>
          </a:p>
        </p:txBody>
      </p:sp>
      <p:sp>
        <p:nvSpPr>
          <p:cNvPr id="16391" name="Rectangle 7"/>
          <p:cNvSpPr>
            <a:spLocks noChangeArrowheads="1"/>
          </p:cNvSpPr>
          <p:nvPr/>
        </p:nvSpPr>
        <p:spPr bwMode="auto">
          <a:xfrm>
            <a:off x="4447094" y="2241190"/>
            <a:ext cx="2810466" cy="26787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2" name="Rectangle 8"/>
          <p:cNvSpPr>
            <a:spLocks noChangeArrowheads="1"/>
          </p:cNvSpPr>
          <p:nvPr/>
        </p:nvSpPr>
        <p:spPr bwMode="auto">
          <a:xfrm>
            <a:off x="7239700" y="2241190"/>
            <a:ext cx="2810464" cy="267875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93" name="Rectangle 9"/>
          <p:cNvSpPr>
            <a:spLocks noChangeArrowheads="1"/>
          </p:cNvSpPr>
          <p:nvPr/>
        </p:nvSpPr>
        <p:spPr bwMode="auto">
          <a:xfrm>
            <a:off x="10047933" y="2241190"/>
            <a:ext cx="2810464" cy="267875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00" name="Text Box 10"/>
          <p:cNvSpPr txBox="1">
            <a:spLocks noChangeArrowheads="1"/>
          </p:cNvSpPr>
          <p:nvPr/>
        </p:nvSpPr>
        <p:spPr bwMode="auto">
          <a:xfrm>
            <a:off x="906667" y="5539452"/>
            <a:ext cx="11138975" cy="779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lumMod val="65000"/>
                  </a:schemeClr>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lumMod val="65000"/>
                </a:schemeClr>
              </a:solidFill>
              <a:ea typeface="微软雅黑" panose="020B0503020204020204" pitchFamily="34" charset="-122"/>
              <a:sym typeface="Arial" panose="020B0604020202020204" pitchFamily="34" charset="0"/>
            </a:endParaRPr>
          </a:p>
        </p:txBody>
      </p:sp>
      <p:sp>
        <p:nvSpPr>
          <p:cNvPr id="16401" name="Rectangle 11"/>
          <p:cNvSpPr>
            <a:spLocks noChangeArrowheads="1"/>
          </p:cNvSpPr>
          <p:nvPr/>
        </p:nvSpPr>
        <p:spPr bwMode="auto">
          <a:xfrm>
            <a:off x="958009" y="2606225"/>
            <a:ext cx="2531428" cy="681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1476" dirty="0">
                <a:solidFill>
                  <a:schemeClr val="bg1"/>
                </a:solidFill>
                <a:ea typeface="微软雅黑" panose="020B0503020204020204" pitchFamily="34" charset="-122"/>
                <a:sym typeface="Arial" panose="020B0604020202020204" pitchFamily="34" charset="0"/>
              </a:rPr>
              <a:t>WHAT MAKES US </a:t>
            </a:r>
            <a:r>
              <a:rPr lang="zh-CN" altLang="zh-CN" sz="2953" b="1" dirty="0">
                <a:solidFill>
                  <a:schemeClr val="bg1"/>
                </a:solidFill>
                <a:ea typeface="微软雅黑" panose="020B0503020204020204" pitchFamily="34" charset="-122"/>
                <a:sym typeface="Arial" panose="020B0604020202020204" pitchFamily="34" charset="0"/>
              </a:rPr>
              <a:t>DIFFERENT</a:t>
            </a:r>
            <a:endParaRPr lang="zh-CN" altLang="zh-CN" sz="2953" dirty="0">
              <a:solidFill>
                <a:schemeClr val="bg1"/>
              </a:solidFill>
              <a:ea typeface="微软雅黑" panose="020B0503020204020204" pitchFamily="34" charset="-122"/>
              <a:sym typeface="Arial" panose="020B0604020202020204" pitchFamily="34" charset="0"/>
            </a:endParaRPr>
          </a:p>
        </p:txBody>
      </p:sp>
      <p:sp>
        <p:nvSpPr>
          <p:cNvPr id="16402" name="Text Box 12"/>
          <p:cNvSpPr txBox="1">
            <a:spLocks noChangeArrowheads="1"/>
          </p:cNvSpPr>
          <p:nvPr/>
        </p:nvSpPr>
        <p:spPr bwMode="auto">
          <a:xfrm>
            <a:off x="895823" y="3517002"/>
            <a:ext cx="2655800" cy="97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844" dirty="0">
                <a:solidFill>
                  <a:schemeClr val="bg1"/>
                </a:solidFill>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ea typeface="微软雅黑" panose="020B0503020204020204" pitchFamily="34" charset="-122"/>
              <a:sym typeface="Arial" panose="020B0604020202020204" pitchFamily="34" charset="0"/>
            </a:endParaRPr>
          </a:p>
        </p:txBody>
      </p:sp>
      <p:sp>
        <p:nvSpPr>
          <p:cNvPr id="16403" name="Line 13"/>
          <p:cNvSpPr>
            <a:spLocks noChangeShapeType="1"/>
          </p:cNvSpPr>
          <p:nvPr/>
        </p:nvSpPr>
        <p:spPr bwMode="auto">
          <a:xfrm>
            <a:off x="994942" y="3402003"/>
            <a:ext cx="2457563"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10"/>
          <p:cNvSpPr txBox="1">
            <a:spLocks noChangeArrowheads="1"/>
          </p:cNvSpPr>
          <p:nvPr/>
        </p:nvSpPr>
        <p:spPr bwMode="auto">
          <a:xfrm>
            <a:off x="4574370" y="414450"/>
            <a:ext cx="3710010" cy="56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3" tIns="34281" rIns="68563" bIns="3428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sym typeface="Arial" panose="020B0604020202020204" pitchFamily="34" charset="0"/>
              </a:rPr>
              <a:t>添加相关标题文字</a:t>
            </a:r>
            <a:endParaRPr lang="zh-CN" altLang="en-US" sz="3200" dirty="0">
              <a:solidFill>
                <a:schemeClr val="tx1">
                  <a:lumMod val="65000"/>
                  <a:lumOff val="35000"/>
                </a:schemeClr>
              </a:solidFill>
              <a:latin typeface="方正粗谭黑简体" panose="02000000000000000000" pitchFamily="2" charset="-122"/>
              <a:ea typeface="方正粗谭黑简体" panose="02000000000000000000" pitchFamily="2" charset="-122"/>
              <a:cs typeface="+mn-ea"/>
              <a:sym typeface="+mn-lt"/>
            </a:endParaRPr>
          </a:p>
        </p:txBody>
      </p:sp>
      <p:sp>
        <p:nvSpPr>
          <p:cNvPr id="11" name="等腰三角形 10"/>
          <p:cNvSpPr/>
          <p:nvPr/>
        </p:nvSpPr>
        <p:spPr bwMode="auto">
          <a:xfrm flipV="1">
            <a:off x="6092483" y="446"/>
            <a:ext cx="673787" cy="375422"/>
          </a:xfrm>
          <a:prstGeom prst="triangle">
            <a:avLst>
              <a:gd name="adj" fmla="val 49494"/>
            </a:avLst>
          </a:prstGeom>
          <a:solidFill>
            <a:schemeClr val="accent1"/>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extLst>
      <p:ext uri="{BB962C8B-B14F-4D97-AF65-F5344CB8AC3E}">
        <p14:creationId xmlns:p14="http://schemas.microsoft.com/office/powerpoint/2010/main" val="2410555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14:presetBounceEnd="40000">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14:bounceEnd="40000">
                                          <p:cBhvr additive="base">
                                            <p:cTn id="7" dur="1500" fill="hold"/>
                                            <p:tgtEl>
                                              <p:spTgt spid="1639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14:presetBounceEnd="40000">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14:bounceEnd="40000">
                                          <p:cBhvr additive="base">
                                            <p:cTn id="13" dur="1500" fill="hold"/>
                                            <p:tgtEl>
                                              <p:spTgt spid="16391"/>
                                            </p:tgtEl>
                                            <p:attrNameLst>
                                              <p:attrName>ppt_x</p:attrName>
                                            </p:attrNameLst>
                                          </p:cBhvr>
                                          <p:tavLst>
                                            <p:tav tm="0">
                                              <p:val>
                                                <p:strVal val="0-#ppt_w/2"/>
                                              </p:val>
                                            </p:tav>
                                            <p:tav tm="100000">
                                              <p:val>
                                                <p:strVal val="#ppt_x"/>
                                              </p:val>
                                            </p:tav>
                                          </p:tavLst>
                                        </p:anim>
                                        <p:anim calcmode="lin" valueType="num" p14:bounceEnd="40000">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14:presetBounceEnd="40000">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14:bounceEnd="40000">
                                          <p:cBhvr additive="base">
                                            <p:cTn id="19" dur="1500" fill="hold"/>
                                            <p:tgtEl>
                                              <p:spTgt spid="16392"/>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14:presetBounceEnd="40000">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14:bounceEnd="40000">
                                          <p:cBhvr additive="base">
                                            <p:cTn id="25" dur="1500" fill="hold"/>
                                            <p:tgtEl>
                                              <p:spTgt spid="16393"/>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20000" fill="hold" grpId="0" nodeType="click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additive="base">
                                            <p:cTn id="7" dur="1500" fill="hold"/>
                                            <p:tgtEl>
                                              <p:spTgt spid="16390"/>
                                            </p:tgtEl>
                                            <p:attrNameLst>
                                              <p:attrName>ppt_x</p:attrName>
                                            </p:attrNameLst>
                                          </p:cBhvr>
                                          <p:tavLst>
                                            <p:tav tm="0">
                                              <p:val>
                                                <p:strVal val="0-#ppt_w/2"/>
                                              </p:val>
                                            </p:tav>
                                            <p:tav tm="100000">
                                              <p:val>
                                                <p:strVal val="#ppt_x"/>
                                              </p:val>
                                            </p:tav>
                                          </p:tavLst>
                                        </p:anim>
                                        <p:anim calcmode="lin" valueType="num">
                                          <p:cBhvr additive="base">
                                            <p:cTn id="8" dur="1500" fill="hold"/>
                                            <p:tgtEl>
                                              <p:spTgt spid="163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20000" fill="hold" grpId="0" nodeType="clickEffect">
                                      <p:stCondLst>
                                        <p:cond delay="0"/>
                                      </p:stCondLst>
                                      <p:childTnLst>
                                        <p:set>
                                          <p:cBhvr>
                                            <p:cTn id="12" dur="1" fill="hold">
                                              <p:stCondLst>
                                                <p:cond delay="0"/>
                                              </p:stCondLst>
                                            </p:cTn>
                                            <p:tgtEl>
                                              <p:spTgt spid="16391"/>
                                            </p:tgtEl>
                                            <p:attrNameLst>
                                              <p:attrName>style.visibility</p:attrName>
                                            </p:attrNameLst>
                                          </p:cBhvr>
                                          <p:to>
                                            <p:strVal val="visible"/>
                                          </p:to>
                                        </p:set>
                                        <p:anim calcmode="lin" valueType="num">
                                          <p:cBhvr additive="base">
                                            <p:cTn id="13" dur="1500" fill="hold"/>
                                            <p:tgtEl>
                                              <p:spTgt spid="16391"/>
                                            </p:tgtEl>
                                            <p:attrNameLst>
                                              <p:attrName>ppt_x</p:attrName>
                                            </p:attrNameLst>
                                          </p:cBhvr>
                                          <p:tavLst>
                                            <p:tav tm="0">
                                              <p:val>
                                                <p:strVal val="0-#ppt_w/2"/>
                                              </p:val>
                                            </p:tav>
                                            <p:tav tm="100000">
                                              <p:val>
                                                <p:strVal val="#ppt_x"/>
                                              </p:val>
                                            </p:tav>
                                          </p:tavLst>
                                        </p:anim>
                                        <p:anim calcmode="lin" valueType="num">
                                          <p:cBhvr additive="base">
                                            <p:cTn id="14" dur="1500" fill="hold"/>
                                            <p:tgtEl>
                                              <p:spTgt spid="163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20000" fill="hold" grpId="0" nodeType="clickEffect">
                                      <p:stCondLst>
                                        <p:cond delay="0"/>
                                      </p:stCondLst>
                                      <p:childTnLst>
                                        <p:set>
                                          <p:cBhvr>
                                            <p:cTn id="18" dur="1" fill="hold">
                                              <p:stCondLst>
                                                <p:cond delay="0"/>
                                              </p:stCondLst>
                                            </p:cTn>
                                            <p:tgtEl>
                                              <p:spTgt spid="16392"/>
                                            </p:tgtEl>
                                            <p:attrNameLst>
                                              <p:attrName>style.visibility</p:attrName>
                                            </p:attrNameLst>
                                          </p:cBhvr>
                                          <p:to>
                                            <p:strVal val="visible"/>
                                          </p:to>
                                        </p:set>
                                        <p:anim calcmode="lin" valueType="num">
                                          <p:cBhvr additive="base">
                                            <p:cTn id="19" dur="1500" fill="hold"/>
                                            <p:tgtEl>
                                              <p:spTgt spid="16392"/>
                                            </p:tgtEl>
                                            <p:attrNameLst>
                                              <p:attrName>ppt_x</p:attrName>
                                            </p:attrNameLst>
                                          </p:cBhvr>
                                          <p:tavLst>
                                            <p:tav tm="0">
                                              <p:val>
                                                <p:strVal val="0-#ppt_w/2"/>
                                              </p:val>
                                            </p:tav>
                                            <p:tav tm="100000">
                                              <p:val>
                                                <p:strVal val="#ppt_x"/>
                                              </p:val>
                                            </p:tav>
                                          </p:tavLst>
                                        </p:anim>
                                        <p:anim calcmode="lin" valueType="num">
                                          <p:cBhvr additive="base">
                                            <p:cTn id="20" dur="1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20000" fill="hold" grpId="0" nodeType="clickEffect">
                                      <p:stCondLst>
                                        <p:cond delay="0"/>
                                      </p:stCondLst>
                                      <p:childTnLst>
                                        <p:set>
                                          <p:cBhvr>
                                            <p:cTn id="24" dur="1" fill="hold">
                                              <p:stCondLst>
                                                <p:cond delay="0"/>
                                              </p:stCondLst>
                                            </p:cTn>
                                            <p:tgtEl>
                                              <p:spTgt spid="16393"/>
                                            </p:tgtEl>
                                            <p:attrNameLst>
                                              <p:attrName>style.visibility</p:attrName>
                                            </p:attrNameLst>
                                          </p:cBhvr>
                                          <p:to>
                                            <p:strVal val="visible"/>
                                          </p:to>
                                        </p:set>
                                        <p:anim calcmode="lin" valueType="num">
                                          <p:cBhvr additive="base">
                                            <p:cTn id="25" dur="1500" fill="hold"/>
                                            <p:tgtEl>
                                              <p:spTgt spid="16393"/>
                                            </p:tgtEl>
                                            <p:attrNameLst>
                                              <p:attrName>ppt_x</p:attrName>
                                            </p:attrNameLst>
                                          </p:cBhvr>
                                          <p:tavLst>
                                            <p:tav tm="0">
                                              <p:val>
                                                <p:strVal val="0-#ppt_w/2"/>
                                              </p:val>
                                            </p:tav>
                                            <p:tav tm="100000">
                                              <p:val>
                                                <p:strVal val="#ppt_x"/>
                                              </p:val>
                                            </p:tav>
                                          </p:tavLst>
                                        </p:anim>
                                        <p:anim calcmode="lin" valueType="num">
                                          <p:cBhvr additive="base">
                                            <p:cTn id="26" dur="1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16401"/>
                                            </p:tgtEl>
                                            <p:attrNameLst>
                                              <p:attrName>style.visibility</p:attrName>
                                            </p:attrNameLst>
                                          </p:cBhvr>
                                          <p:to>
                                            <p:strVal val="visible"/>
                                          </p:to>
                                        </p:set>
                                        <p:anim by="(-#ppt_w*2)" calcmode="lin" valueType="num">
                                          <p:cBhvr rctx="PPT">
                                            <p:cTn id="31" dur="250" autoRev="1" fill="hold">
                                              <p:stCondLst>
                                                <p:cond delay="0"/>
                                              </p:stCondLst>
                                            </p:cTn>
                                            <p:tgtEl>
                                              <p:spTgt spid="16401"/>
                                            </p:tgtEl>
                                            <p:attrNameLst>
                                              <p:attrName>ppt_w</p:attrName>
                                            </p:attrNameLst>
                                          </p:cBhvr>
                                        </p:anim>
                                        <p:anim by="(#ppt_w*0.50)" calcmode="lin" valueType="num">
                                          <p:cBhvr>
                                            <p:cTn id="32" dur="250" decel="50000" autoRev="1" fill="hold">
                                              <p:stCondLst>
                                                <p:cond delay="0"/>
                                              </p:stCondLst>
                                            </p:cTn>
                                            <p:tgtEl>
                                              <p:spTgt spid="16401"/>
                                            </p:tgtEl>
                                            <p:attrNameLst>
                                              <p:attrName>ppt_x</p:attrName>
                                            </p:attrNameLst>
                                          </p:cBhvr>
                                        </p:anim>
                                        <p:anim from="(-#ppt_h/2)" to="(#ppt_y)" calcmode="lin" valueType="num">
                                          <p:cBhvr>
                                            <p:cTn id="33" dur="500" fill="hold">
                                              <p:stCondLst>
                                                <p:cond delay="0"/>
                                              </p:stCondLst>
                                            </p:cTn>
                                            <p:tgtEl>
                                              <p:spTgt spid="16401"/>
                                            </p:tgtEl>
                                            <p:attrNameLst>
                                              <p:attrName>ppt_y</p:attrName>
                                            </p:attrNameLst>
                                          </p:cBhvr>
                                        </p:anim>
                                        <p:animRot by="21600000">
                                          <p:cBhvr>
                                            <p:cTn id="34" dur="500" fill="hold">
                                              <p:stCondLst>
                                                <p:cond delay="0"/>
                                              </p:stCondLst>
                                            </p:cTn>
                                            <p:tgtEl>
                                              <p:spTgt spid="16401"/>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6403"/>
                                            </p:tgtEl>
                                            <p:attrNameLst>
                                              <p:attrName>style.visibility</p:attrName>
                                            </p:attrNameLst>
                                          </p:cBhvr>
                                          <p:to>
                                            <p:strVal val="visible"/>
                                          </p:to>
                                        </p:set>
                                        <p:animEffect transition="in" filter="barn(inVertical)">
                                          <p:cBhvr>
                                            <p:cTn id="39" dur="500"/>
                                            <p:tgtEl>
                                              <p:spTgt spid="16403"/>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6402"/>
                                            </p:tgtEl>
                                            <p:attrNameLst>
                                              <p:attrName>style.visibility</p:attrName>
                                            </p:attrNameLst>
                                          </p:cBhvr>
                                          <p:to>
                                            <p:strVal val="visible"/>
                                          </p:to>
                                        </p:set>
                                        <p:animEffect transition="in" filter="randombar(horizontal)">
                                          <p:cBhvr>
                                            <p:cTn id="44" dur="500"/>
                                            <p:tgtEl>
                                              <p:spTgt spid="164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6400"/>
                                            </p:tgtEl>
                                            <p:attrNameLst>
                                              <p:attrName>style.visibility</p:attrName>
                                            </p:attrNameLst>
                                          </p:cBhvr>
                                          <p:to>
                                            <p:strVal val="visible"/>
                                          </p:to>
                                        </p:set>
                                        <p:animEffect transition="in" filter="wipe(down)">
                                          <p:cBhvr>
                                            <p:cTn id="49"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1E2B9A-9A5C-4E7E-9515-ABF837D5078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94"/>
</p:tagLst>
</file>

<file path=ppt/theme/theme1.xml><?xml version="1.0" encoding="utf-8"?>
<a:theme xmlns:a="http://schemas.openxmlformats.org/drawingml/2006/main" name="第一PPT，www.1ppt.com">
  <a:themeElements>
    <a:clrScheme name="自定义 950">
      <a:dk1>
        <a:sysClr val="windowText" lastClr="000000"/>
      </a:dk1>
      <a:lt1>
        <a:sysClr val="window" lastClr="FFFFFF"/>
      </a:lt1>
      <a:dk2>
        <a:srgbClr val="44546A"/>
      </a:dk2>
      <a:lt2>
        <a:srgbClr val="E7E6E6"/>
      </a:lt2>
      <a:accent1>
        <a:srgbClr val="1D856A"/>
      </a:accent1>
      <a:accent2>
        <a:srgbClr val="A1CDBC"/>
      </a:accent2>
      <a:accent3>
        <a:srgbClr val="1D856A"/>
      </a:accent3>
      <a:accent4>
        <a:srgbClr val="A1CDBC"/>
      </a:accent4>
      <a:accent5>
        <a:srgbClr val="1D856A"/>
      </a:accent5>
      <a:accent6>
        <a:srgbClr val="A1CDBC"/>
      </a:accent6>
      <a:hlink>
        <a:srgbClr val="1D856A"/>
      </a:hlink>
      <a:folHlink>
        <a:srgbClr val="A1CDB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3968</Words>
  <Application>Microsoft Office PowerPoint</Application>
  <PresentationFormat>自定义</PresentationFormat>
  <Paragraphs>260</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
  <cp:keywords>www.1ppt.com</cp:keywords>
  <cp:lastModifiedBy/>
  <cp:revision>1</cp:revision>
  <dcterms:created xsi:type="dcterms:W3CDTF">2016-10-17T14:00:15Z</dcterms:created>
  <dcterms:modified xsi:type="dcterms:W3CDTF">2019-05-05T07:54:07Z</dcterms:modified>
</cp:coreProperties>
</file>