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8" r:id="rId2"/>
  </p:sldMasterIdLst>
  <p:notesMasterIdLst>
    <p:notesMasterId r:id="rId30"/>
  </p:notesMasterIdLst>
  <p:handoutMasterIdLst>
    <p:handoutMasterId r:id="rId31"/>
  </p:handoutMasterIdLst>
  <p:sldIdLst>
    <p:sldId id="3343" r:id="rId3"/>
    <p:sldId id="3342" r:id="rId4"/>
    <p:sldId id="3341" r:id="rId5"/>
    <p:sldId id="3333" r:id="rId6"/>
    <p:sldId id="3320" r:id="rId7"/>
    <p:sldId id="3336" r:id="rId8"/>
    <p:sldId id="3334" r:id="rId9"/>
    <p:sldId id="3323" r:id="rId10"/>
    <p:sldId id="3344" r:id="rId11"/>
    <p:sldId id="3325" r:id="rId12"/>
    <p:sldId id="3308" r:id="rId13"/>
    <p:sldId id="3314" r:id="rId14"/>
    <p:sldId id="3315" r:id="rId15"/>
    <p:sldId id="3316" r:id="rId16"/>
    <p:sldId id="3345" r:id="rId17"/>
    <p:sldId id="3332" r:id="rId18"/>
    <p:sldId id="3317" r:id="rId19"/>
    <p:sldId id="3318" r:id="rId20"/>
    <p:sldId id="3335" r:id="rId21"/>
    <p:sldId id="3346" r:id="rId22"/>
    <p:sldId id="3319" r:id="rId23"/>
    <p:sldId id="3321" r:id="rId24"/>
    <p:sldId id="3322" r:id="rId25"/>
    <p:sldId id="3324" r:id="rId26"/>
    <p:sldId id="3326" r:id="rId27"/>
    <p:sldId id="3347" r:id="rId28"/>
    <p:sldId id="3348"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8A82"/>
    <a:srgbClr val="E2E000"/>
    <a:srgbClr val="53B129"/>
    <a:srgbClr val="02602E"/>
    <a:srgbClr val="FFC000"/>
    <a:srgbClr val="FFFFFF"/>
    <a:srgbClr val="08B689"/>
    <a:srgbClr val="79B50F"/>
    <a:srgbClr val="09B0DE"/>
    <a:srgbClr val="6669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0" autoAdjust="0"/>
    <p:restoredTop sz="92986" autoAdjust="0"/>
  </p:normalViewPr>
  <p:slideViewPr>
    <p:cSldViewPr>
      <p:cViewPr>
        <p:scale>
          <a:sx n="50" d="100"/>
          <a:sy n="50" d="100"/>
        </p:scale>
        <p:origin x="-396"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2019/5/5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2019/5/5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503924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795023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423954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061710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456043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224950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4050289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16</a:t>
            </a:fld>
            <a:endParaRPr lang="zh-CN" altLang="en-US"/>
          </a:p>
        </p:txBody>
      </p:sp>
    </p:spTree>
    <p:extLst>
      <p:ext uri="{BB962C8B-B14F-4D97-AF65-F5344CB8AC3E}">
        <p14:creationId xmlns:p14="http://schemas.microsoft.com/office/powerpoint/2010/main" val="1317381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723282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0336746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796880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249393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971958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690943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52508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99552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786945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3751200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2300376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185156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04795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535615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964829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561042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27393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759343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cxnSp>
        <p:nvCxnSpPr>
          <p:cNvPr id="2" name="直接连接符 1"/>
          <p:cNvCxnSpPr/>
          <p:nvPr userDrawn="1"/>
        </p:nvCxnSpPr>
        <p:spPr>
          <a:xfrm>
            <a:off x="128051" y="655753"/>
            <a:ext cx="12883100"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矩形 2"/>
          <p:cNvSpPr/>
          <p:nvPr userDrawn="1"/>
        </p:nvSpPr>
        <p:spPr>
          <a:xfrm>
            <a:off x="819" y="7004872"/>
            <a:ext cx="1518523" cy="2277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519342" y="7004872"/>
            <a:ext cx="11364576" cy="2277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128051" y="159742"/>
            <a:ext cx="507134" cy="3037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9724006"/>
      </p:ext>
    </p:extLst>
  </p:cSld>
  <p:clrMapOvr>
    <a:masterClrMapping/>
  </p:clrMapOvr>
  <mc:AlternateContent xmlns:mc="http://schemas.openxmlformats.org/markup-compatibility/2006" xmlns:p14="http://schemas.microsoft.com/office/powerpoint/2010/main">
    <mc:Choice Requires="p14">
      <p:transition spd="med" advTm="2000">
        <p14:prism isInverted="1"/>
      </p:transition>
    </mc:Choice>
    <mc:Fallback xmlns="">
      <p:transition spd="med"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218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6857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2004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914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3291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5695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2019/5/5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398655"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51614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750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88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72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397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6317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7226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2019/5/5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3" r:id="rId1"/>
    <p:sldLayoutId id="2147483976" r:id="rId2"/>
    <p:sldLayoutId id="2147483977"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2019/5/5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31276095"/>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531979" y="1674559"/>
            <a:ext cx="2391543" cy="1197513"/>
            <a:chOff x="6151556" y="2521033"/>
            <a:chExt cx="5376047" cy="1332307"/>
          </a:xfrm>
        </p:grpSpPr>
        <p:sp>
          <p:nvSpPr>
            <p:cNvPr id="23" name="TextBox 213"/>
            <p:cNvSpPr txBox="1"/>
            <p:nvPr/>
          </p:nvSpPr>
          <p:spPr>
            <a:xfrm>
              <a:off x="10089580" y="2521033"/>
              <a:ext cx="1438023" cy="1294206"/>
            </a:xfrm>
            <a:prstGeom prst="rect">
              <a:avLst/>
            </a:prstGeom>
            <a:noFill/>
          </p:spPr>
          <p:txBody>
            <a:bodyPr wrap="square" rtlCol="0">
              <a:spAutoFit/>
            </a:bodyPr>
            <a:lstStyle/>
            <a:p>
              <a:r>
                <a:rPr lang="en-US" altLang="zh-CN" sz="6959" b="1" dirty="0">
                  <a:solidFill>
                    <a:schemeClr val="accent1"/>
                  </a:solidFill>
                  <a:latin typeface="微软雅黑" panose="020B0503020204020204" pitchFamily="34" charset="-122"/>
                  <a:ea typeface="微软雅黑" panose="020B0503020204020204" pitchFamily="34" charset="-122"/>
                </a:rPr>
                <a:t>X</a:t>
              </a:r>
              <a:endParaRPr lang="zh-CN" altLang="en-US" sz="6959" b="1" dirty="0">
                <a:solidFill>
                  <a:schemeClr val="accent1"/>
                </a:solidFill>
                <a:latin typeface="微软雅黑" panose="020B0503020204020204" pitchFamily="34" charset="-122"/>
                <a:ea typeface="微软雅黑" panose="020B0503020204020204" pitchFamily="34" charset="-122"/>
              </a:endParaRPr>
            </a:p>
          </p:txBody>
        </p:sp>
        <p:sp>
          <p:nvSpPr>
            <p:cNvPr id="24" name="TextBox 209"/>
            <p:cNvSpPr txBox="1"/>
            <p:nvPr/>
          </p:nvSpPr>
          <p:spPr>
            <a:xfrm>
              <a:off x="8843800" y="2521033"/>
              <a:ext cx="1438023" cy="1294206"/>
            </a:xfrm>
            <a:prstGeom prst="rect">
              <a:avLst/>
            </a:prstGeom>
            <a:noFill/>
          </p:spPr>
          <p:txBody>
            <a:bodyPr wrap="square" rtlCol="0">
              <a:spAutoFit/>
            </a:bodyPr>
            <a:lstStyle/>
            <a:p>
              <a:r>
                <a:rPr lang="en-US" altLang="zh-CN" sz="6959" b="1" dirty="0" smtClean="0">
                  <a:solidFill>
                    <a:schemeClr val="accent2"/>
                  </a:solidFill>
                  <a:latin typeface="微软雅黑" panose="020B0503020204020204" pitchFamily="34" charset="-122"/>
                  <a:ea typeface="微软雅黑" panose="020B0503020204020204" pitchFamily="34" charset="-122"/>
                </a:rPr>
                <a:t>X</a:t>
              </a:r>
              <a:endParaRPr lang="zh-CN" altLang="en-US" sz="6959" b="1" dirty="0">
                <a:solidFill>
                  <a:schemeClr val="accent2"/>
                </a:solidFill>
                <a:latin typeface="微软雅黑" panose="020B0503020204020204" pitchFamily="34" charset="-122"/>
                <a:ea typeface="微软雅黑" panose="020B0503020204020204" pitchFamily="34" charset="-122"/>
              </a:endParaRPr>
            </a:p>
          </p:txBody>
        </p:sp>
        <p:sp>
          <p:nvSpPr>
            <p:cNvPr id="25" name="TextBox 205"/>
            <p:cNvSpPr txBox="1"/>
            <p:nvPr/>
          </p:nvSpPr>
          <p:spPr>
            <a:xfrm>
              <a:off x="7502766" y="2540082"/>
              <a:ext cx="1438023" cy="1294206"/>
            </a:xfrm>
            <a:prstGeom prst="rect">
              <a:avLst/>
            </a:prstGeom>
            <a:noFill/>
          </p:spPr>
          <p:txBody>
            <a:bodyPr wrap="square" rtlCol="0">
              <a:spAutoFit/>
            </a:bodyPr>
            <a:lstStyle/>
            <a:p>
              <a:r>
                <a:rPr lang="en-US" altLang="zh-CN" sz="6959" b="1" dirty="0">
                  <a:solidFill>
                    <a:schemeClr val="accent1"/>
                  </a:solidFill>
                  <a:latin typeface="微软雅黑" panose="020B0503020204020204" pitchFamily="34" charset="-122"/>
                  <a:ea typeface="微软雅黑" panose="020B0503020204020204" pitchFamily="34" charset="-122"/>
                </a:rPr>
                <a:t>0</a:t>
              </a:r>
              <a:endParaRPr lang="zh-CN" altLang="en-US" sz="6959" b="1" dirty="0">
                <a:solidFill>
                  <a:schemeClr val="accent1"/>
                </a:solidFill>
                <a:latin typeface="微软雅黑" panose="020B0503020204020204" pitchFamily="34" charset="-122"/>
                <a:ea typeface="微软雅黑" panose="020B0503020204020204" pitchFamily="34" charset="-122"/>
              </a:endParaRPr>
            </a:p>
          </p:txBody>
        </p:sp>
        <p:sp>
          <p:nvSpPr>
            <p:cNvPr id="26" name="TextBox 1"/>
            <p:cNvSpPr txBox="1"/>
            <p:nvPr/>
          </p:nvSpPr>
          <p:spPr>
            <a:xfrm>
              <a:off x="6151556" y="2559134"/>
              <a:ext cx="1438023" cy="1294206"/>
            </a:xfrm>
            <a:prstGeom prst="rect">
              <a:avLst/>
            </a:prstGeom>
            <a:noFill/>
          </p:spPr>
          <p:txBody>
            <a:bodyPr wrap="square" rtlCol="0">
              <a:spAutoFit/>
            </a:bodyPr>
            <a:lstStyle/>
            <a:p>
              <a:r>
                <a:rPr lang="en-US" altLang="zh-CN" sz="6959" b="1" dirty="0">
                  <a:solidFill>
                    <a:schemeClr val="accent2"/>
                  </a:solidFill>
                  <a:latin typeface="微软雅黑" panose="020B0503020204020204" pitchFamily="34" charset="-122"/>
                  <a:ea typeface="微软雅黑" panose="020B0503020204020204" pitchFamily="34" charset="-122"/>
                </a:rPr>
                <a:t>2</a:t>
              </a:r>
              <a:endParaRPr lang="zh-CN" altLang="en-US" sz="6959" b="1" dirty="0">
                <a:solidFill>
                  <a:schemeClr val="accent2"/>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84374" y="4862821"/>
            <a:ext cx="5945953" cy="351956"/>
            <a:chOff x="2251552" y="4413482"/>
            <a:chExt cx="7688896" cy="333803"/>
          </a:xfrm>
        </p:grpSpPr>
        <p:grpSp>
          <p:nvGrpSpPr>
            <p:cNvPr id="28" name="组合 27"/>
            <p:cNvGrpSpPr/>
            <p:nvPr/>
          </p:nvGrpSpPr>
          <p:grpSpPr>
            <a:xfrm>
              <a:off x="2251552" y="4568980"/>
              <a:ext cx="7688896" cy="0"/>
              <a:chOff x="2495035" y="4711855"/>
              <a:chExt cx="6755943" cy="0"/>
            </a:xfrm>
          </p:grpSpPr>
          <p:cxnSp>
            <p:nvCxnSpPr>
              <p:cNvPr id="30" name="直接连接符 29"/>
              <p:cNvCxnSpPr/>
              <p:nvPr/>
            </p:nvCxnSpPr>
            <p:spPr>
              <a:xfrm>
                <a:off x="2495035" y="4711855"/>
                <a:ext cx="136296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888013" y="4711855"/>
                <a:ext cx="136296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4095633" y="4413482"/>
              <a:ext cx="4000734" cy="333803"/>
            </a:xfrm>
            <a:prstGeom prst="rect">
              <a:avLst/>
            </a:prstGeom>
            <a:noFill/>
          </p:spPr>
          <p:txBody>
            <a:bodyPr wrap="square" rtlCol="0">
              <a:spAutoFit/>
            </a:bodyPr>
            <a:lstStyle/>
            <a:p>
              <a:pPr algn="dist"/>
              <a:r>
                <a:rPr lang="en-US" altLang="zh-CN" sz="1687" dirty="0">
                  <a:solidFill>
                    <a:schemeClr val="bg1">
                      <a:lumMod val="50000"/>
                    </a:schemeClr>
                  </a:solidFill>
                  <a:latin typeface="ITC Avant Garde Std Bk" panose="020B0502020202020204" pitchFamily="34" charset="0"/>
                </a:rPr>
                <a:t>BUSINESS POWERPOINT</a:t>
              </a:r>
              <a:endParaRPr lang="zh-CN" altLang="en-US" sz="1687" dirty="0">
                <a:solidFill>
                  <a:schemeClr val="bg1">
                    <a:lumMod val="50000"/>
                  </a:schemeClr>
                </a:solidFill>
                <a:latin typeface="ITC Avant Garde Std Bk" panose="020B0502020202020204" pitchFamily="34" charset="0"/>
              </a:endParaRPr>
            </a:p>
          </p:txBody>
        </p:sp>
      </p:grpSp>
      <p:sp>
        <p:nvSpPr>
          <p:cNvPr id="32" name="TextBox 40"/>
          <p:cNvSpPr txBox="1"/>
          <p:nvPr/>
        </p:nvSpPr>
        <p:spPr>
          <a:xfrm>
            <a:off x="3112182" y="5318365"/>
            <a:ext cx="6171541" cy="871264"/>
          </a:xfrm>
          <a:prstGeom prst="rect">
            <a:avLst/>
          </a:prstGeom>
          <a:noFill/>
        </p:spPr>
        <p:txBody>
          <a:bodyPr wrap="square" rtlCol="0">
            <a:spAutoFit/>
          </a:bodyPr>
          <a:lstStyle/>
          <a:p>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年终总结</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新年计划</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述职报告</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工作汇报</a:t>
            </a:r>
          </a:p>
          <a:p>
            <a:endParaRPr lang="zh-CN" altLang="en-US" sz="2531" dirty="0">
              <a:solidFill>
                <a:schemeClr val="tx1">
                  <a:lumMod val="65000"/>
                  <a:lumOff val="35000"/>
                </a:schemeClr>
              </a:solidFill>
            </a:endParaRPr>
          </a:p>
        </p:txBody>
      </p:sp>
      <p:sp>
        <p:nvSpPr>
          <p:cNvPr id="33" name="圆角矩形 32"/>
          <p:cNvSpPr/>
          <p:nvPr/>
        </p:nvSpPr>
        <p:spPr bwMode="auto">
          <a:xfrm>
            <a:off x="3248514" y="2020159"/>
            <a:ext cx="753232" cy="753232"/>
          </a:xfrm>
          <a:prstGeom prst="roundRect">
            <a:avLst>
              <a:gd name="adj" fmla="val 6712"/>
            </a:avLst>
          </a:prstGeom>
          <a:solidFill>
            <a:schemeClr val="accent2"/>
          </a:solidFill>
          <a:ln w="9525" cap="flat" cmpd="sng" algn="ctr">
            <a:solidFill>
              <a:schemeClr val="accent2"/>
            </a:solidFill>
            <a:prstDash val="solid"/>
            <a:round/>
            <a:headEnd type="none" w="med" len="med"/>
            <a:tailEnd type="none" w="med" len="med"/>
          </a:ln>
          <a:effectLst>
            <a:outerShdw blurRad="368300" dist="101600" dir="9000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4" name="圆角矩形 33"/>
          <p:cNvSpPr/>
          <p:nvPr/>
        </p:nvSpPr>
        <p:spPr bwMode="auto">
          <a:xfrm>
            <a:off x="4001746" y="1191604"/>
            <a:ext cx="677909" cy="677909"/>
          </a:xfrm>
          <a:prstGeom prst="roundRect">
            <a:avLst>
              <a:gd name="adj" fmla="val 6712"/>
            </a:avLst>
          </a:prstGeom>
          <a:solidFill>
            <a:schemeClr val="accent2"/>
          </a:soli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5" name="圆角矩形 34"/>
          <p:cNvSpPr/>
          <p:nvPr/>
        </p:nvSpPr>
        <p:spPr bwMode="auto">
          <a:xfrm>
            <a:off x="3700451" y="1718864"/>
            <a:ext cx="527263" cy="527263"/>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6" name="圆角矩形 35"/>
          <p:cNvSpPr/>
          <p:nvPr/>
        </p:nvSpPr>
        <p:spPr bwMode="auto">
          <a:xfrm>
            <a:off x="4510435" y="1681204"/>
            <a:ext cx="979201" cy="979201"/>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7" name="文本框 27"/>
          <p:cNvSpPr txBox="1"/>
          <p:nvPr/>
        </p:nvSpPr>
        <p:spPr>
          <a:xfrm>
            <a:off x="8068999" y="1797442"/>
            <a:ext cx="1732433" cy="871264"/>
          </a:xfrm>
          <a:prstGeom prst="rect">
            <a:avLst/>
          </a:prstGeom>
          <a:noFill/>
        </p:spPr>
        <p:txBody>
          <a:bodyPr wrap="square" rtlCol="0">
            <a:spAutoFit/>
          </a:bodyPr>
          <a:lstStyle/>
          <a:p>
            <a:pPr>
              <a:lnSpc>
                <a:spcPct val="150000"/>
              </a:lnSpc>
            </a:pPr>
            <a:r>
              <a:rPr lang="en-US" altLang="zh-CN" sz="1687" dirty="0">
                <a:solidFill>
                  <a:schemeClr val="bg1">
                    <a:lumMod val="65000"/>
                  </a:schemeClr>
                </a:solidFill>
                <a:latin typeface="ITC Avant Garde Std Bk" panose="020B0502020202020204" pitchFamily="34" charset="0"/>
              </a:rPr>
              <a:t>BUSINESS </a:t>
            </a:r>
          </a:p>
          <a:p>
            <a:pPr>
              <a:lnSpc>
                <a:spcPct val="150000"/>
              </a:lnSpc>
            </a:pPr>
            <a:r>
              <a:rPr lang="en-US" altLang="zh-CN" sz="1687" dirty="0">
                <a:solidFill>
                  <a:schemeClr val="bg1">
                    <a:lumMod val="65000"/>
                  </a:schemeClr>
                </a:solidFill>
                <a:latin typeface="ITC Avant Garde Std Bk" panose="020B0502020202020204" pitchFamily="34" charset="0"/>
              </a:rPr>
              <a:t>POWERPOINT</a:t>
            </a:r>
            <a:endParaRPr lang="zh-CN" altLang="en-US" sz="1687" dirty="0">
              <a:solidFill>
                <a:schemeClr val="bg1">
                  <a:lumMod val="65000"/>
                </a:schemeClr>
              </a:solidFill>
              <a:latin typeface="ITC Avant Garde Std Bk" panose="020B0502020202020204" pitchFamily="34" charset="0"/>
            </a:endParaRPr>
          </a:p>
        </p:txBody>
      </p:sp>
      <p:sp>
        <p:nvSpPr>
          <p:cNvPr id="38" name="矩形 37"/>
          <p:cNvSpPr/>
          <p:nvPr/>
        </p:nvSpPr>
        <p:spPr>
          <a:xfrm>
            <a:off x="26222" y="3253940"/>
            <a:ext cx="12853396" cy="1476324"/>
          </a:xfrm>
          <a:prstGeom prst="rect">
            <a:avLst/>
          </a:prstGeom>
          <a:solidFill>
            <a:schemeClr val="accent3"/>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7"/>
          </a:p>
        </p:txBody>
      </p:sp>
      <p:sp>
        <p:nvSpPr>
          <p:cNvPr id="39" name="文本框 24"/>
          <p:cNvSpPr txBox="1"/>
          <p:nvPr/>
        </p:nvSpPr>
        <p:spPr>
          <a:xfrm>
            <a:off x="2045817" y="3616325"/>
            <a:ext cx="9064078" cy="968598"/>
          </a:xfrm>
          <a:prstGeom prst="rect">
            <a:avLst/>
          </a:prstGeom>
          <a:noFill/>
        </p:spPr>
        <p:txBody>
          <a:bodyPr wrap="square" rtlCol="0">
            <a:spAutoFit/>
          </a:bodyPr>
          <a:lstStyle/>
          <a:p>
            <a:pPr algn="ctr"/>
            <a:r>
              <a:rPr lang="zh-CN" altLang="en-US" sz="5694" dirty="0" smtClean="0">
                <a:solidFill>
                  <a:srgbClr val="FFFFFF"/>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机场航空公司工作总结计划</a:t>
            </a:r>
            <a:endParaRPr lang="zh-CN" altLang="en-US" sz="5694" dirty="0">
              <a:solidFill>
                <a:srgbClr val="FFFFFF"/>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199" y="2123712"/>
            <a:ext cx="5565279" cy="1744117"/>
          </a:xfrm>
          <a:prstGeom prst="rect">
            <a:avLst/>
          </a:prstGeom>
        </p:spPr>
      </p:pic>
    </p:spTree>
    <p:extLst>
      <p:ext uri="{BB962C8B-B14F-4D97-AF65-F5344CB8AC3E}">
        <p14:creationId xmlns:p14="http://schemas.microsoft.com/office/powerpoint/2010/main" val="19641481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400" fill="hold"/>
                                        <p:tgtEl>
                                          <p:spTgt spid="36"/>
                                        </p:tgtEl>
                                        <p:attrNameLst>
                                          <p:attrName>ppt_w</p:attrName>
                                        </p:attrNameLst>
                                      </p:cBhvr>
                                      <p:tavLst>
                                        <p:tav tm="0">
                                          <p:val>
                                            <p:fltVal val="0"/>
                                          </p:val>
                                        </p:tav>
                                        <p:tav tm="100000">
                                          <p:val>
                                            <p:strVal val="#ppt_w"/>
                                          </p:val>
                                        </p:tav>
                                      </p:tavLst>
                                    </p:anim>
                                    <p:anim calcmode="lin" valueType="num">
                                      <p:cBhvr>
                                        <p:cTn id="14" dur="400" fill="hold"/>
                                        <p:tgtEl>
                                          <p:spTgt spid="36"/>
                                        </p:tgtEl>
                                        <p:attrNameLst>
                                          <p:attrName>ppt_h</p:attrName>
                                        </p:attrNameLst>
                                      </p:cBhvr>
                                      <p:tavLst>
                                        <p:tav tm="0">
                                          <p:val>
                                            <p:fltVal val="0"/>
                                          </p:val>
                                        </p:tav>
                                        <p:tav tm="100000">
                                          <p:val>
                                            <p:strVal val="#ppt_h"/>
                                          </p:val>
                                        </p:tav>
                                      </p:tavLst>
                                    </p:anim>
                                    <p:animEffect transition="in" filter="fade">
                                      <p:cBhvr>
                                        <p:cTn id="15" dur="400"/>
                                        <p:tgtEl>
                                          <p:spTgt spid="36"/>
                                        </p:tgtEl>
                                      </p:cBhvr>
                                    </p:animEffect>
                                  </p:childTnLst>
                                </p:cTn>
                              </p:par>
                            </p:childTnLst>
                          </p:cTn>
                        </p:par>
                        <p:par>
                          <p:cTn id="16" fill="hold">
                            <p:stCondLst>
                              <p:cond delay="9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400" fill="hold"/>
                                        <p:tgtEl>
                                          <p:spTgt spid="33"/>
                                        </p:tgtEl>
                                        <p:attrNameLst>
                                          <p:attrName>ppt_w</p:attrName>
                                        </p:attrNameLst>
                                      </p:cBhvr>
                                      <p:tavLst>
                                        <p:tav tm="0">
                                          <p:val>
                                            <p:fltVal val="0"/>
                                          </p:val>
                                        </p:tav>
                                        <p:tav tm="100000">
                                          <p:val>
                                            <p:strVal val="#ppt_w"/>
                                          </p:val>
                                        </p:tav>
                                      </p:tavLst>
                                    </p:anim>
                                    <p:anim calcmode="lin" valueType="num">
                                      <p:cBhvr>
                                        <p:cTn id="20" dur="400" fill="hold"/>
                                        <p:tgtEl>
                                          <p:spTgt spid="33"/>
                                        </p:tgtEl>
                                        <p:attrNameLst>
                                          <p:attrName>ppt_h</p:attrName>
                                        </p:attrNameLst>
                                      </p:cBhvr>
                                      <p:tavLst>
                                        <p:tav tm="0">
                                          <p:val>
                                            <p:fltVal val="0"/>
                                          </p:val>
                                        </p:tav>
                                        <p:tav tm="100000">
                                          <p:val>
                                            <p:strVal val="#ppt_h"/>
                                          </p:val>
                                        </p:tav>
                                      </p:tavLst>
                                    </p:anim>
                                    <p:animEffect transition="in" filter="fade">
                                      <p:cBhvr>
                                        <p:cTn id="21" dur="400"/>
                                        <p:tgtEl>
                                          <p:spTgt spid="3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250" fill="hold"/>
                                        <p:tgtEl>
                                          <p:spTgt spid="35"/>
                                        </p:tgtEl>
                                        <p:attrNameLst>
                                          <p:attrName>ppt_w</p:attrName>
                                        </p:attrNameLst>
                                      </p:cBhvr>
                                      <p:tavLst>
                                        <p:tav tm="0">
                                          <p:val>
                                            <p:fltVal val="0"/>
                                          </p:val>
                                        </p:tav>
                                        <p:tav tm="100000">
                                          <p:val>
                                            <p:strVal val="#ppt_w"/>
                                          </p:val>
                                        </p:tav>
                                      </p:tavLst>
                                    </p:anim>
                                    <p:anim calcmode="lin" valueType="num">
                                      <p:cBhvr>
                                        <p:cTn id="25" dur="250" fill="hold"/>
                                        <p:tgtEl>
                                          <p:spTgt spid="35"/>
                                        </p:tgtEl>
                                        <p:attrNameLst>
                                          <p:attrName>ppt_h</p:attrName>
                                        </p:attrNameLst>
                                      </p:cBhvr>
                                      <p:tavLst>
                                        <p:tav tm="0">
                                          <p:val>
                                            <p:fltVal val="0"/>
                                          </p:val>
                                        </p:tav>
                                        <p:tav tm="100000">
                                          <p:val>
                                            <p:strVal val="#ppt_h"/>
                                          </p:val>
                                        </p:tav>
                                      </p:tavLst>
                                    </p:anim>
                                    <p:animEffect transition="in" filter="fade">
                                      <p:cBhvr>
                                        <p:cTn id="26" dur="250"/>
                                        <p:tgtEl>
                                          <p:spTgt spid="35"/>
                                        </p:tgtEl>
                                      </p:cBhvr>
                                    </p:animEffect>
                                  </p:childTnLst>
                                </p:cTn>
                              </p:par>
                            </p:childTnLst>
                          </p:cTn>
                        </p:par>
                        <p:par>
                          <p:cTn id="27" fill="hold">
                            <p:stCondLst>
                              <p:cond delay="130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400" fill="hold"/>
                                        <p:tgtEl>
                                          <p:spTgt spid="34"/>
                                        </p:tgtEl>
                                        <p:attrNameLst>
                                          <p:attrName>ppt_w</p:attrName>
                                        </p:attrNameLst>
                                      </p:cBhvr>
                                      <p:tavLst>
                                        <p:tav tm="0">
                                          <p:val>
                                            <p:fltVal val="0"/>
                                          </p:val>
                                        </p:tav>
                                        <p:tav tm="100000">
                                          <p:val>
                                            <p:strVal val="#ppt_w"/>
                                          </p:val>
                                        </p:tav>
                                      </p:tavLst>
                                    </p:anim>
                                    <p:anim calcmode="lin" valueType="num">
                                      <p:cBhvr>
                                        <p:cTn id="31" dur="400" fill="hold"/>
                                        <p:tgtEl>
                                          <p:spTgt spid="34"/>
                                        </p:tgtEl>
                                        <p:attrNameLst>
                                          <p:attrName>ppt_h</p:attrName>
                                        </p:attrNameLst>
                                      </p:cBhvr>
                                      <p:tavLst>
                                        <p:tav tm="0">
                                          <p:val>
                                            <p:fltVal val="0"/>
                                          </p:val>
                                        </p:tav>
                                        <p:tav tm="100000">
                                          <p:val>
                                            <p:strVal val="#ppt_h"/>
                                          </p:val>
                                        </p:tav>
                                      </p:tavLst>
                                    </p:anim>
                                    <p:animEffect transition="in" filter="fade">
                                      <p:cBhvr>
                                        <p:cTn id="32" dur="400"/>
                                        <p:tgtEl>
                                          <p:spTgt spid="34"/>
                                        </p:tgtEl>
                                      </p:cBhvr>
                                    </p:animEffect>
                                  </p:childTnLst>
                                </p:cTn>
                              </p:par>
                            </p:childTnLst>
                          </p:cTn>
                        </p:par>
                        <p:par>
                          <p:cTn id="33" fill="hold">
                            <p:stCondLst>
                              <p:cond delay="1700"/>
                            </p:stCondLst>
                            <p:childTnLst>
                              <p:par>
                                <p:cTn id="34" presetID="42"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anim calcmode="lin" valueType="num">
                                      <p:cBhvr>
                                        <p:cTn id="37" dur="500" fill="hold"/>
                                        <p:tgtEl>
                                          <p:spTgt spid="22"/>
                                        </p:tgtEl>
                                        <p:attrNameLst>
                                          <p:attrName>ppt_x</p:attrName>
                                        </p:attrNameLst>
                                      </p:cBhvr>
                                      <p:tavLst>
                                        <p:tav tm="0">
                                          <p:val>
                                            <p:strVal val="#ppt_x"/>
                                          </p:val>
                                        </p:tav>
                                        <p:tav tm="100000">
                                          <p:val>
                                            <p:strVal val="#ppt_x"/>
                                          </p:val>
                                        </p:tav>
                                      </p:tavLst>
                                    </p:anim>
                                    <p:anim calcmode="lin" valueType="num">
                                      <p:cBhvr>
                                        <p:cTn id="38" dur="500" fill="hold"/>
                                        <p:tgtEl>
                                          <p:spTgt spid="22"/>
                                        </p:tgtEl>
                                        <p:attrNameLst>
                                          <p:attrName>ppt_y</p:attrName>
                                        </p:attrNameLst>
                                      </p:cBhvr>
                                      <p:tavLst>
                                        <p:tav tm="0">
                                          <p:val>
                                            <p:strVal val="#ppt_y+.1"/>
                                          </p:val>
                                        </p:tav>
                                        <p:tav tm="100000">
                                          <p:val>
                                            <p:strVal val="#ppt_y"/>
                                          </p:val>
                                        </p:tav>
                                      </p:tavLst>
                                    </p:anim>
                                  </p:childTnLst>
                                </p:cTn>
                              </p:par>
                            </p:childTnLst>
                          </p:cTn>
                        </p:par>
                        <p:par>
                          <p:cTn id="39" fill="hold">
                            <p:stCondLst>
                              <p:cond delay="2200"/>
                            </p:stCondLst>
                            <p:childTnLst>
                              <p:par>
                                <p:cTn id="40" presetID="2" presetClass="entr" presetSubtype="8"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ppt_y"/>
                                          </p:val>
                                        </p:tav>
                                        <p:tav tm="100000">
                                          <p:val>
                                            <p:strVal val="#ppt_y"/>
                                          </p:val>
                                        </p:tav>
                                      </p:tavLst>
                                    </p:anim>
                                  </p:childTnLst>
                                </p:cTn>
                              </p:par>
                            </p:childTnLst>
                          </p:cTn>
                        </p:par>
                        <p:par>
                          <p:cTn id="44" fill="hold">
                            <p:stCondLst>
                              <p:cond delay="2700"/>
                            </p:stCondLst>
                            <p:childTnLst>
                              <p:par>
                                <p:cTn id="45" presetID="41" presetClass="entr" presetSubtype="0" fill="hold" grpId="0" nodeType="afterEffect">
                                  <p:stCondLst>
                                    <p:cond delay="0"/>
                                  </p:stCondLst>
                                  <p:iterate type="lt">
                                    <p:tmPct val="1765"/>
                                  </p:iterate>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7"/>
                                        </p:tgtEl>
                                        <p:attrNameLst>
                                          <p:attrName>ppt_y</p:attrName>
                                        </p:attrNameLst>
                                      </p:cBhvr>
                                      <p:tavLst>
                                        <p:tav tm="0">
                                          <p:val>
                                            <p:strVal val="#ppt_y"/>
                                          </p:val>
                                        </p:tav>
                                        <p:tav tm="100000">
                                          <p:val>
                                            <p:strVal val="#ppt_y"/>
                                          </p:val>
                                        </p:tav>
                                      </p:tavLst>
                                    </p:anim>
                                    <p:anim calcmode="lin" valueType="num">
                                      <p:cBhvr>
                                        <p:cTn id="49"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7"/>
                                        </p:tgtEl>
                                      </p:cBhvr>
                                    </p:animEffect>
                                  </p:childTnLst>
                                </p:cTn>
                              </p:par>
                            </p:childTnLst>
                          </p:cTn>
                        </p:par>
                        <p:par>
                          <p:cTn id="52" fill="hold">
                            <p:stCondLst>
                              <p:cond delay="335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by="(-#ppt_w*2)" calcmode="lin" valueType="num">
                                      <p:cBhvr rctx="PPT">
                                        <p:cTn id="55" dur="250" autoRev="1" fill="hold">
                                          <p:stCondLst>
                                            <p:cond delay="0"/>
                                          </p:stCondLst>
                                        </p:cTn>
                                        <p:tgtEl>
                                          <p:spTgt spid="39"/>
                                        </p:tgtEl>
                                        <p:attrNameLst>
                                          <p:attrName>ppt_w</p:attrName>
                                        </p:attrNameLst>
                                      </p:cBhvr>
                                    </p:anim>
                                    <p:anim by="(#ppt_w*0.50)" calcmode="lin" valueType="num">
                                      <p:cBhvr>
                                        <p:cTn id="56" dur="250" decel="50000" autoRev="1" fill="hold">
                                          <p:stCondLst>
                                            <p:cond delay="0"/>
                                          </p:stCondLst>
                                        </p:cTn>
                                        <p:tgtEl>
                                          <p:spTgt spid="39"/>
                                        </p:tgtEl>
                                        <p:attrNameLst>
                                          <p:attrName>ppt_x</p:attrName>
                                        </p:attrNameLst>
                                      </p:cBhvr>
                                    </p:anim>
                                    <p:anim from="(-#ppt_h/2)" to="(#ppt_y)" calcmode="lin" valueType="num">
                                      <p:cBhvr>
                                        <p:cTn id="57" dur="500" fill="hold">
                                          <p:stCondLst>
                                            <p:cond delay="0"/>
                                          </p:stCondLst>
                                        </p:cTn>
                                        <p:tgtEl>
                                          <p:spTgt spid="39"/>
                                        </p:tgtEl>
                                        <p:attrNameLst>
                                          <p:attrName>ppt_y</p:attrName>
                                        </p:attrNameLst>
                                      </p:cBhvr>
                                    </p:anim>
                                    <p:animRot by="21600000">
                                      <p:cBhvr>
                                        <p:cTn id="58" dur="500" fill="hold">
                                          <p:stCondLst>
                                            <p:cond delay="0"/>
                                          </p:stCondLst>
                                        </p:cTn>
                                        <p:tgtEl>
                                          <p:spTgt spid="39"/>
                                        </p:tgtEl>
                                        <p:attrNameLst>
                                          <p:attrName>r</p:attrName>
                                        </p:attrNameLst>
                                      </p:cBhvr>
                                    </p:animRot>
                                  </p:childTnLst>
                                </p:cTn>
                              </p:par>
                            </p:childTnLst>
                          </p:cTn>
                        </p:par>
                        <p:par>
                          <p:cTn id="59" fill="hold">
                            <p:stCondLst>
                              <p:cond delay="4400"/>
                            </p:stCondLst>
                            <p:childTnLst>
                              <p:par>
                                <p:cTn id="60" presetID="53" presetClass="entr" presetSubtype="16"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childTnLst>
                          </p:cTn>
                        </p:par>
                        <p:par>
                          <p:cTn id="65" fill="hold">
                            <p:stCondLst>
                              <p:cond delay="4900"/>
                            </p:stCondLst>
                            <p:childTnLst>
                              <p:par>
                                <p:cTn id="66" presetID="53" presetClass="entr" presetSubtype="16"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250" fill="hold"/>
                                        <p:tgtEl>
                                          <p:spTgt spid="32"/>
                                        </p:tgtEl>
                                        <p:attrNameLst>
                                          <p:attrName>ppt_w</p:attrName>
                                        </p:attrNameLst>
                                      </p:cBhvr>
                                      <p:tavLst>
                                        <p:tav tm="0">
                                          <p:val>
                                            <p:fltVal val="0"/>
                                          </p:val>
                                        </p:tav>
                                        <p:tav tm="100000">
                                          <p:val>
                                            <p:strVal val="#ppt_w"/>
                                          </p:val>
                                        </p:tav>
                                      </p:tavLst>
                                    </p:anim>
                                    <p:anim calcmode="lin" valueType="num">
                                      <p:cBhvr>
                                        <p:cTn id="69" dur="1250" fill="hold"/>
                                        <p:tgtEl>
                                          <p:spTgt spid="32"/>
                                        </p:tgtEl>
                                        <p:attrNameLst>
                                          <p:attrName>ppt_h</p:attrName>
                                        </p:attrNameLst>
                                      </p:cBhvr>
                                      <p:tavLst>
                                        <p:tav tm="0">
                                          <p:val>
                                            <p:fltVal val="0"/>
                                          </p:val>
                                        </p:tav>
                                        <p:tav tm="100000">
                                          <p:val>
                                            <p:strVal val="#ppt_h"/>
                                          </p:val>
                                        </p:tav>
                                      </p:tavLst>
                                    </p:anim>
                                    <p:animEffect transition="in" filter="fade">
                                      <p:cBhvr>
                                        <p:cTn id="70"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animBg="1"/>
      <p:bldP spid="35" grpId="0" animBg="1"/>
      <p:bldP spid="36" grpId="0" animBg="1"/>
      <p:bldP spid="37" grpId="0"/>
      <p:bldP spid="38" grpId="0" animBg="1"/>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58897" y="3381706"/>
            <a:ext cx="3141627" cy="3854734"/>
          </a:xfrm>
          <a:custGeom>
            <a:avLst/>
            <a:gdLst/>
            <a:ahLst/>
            <a:cxnLst>
              <a:cxn ang="0">
                <a:pos x="169" y="528"/>
              </a:cxn>
              <a:cxn ang="0">
                <a:pos x="121" y="430"/>
              </a:cxn>
              <a:cxn ang="0">
                <a:pos x="54" y="428"/>
              </a:cxn>
              <a:cxn ang="0">
                <a:pos x="46" y="390"/>
              </a:cxn>
              <a:cxn ang="0">
                <a:pos x="28" y="376"/>
              </a:cxn>
              <a:cxn ang="0">
                <a:pos x="42" y="366"/>
              </a:cxn>
              <a:cxn ang="0">
                <a:pos x="24" y="356"/>
              </a:cxn>
              <a:cxn ang="0">
                <a:pos x="19" y="332"/>
              </a:cxn>
              <a:cxn ang="0">
                <a:pos x="9" y="305"/>
              </a:cxn>
              <a:cxn ang="0">
                <a:pos x="49" y="233"/>
              </a:cxn>
              <a:cxn ang="0">
                <a:pos x="133" y="58"/>
              </a:cxn>
              <a:cxn ang="0">
                <a:pos x="404" y="174"/>
              </a:cxn>
              <a:cxn ang="0">
                <a:pos x="336" y="387"/>
              </a:cxn>
              <a:cxn ang="0">
                <a:pos x="347" y="534"/>
              </a:cxn>
              <a:cxn ang="0">
                <a:pos x="168" y="534"/>
              </a:cxn>
              <a:cxn ang="0">
                <a:pos x="169" y="528"/>
              </a:cxn>
            </a:cxnLst>
            <a:rect l="0" t="0" r="r" b="b"/>
            <a:pathLst>
              <a:path w="436" h="534">
                <a:moveTo>
                  <a:pt x="169" y="528"/>
                </a:moveTo>
                <a:cubicBezTo>
                  <a:pt x="169" y="528"/>
                  <a:pt x="171" y="428"/>
                  <a:pt x="121" y="430"/>
                </a:cubicBezTo>
                <a:cubicBezTo>
                  <a:pt x="71" y="432"/>
                  <a:pt x="66" y="446"/>
                  <a:pt x="54" y="428"/>
                </a:cubicBezTo>
                <a:cubicBezTo>
                  <a:pt x="42" y="409"/>
                  <a:pt x="54" y="398"/>
                  <a:pt x="46" y="390"/>
                </a:cubicBezTo>
                <a:cubicBezTo>
                  <a:pt x="46" y="390"/>
                  <a:pt x="28" y="384"/>
                  <a:pt x="28" y="376"/>
                </a:cubicBezTo>
                <a:cubicBezTo>
                  <a:pt x="28" y="368"/>
                  <a:pt x="42" y="366"/>
                  <a:pt x="42" y="366"/>
                </a:cubicBezTo>
                <a:cubicBezTo>
                  <a:pt x="42" y="366"/>
                  <a:pt x="24" y="365"/>
                  <a:pt x="24" y="356"/>
                </a:cubicBezTo>
                <a:cubicBezTo>
                  <a:pt x="23" y="348"/>
                  <a:pt x="33" y="338"/>
                  <a:pt x="19" y="332"/>
                </a:cubicBezTo>
                <a:cubicBezTo>
                  <a:pt x="5" y="326"/>
                  <a:pt x="0" y="320"/>
                  <a:pt x="9" y="305"/>
                </a:cubicBezTo>
                <a:cubicBezTo>
                  <a:pt x="18" y="290"/>
                  <a:pt x="52" y="251"/>
                  <a:pt x="49" y="233"/>
                </a:cubicBezTo>
                <a:cubicBezTo>
                  <a:pt x="46" y="216"/>
                  <a:pt x="29" y="117"/>
                  <a:pt x="133" y="58"/>
                </a:cubicBezTo>
                <a:cubicBezTo>
                  <a:pt x="238" y="0"/>
                  <a:pt x="372" y="49"/>
                  <a:pt x="404" y="174"/>
                </a:cubicBezTo>
                <a:cubicBezTo>
                  <a:pt x="436" y="300"/>
                  <a:pt x="336" y="387"/>
                  <a:pt x="336" y="387"/>
                </a:cubicBezTo>
                <a:cubicBezTo>
                  <a:pt x="336" y="387"/>
                  <a:pt x="302" y="480"/>
                  <a:pt x="347" y="534"/>
                </a:cubicBezTo>
                <a:cubicBezTo>
                  <a:pt x="168" y="534"/>
                  <a:pt x="168" y="534"/>
                  <a:pt x="168" y="534"/>
                </a:cubicBezTo>
                <a:lnTo>
                  <a:pt x="169" y="528"/>
                </a:lnTo>
                <a:close/>
              </a:path>
            </a:pathLst>
          </a:custGeom>
          <a:solidFill>
            <a:schemeClr val="bg1">
              <a:lumMod val="75000"/>
            </a:schemeClr>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95"/>
          <p:cNvSpPr>
            <a:spLocks/>
          </p:cNvSpPr>
          <p:nvPr/>
        </p:nvSpPr>
        <p:spPr bwMode="auto">
          <a:xfrm>
            <a:off x="5252607" y="3932954"/>
            <a:ext cx="2287582" cy="2044790"/>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chemeClr val="bg1">
              <a:lumMod val="95000"/>
            </a:schemeClr>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
          <p:cNvGrpSpPr/>
          <p:nvPr/>
        </p:nvGrpSpPr>
        <p:grpSpPr>
          <a:xfrm>
            <a:off x="6036394" y="2311037"/>
            <a:ext cx="785963" cy="785742"/>
            <a:chOff x="4271225" y="1594106"/>
            <a:chExt cx="610649" cy="610478"/>
          </a:xfrm>
        </p:grpSpPr>
        <p:sp>
          <p:nvSpPr>
            <p:cNvPr id="21" name="Oval 20"/>
            <p:cNvSpPr/>
            <p:nvPr/>
          </p:nvSpPr>
          <p:spPr>
            <a:xfrm rot="16200000">
              <a:off x="4271311" y="1594020"/>
              <a:ext cx="610478" cy="610649"/>
            </a:xfrm>
            <a:prstGeom prst="ellipse">
              <a:avLst/>
            </a:prstGeom>
            <a:solidFill>
              <a:schemeClr val="accent1"/>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Freeform 5"/>
            <p:cNvSpPr>
              <a:spLocks noEditPoints="1"/>
            </p:cNvSpPr>
            <p:nvPr/>
          </p:nvSpPr>
          <p:spPr bwMode="auto">
            <a:xfrm>
              <a:off x="4399153" y="1689692"/>
              <a:ext cx="354794" cy="419304"/>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8295566" y="4843712"/>
            <a:ext cx="785963" cy="785742"/>
            <a:chOff x="4975746" y="3427120"/>
            <a:chExt cx="610649" cy="610478"/>
          </a:xfrm>
        </p:grpSpPr>
        <p:sp>
          <p:nvSpPr>
            <p:cNvPr id="9" name="Oval 8"/>
            <p:cNvSpPr/>
            <p:nvPr/>
          </p:nvSpPr>
          <p:spPr>
            <a:xfrm rot="5400000" flipV="1">
              <a:off x="4975832" y="3427034"/>
              <a:ext cx="610478" cy="610649"/>
            </a:xfrm>
            <a:prstGeom prst="ellipse">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36"/>
            <p:cNvGrpSpPr/>
            <p:nvPr/>
          </p:nvGrpSpPr>
          <p:grpSpPr>
            <a:xfrm>
              <a:off x="5141466" y="3609936"/>
              <a:ext cx="279210" cy="244844"/>
              <a:chOff x="6365875" y="1458913"/>
              <a:chExt cx="619125" cy="542925"/>
            </a:xfrm>
            <a:solidFill>
              <a:schemeClr val="accent4"/>
            </a:solidFill>
          </p:grpSpPr>
          <p:sp>
            <p:nvSpPr>
              <p:cNvPr id="11" name="Freeform 43"/>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44"/>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45"/>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46"/>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47"/>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48"/>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7" name="Group 16"/>
          <p:cNvGrpSpPr/>
          <p:nvPr/>
        </p:nvGrpSpPr>
        <p:grpSpPr>
          <a:xfrm>
            <a:off x="3777223" y="4843712"/>
            <a:ext cx="785963" cy="785742"/>
            <a:chOff x="3576522" y="3427120"/>
            <a:chExt cx="610649" cy="610478"/>
          </a:xfrm>
        </p:grpSpPr>
        <p:sp>
          <p:nvSpPr>
            <p:cNvPr id="18" name="Oval 17"/>
            <p:cNvSpPr/>
            <p:nvPr/>
          </p:nvSpPr>
          <p:spPr>
            <a:xfrm rot="5400000" flipV="1">
              <a:off x="3576608" y="3427034"/>
              <a:ext cx="610478" cy="610649"/>
            </a:xfrm>
            <a:prstGeom prst="ellipse">
              <a:avLst/>
            </a:prstGeom>
            <a:solidFill>
              <a:schemeClr val="accent5"/>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01"/>
            <p:cNvSpPr>
              <a:spLocks noEditPoints="1"/>
            </p:cNvSpPr>
            <p:nvPr/>
          </p:nvSpPr>
          <p:spPr bwMode="auto">
            <a:xfrm>
              <a:off x="3692794" y="3607082"/>
              <a:ext cx="378106" cy="25055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3" name="Group 22"/>
          <p:cNvGrpSpPr/>
          <p:nvPr/>
        </p:nvGrpSpPr>
        <p:grpSpPr>
          <a:xfrm>
            <a:off x="4398375" y="3471445"/>
            <a:ext cx="785963" cy="785742"/>
            <a:chOff x="3576522" y="1830057"/>
            <a:chExt cx="610649" cy="610478"/>
          </a:xfrm>
        </p:grpSpPr>
        <p:sp>
          <p:nvSpPr>
            <p:cNvPr id="24" name="Oval 23"/>
            <p:cNvSpPr/>
            <p:nvPr/>
          </p:nvSpPr>
          <p:spPr>
            <a:xfrm rot="16200000">
              <a:off x="3576608" y="1829971"/>
              <a:ext cx="610478" cy="610649"/>
            </a:xfrm>
            <a:prstGeom prst="ellipse">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66"/>
            <p:cNvSpPr>
              <a:spLocks noEditPoints="1"/>
            </p:cNvSpPr>
            <p:nvPr/>
          </p:nvSpPr>
          <p:spPr bwMode="auto">
            <a:xfrm>
              <a:off x="3749060" y="1980190"/>
              <a:ext cx="265574" cy="31021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7674414" y="3471445"/>
            <a:ext cx="785963" cy="785742"/>
            <a:chOff x="4975746" y="1830057"/>
            <a:chExt cx="610649" cy="610478"/>
          </a:xfrm>
        </p:grpSpPr>
        <p:sp>
          <p:nvSpPr>
            <p:cNvPr id="27" name="Oval 26"/>
            <p:cNvSpPr/>
            <p:nvPr/>
          </p:nvSpPr>
          <p:spPr>
            <a:xfrm rot="16200000">
              <a:off x="4975832" y="1829971"/>
              <a:ext cx="610478" cy="610649"/>
            </a:xfrm>
            <a:prstGeom prst="ellipse">
              <a:avLst/>
            </a:prstGeom>
            <a:solidFill>
              <a:schemeClr val="accent3"/>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21"/>
            <p:cNvSpPr>
              <a:spLocks noEditPoints="1"/>
            </p:cNvSpPr>
            <p:nvPr/>
          </p:nvSpPr>
          <p:spPr bwMode="auto">
            <a:xfrm>
              <a:off x="5055861" y="1982244"/>
              <a:ext cx="450420" cy="306102"/>
            </a:xfrm>
            <a:custGeom>
              <a:avLst/>
              <a:gdLst/>
              <a:ahLst/>
              <a:cxnLst>
                <a:cxn ang="0">
                  <a:pos x="389" y="347"/>
                </a:cxn>
                <a:cxn ang="0">
                  <a:pos x="389" y="371"/>
                </a:cxn>
                <a:cxn ang="0">
                  <a:pos x="619" y="283"/>
                </a:cxn>
                <a:cxn ang="0">
                  <a:pos x="611" y="420"/>
                </a:cxn>
                <a:cxn ang="0">
                  <a:pos x="73" y="411"/>
                </a:cxn>
                <a:cxn ang="0">
                  <a:pos x="67" y="359"/>
                </a:cxn>
                <a:cxn ang="0">
                  <a:pos x="30" y="362"/>
                </a:cxn>
                <a:cxn ang="0">
                  <a:pos x="8" y="370"/>
                </a:cxn>
                <a:cxn ang="0">
                  <a:pos x="0" y="84"/>
                </a:cxn>
                <a:cxn ang="0">
                  <a:pos x="7" y="8"/>
                </a:cxn>
                <a:cxn ang="0">
                  <a:pos x="23" y="8"/>
                </a:cxn>
                <a:cxn ang="0">
                  <a:pos x="30" y="84"/>
                </a:cxn>
                <a:cxn ang="0">
                  <a:pos x="67" y="334"/>
                </a:cxn>
                <a:cxn ang="0">
                  <a:pos x="73" y="283"/>
                </a:cxn>
                <a:cxn ang="0">
                  <a:pos x="169" y="275"/>
                </a:cxn>
                <a:cxn ang="0">
                  <a:pos x="185" y="321"/>
                </a:cxn>
                <a:cxn ang="0">
                  <a:pos x="214" y="275"/>
                </a:cxn>
                <a:cxn ang="0">
                  <a:pos x="231" y="321"/>
                </a:cxn>
                <a:cxn ang="0">
                  <a:pos x="262" y="275"/>
                </a:cxn>
                <a:cxn ang="0">
                  <a:pos x="278" y="321"/>
                </a:cxn>
                <a:cxn ang="0">
                  <a:pos x="611" y="275"/>
                </a:cxn>
                <a:cxn ang="0">
                  <a:pos x="435" y="321"/>
                </a:cxn>
                <a:cxn ang="0">
                  <a:pos x="545" y="301"/>
                </a:cxn>
                <a:cxn ang="0">
                  <a:pos x="435" y="321"/>
                </a:cxn>
                <a:cxn ang="0">
                  <a:pos x="150" y="340"/>
                </a:cxn>
                <a:cxn ang="0">
                  <a:pos x="548" y="377"/>
                </a:cxn>
                <a:cxn ang="0">
                  <a:pos x="447" y="371"/>
                </a:cxn>
                <a:cxn ang="0">
                  <a:pos x="447" y="347"/>
                </a:cxn>
                <a:cxn ang="0">
                  <a:pos x="447" y="371"/>
                </a:cxn>
                <a:cxn ang="0">
                  <a:pos x="520" y="359"/>
                </a:cxn>
                <a:cxn ang="0">
                  <a:pos x="496" y="359"/>
                </a:cxn>
                <a:cxn ang="0">
                  <a:pos x="508" y="371"/>
                </a:cxn>
              </a:cxnLst>
              <a:rect l="0" t="0" r="r" b="b"/>
              <a:pathLst>
                <a:path w="619" h="420">
                  <a:moveTo>
                    <a:pt x="377" y="359"/>
                  </a:moveTo>
                  <a:cubicBezTo>
                    <a:pt x="377" y="353"/>
                    <a:pt x="382" y="347"/>
                    <a:pt x="389" y="347"/>
                  </a:cubicBezTo>
                  <a:cubicBezTo>
                    <a:pt x="395" y="347"/>
                    <a:pt x="400" y="353"/>
                    <a:pt x="400" y="359"/>
                  </a:cubicBezTo>
                  <a:cubicBezTo>
                    <a:pt x="400" y="365"/>
                    <a:pt x="395" y="371"/>
                    <a:pt x="389" y="371"/>
                  </a:cubicBezTo>
                  <a:cubicBezTo>
                    <a:pt x="382" y="371"/>
                    <a:pt x="377" y="365"/>
                    <a:pt x="377" y="359"/>
                  </a:cubicBezTo>
                  <a:close/>
                  <a:moveTo>
                    <a:pt x="619" y="283"/>
                  </a:moveTo>
                  <a:cubicBezTo>
                    <a:pt x="619" y="411"/>
                    <a:pt x="619" y="411"/>
                    <a:pt x="619" y="411"/>
                  </a:cubicBezTo>
                  <a:cubicBezTo>
                    <a:pt x="619" y="416"/>
                    <a:pt x="615" y="420"/>
                    <a:pt x="611" y="420"/>
                  </a:cubicBezTo>
                  <a:cubicBezTo>
                    <a:pt x="81" y="420"/>
                    <a:pt x="81" y="420"/>
                    <a:pt x="81" y="420"/>
                  </a:cubicBezTo>
                  <a:cubicBezTo>
                    <a:pt x="77" y="420"/>
                    <a:pt x="73" y="416"/>
                    <a:pt x="73" y="411"/>
                  </a:cubicBezTo>
                  <a:cubicBezTo>
                    <a:pt x="73" y="357"/>
                    <a:pt x="73" y="357"/>
                    <a:pt x="73" y="357"/>
                  </a:cubicBezTo>
                  <a:cubicBezTo>
                    <a:pt x="71" y="358"/>
                    <a:pt x="69" y="359"/>
                    <a:pt x="67" y="359"/>
                  </a:cubicBezTo>
                  <a:cubicBezTo>
                    <a:pt x="30" y="359"/>
                    <a:pt x="30" y="359"/>
                    <a:pt x="30" y="359"/>
                  </a:cubicBezTo>
                  <a:cubicBezTo>
                    <a:pt x="30" y="362"/>
                    <a:pt x="30" y="362"/>
                    <a:pt x="30" y="362"/>
                  </a:cubicBezTo>
                  <a:cubicBezTo>
                    <a:pt x="30" y="367"/>
                    <a:pt x="26" y="370"/>
                    <a:pt x="22" y="370"/>
                  </a:cubicBezTo>
                  <a:cubicBezTo>
                    <a:pt x="8" y="370"/>
                    <a:pt x="8" y="370"/>
                    <a:pt x="8" y="370"/>
                  </a:cubicBezTo>
                  <a:cubicBezTo>
                    <a:pt x="4" y="370"/>
                    <a:pt x="0" y="367"/>
                    <a:pt x="0" y="362"/>
                  </a:cubicBezTo>
                  <a:cubicBezTo>
                    <a:pt x="0" y="84"/>
                    <a:pt x="0" y="84"/>
                    <a:pt x="0" y="84"/>
                  </a:cubicBezTo>
                  <a:cubicBezTo>
                    <a:pt x="0" y="80"/>
                    <a:pt x="3" y="77"/>
                    <a:pt x="7" y="76"/>
                  </a:cubicBezTo>
                  <a:cubicBezTo>
                    <a:pt x="7" y="8"/>
                    <a:pt x="7" y="8"/>
                    <a:pt x="7" y="8"/>
                  </a:cubicBezTo>
                  <a:cubicBezTo>
                    <a:pt x="7" y="4"/>
                    <a:pt x="10" y="0"/>
                    <a:pt x="15" y="0"/>
                  </a:cubicBezTo>
                  <a:cubicBezTo>
                    <a:pt x="19" y="0"/>
                    <a:pt x="23" y="4"/>
                    <a:pt x="23" y="8"/>
                  </a:cubicBezTo>
                  <a:cubicBezTo>
                    <a:pt x="23" y="76"/>
                    <a:pt x="23" y="76"/>
                    <a:pt x="23" y="76"/>
                  </a:cubicBezTo>
                  <a:cubicBezTo>
                    <a:pt x="27" y="77"/>
                    <a:pt x="30" y="80"/>
                    <a:pt x="30" y="84"/>
                  </a:cubicBezTo>
                  <a:cubicBezTo>
                    <a:pt x="30" y="334"/>
                    <a:pt x="30" y="334"/>
                    <a:pt x="30" y="334"/>
                  </a:cubicBezTo>
                  <a:cubicBezTo>
                    <a:pt x="67" y="334"/>
                    <a:pt x="67" y="334"/>
                    <a:pt x="67" y="334"/>
                  </a:cubicBezTo>
                  <a:cubicBezTo>
                    <a:pt x="69" y="334"/>
                    <a:pt x="71" y="335"/>
                    <a:pt x="73" y="336"/>
                  </a:cubicBezTo>
                  <a:cubicBezTo>
                    <a:pt x="73" y="283"/>
                    <a:pt x="73" y="283"/>
                    <a:pt x="73" y="283"/>
                  </a:cubicBezTo>
                  <a:cubicBezTo>
                    <a:pt x="73" y="279"/>
                    <a:pt x="77" y="275"/>
                    <a:pt x="81" y="275"/>
                  </a:cubicBezTo>
                  <a:cubicBezTo>
                    <a:pt x="169" y="275"/>
                    <a:pt x="169" y="275"/>
                    <a:pt x="169" y="275"/>
                  </a:cubicBezTo>
                  <a:cubicBezTo>
                    <a:pt x="169" y="321"/>
                    <a:pt x="169" y="321"/>
                    <a:pt x="169" y="321"/>
                  </a:cubicBezTo>
                  <a:cubicBezTo>
                    <a:pt x="185" y="321"/>
                    <a:pt x="185" y="321"/>
                    <a:pt x="185" y="321"/>
                  </a:cubicBezTo>
                  <a:cubicBezTo>
                    <a:pt x="185" y="275"/>
                    <a:pt x="185" y="275"/>
                    <a:pt x="185" y="275"/>
                  </a:cubicBezTo>
                  <a:cubicBezTo>
                    <a:pt x="214" y="275"/>
                    <a:pt x="214" y="275"/>
                    <a:pt x="214" y="275"/>
                  </a:cubicBezTo>
                  <a:cubicBezTo>
                    <a:pt x="214" y="321"/>
                    <a:pt x="214" y="321"/>
                    <a:pt x="214" y="321"/>
                  </a:cubicBezTo>
                  <a:cubicBezTo>
                    <a:pt x="231" y="321"/>
                    <a:pt x="231" y="321"/>
                    <a:pt x="231" y="321"/>
                  </a:cubicBezTo>
                  <a:cubicBezTo>
                    <a:pt x="231" y="275"/>
                    <a:pt x="231" y="275"/>
                    <a:pt x="231" y="275"/>
                  </a:cubicBezTo>
                  <a:cubicBezTo>
                    <a:pt x="262" y="275"/>
                    <a:pt x="262" y="275"/>
                    <a:pt x="262" y="275"/>
                  </a:cubicBezTo>
                  <a:cubicBezTo>
                    <a:pt x="262" y="321"/>
                    <a:pt x="262" y="321"/>
                    <a:pt x="262" y="321"/>
                  </a:cubicBezTo>
                  <a:cubicBezTo>
                    <a:pt x="278" y="321"/>
                    <a:pt x="278" y="321"/>
                    <a:pt x="278" y="321"/>
                  </a:cubicBezTo>
                  <a:cubicBezTo>
                    <a:pt x="278" y="275"/>
                    <a:pt x="278" y="275"/>
                    <a:pt x="278" y="275"/>
                  </a:cubicBezTo>
                  <a:cubicBezTo>
                    <a:pt x="611" y="275"/>
                    <a:pt x="611" y="275"/>
                    <a:pt x="611" y="275"/>
                  </a:cubicBezTo>
                  <a:cubicBezTo>
                    <a:pt x="615" y="275"/>
                    <a:pt x="619" y="279"/>
                    <a:pt x="619" y="283"/>
                  </a:cubicBezTo>
                  <a:close/>
                  <a:moveTo>
                    <a:pt x="435" y="321"/>
                  </a:moveTo>
                  <a:cubicBezTo>
                    <a:pt x="545" y="321"/>
                    <a:pt x="545" y="321"/>
                    <a:pt x="545" y="321"/>
                  </a:cubicBezTo>
                  <a:cubicBezTo>
                    <a:pt x="545" y="301"/>
                    <a:pt x="545" y="301"/>
                    <a:pt x="545" y="301"/>
                  </a:cubicBezTo>
                  <a:cubicBezTo>
                    <a:pt x="435" y="301"/>
                    <a:pt x="435" y="301"/>
                    <a:pt x="435" y="301"/>
                  </a:cubicBezTo>
                  <a:lnTo>
                    <a:pt x="435" y="321"/>
                  </a:lnTo>
                  <a:close/>
                  <a:moveTo>
                    <a:pt x="548" y="340"/>
                  </a:moveTo>
                  <a:cubicBezTo>
                    <a:pt x="150" y="340"/>
                    <a:pt x="150" y="340"/>
                    <a:pt x="150" y="340"/>
                  </a:cubicBezTo>
                  <a:cubicBezTo>
                    <a:pt x="150" y="377"/>
                    <a:pt x="150" y="377"/>
                    <a:pt x="150" y="377"/>
                  </a:cubicBezTo>
                  <a:cubicBezTo>
                    <a:pt x="548" y="377"/>
                    <a:pt x="548" y="377"/>
                    <a:pt x="548" y="377"/>
                  </a:cubicBezTo>
                  <a:lnTo>
                    <a:pt x="548" y="340"/>
                  </a:lnTo>
                  <a:close/>
                  <a:moveTo>
                    <a:pt x="447" y="371"/>
                  </a:moveTo>
                  <a:cubicBezTo>
                    <a:pt x="453" y="371"/>
                    <a:pt x="458" y="365"/>
                    <a:pt x="458" y="359"/>
                  </a:cubicBezTo>
                  <a:cubicBezTo>
                    <a:pt x="458" y="353"/>
                    <a:pt x="453" y="347"/>
                    <a:pt x="447" y="347"/>
                  </a:cubicBezTo>
                  <a:cubicBezTo>
                    <a:pt x="440" y="347"/>
                    <a:pt x="435" y="353"/>
                    <a:pt x="435" y="359"/>
                  </a:cubicBezTo>
                  <a:cubicBezTo>
                    <a:pt x="435" y="365"/>
                    <a:pt x="440" y="371"/>
                    <a:pt x="447" y="371"/>
                  </a:cubicBezTo>
                  <a:close/>
                  <a:moveTo>
                    <a:pt x="508" y="371"/>
                  </a:moveTo>
                  <a:cubicBezTo>
                    <a:pt x="515" y="371"/>
                    <a:pt x="520" y="365"/>
                    <a:pt x="520" y="359"/>
                  </a:cubicBezTo>
                  <a:cubicBezTo>
                    <a:pt x="520" y="353"/>
                    <a:pt x="515" y="347"/>
                    <a:pt x="508" y="347"/>
                  </a:cubicBezTo>
                  <a:cubicBezTo>
                    <a:pt x="502" y="347"/>
                    <a:pt x="496" y="353"/>
                    <a:pt x="496" y="359"/>
                  </a:cubicBezTo>
                  <a:cubicBezTo>
                    <a:pt x="496" y="365"/>
                    <a:pt x="502" y="371"/>
                    <a:pt x="508" y="371"/>
                  </a:cubicBezTo>
                  <a:close/>
                  <a:moveTo>
                    <a:pt x="508" y="371"/>
                  </a:moveTo>
                  <a:cubicBezTo>
                    <a:pt x="508" y="371"/>
                    <a:pt x="508" y="371"/>
                    <a:pt x="508" y="371"/>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2" name="TextBox 31"/>
          <p:cNvSpPr txBox="1"/>
          <p:nvPr/>
        </p:nvSpPr>
        <p:spPr>
          <a:xfrm>
            <a:off x="1182343" y="3398855"/>
            <a:ext cx="3162906" cy="901275"/>
          </a:xfrm>
          <a:prstGeom prst="rect">
            <a:avLst/>
          </a:prstGeom>
          <a:noFill/>
        </p:spPr>
        <p:txBody>
          <a:bodyPr wrap="square" rtlCol="0">
            <a:spAutoFit/>
          </a:bodyPr>
          <a:lstStyle/>
          <a:p>
            <a:pPr algn="r"/>
            <a:r>
              <a:rPr lang="id-ID"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3" name="TextBox 32"/>
          <p:cNvSpPr txBox="1"/>
          <p:nvPr/>
        </p:nvSpPr>
        <p:spPr>
          <a:xfrm>
            <a:off x="8513501" y="3398855"/>
            <a:ext cx="3162906" cy="901275"/>
          </a:xfrm>
          <a:prstGeom prst="rect">
            <a:avLst/>
          </a:prstGeom>
          <a:noFill/>
        </p:spPr>
        <p:txBody>
          <a:bodyPr wrap="square" rtlCol="0">
            <a:spAutoFit/>
          </a:bodyPr>
          <a:lstStyle/>
          <a:p>
            <a:r>
              <a:rPr lang="id-ID"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577477" y="4771122"/>
            <a:ext cx="3162906" cy="901275"/>
          </a:xfrm>
          <a:prstGeom prst="rect">
            <a:avLst/>
          </a:prstGeom>
          <a:noFill/>
        </p:spPr>
        <p:txBody>
          <a:bodyPr wrap="square" rtlCol="0">
            <a:spAutoFit/>
          </a:bodyPr>
          <a:lstStyle/>
          <a:p>
            <a:pPr algn="r"/>
            <a:r>
              <a:rPr lang="id-ID"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9085676" y="4771122"/>
            <a:ext cx="3162906" cy="901275"/>
          </a:xfrm>
          <a:prstGeom prst="rect">
            <a:avLst/>
          </a:prstGeom>
          <a:noFill/>
        </p:spPr>
        <p:txBody>
          <a:bodyPr wrap="square" rtlCol="0">
            <a:spAutoFit/>
          </a:bodyPr>
          <a:lstStyle/>
          <a:p>
            <a:r>
              <a:rPr lang="id-ID"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6" name="TextBox 35"/>
          <p:cNvSpPr txBox="1"/>
          <p:nvPr/>
        </p:nvSpPr>
        <p:spPr>
          <a:xfrm>
            <a:off x="6919757" y="2238447"/>
            <a:ext cx="3162906" cy="901275"/>
          </a:xfrm>
          <a:prstGeom prst="rect">
            <a:avLst/>
          </a:prstGeom>
          <a:noFill/>
        </p:spPr>
        <p:txBody>
          <a:bodyPr wrap="square" rtlCol="0">
            <a:spAutoFit/>
          </a:bodyPr>
          <a:lstStyle/>
          <a:p>
            <a:r>
              <a:rPr lang="id-ID"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0"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686822076"/>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right)">
                                      <p:cBhvr>
                                        <p:cTn id="30" dur="500"/>
                                        <p:tgtEl>
                                          <p:spTgt spid="32"/>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4000"/>
                            </p:stCondLst>
                            <p:childTnLst>
                              <p:par>
                                <p:cTn id="41" presetID="2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childTnLst>
                                </p:cTn>
                              </p:par>
                            </p:childTnLst>
                          </p:cTn>
                        </p:par>
                        <p:par>
                          <p:cTn id="45" fill="hold">
                            <p:stCondLst>
                              <p:cond delay="4500"/>
                            </p:stCondLst>
                            <p:childTnLst>
                              <p:par>
                                <p:cTn id="46" presetID="22" presetClass="entr" presetSubtype="2"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wipe(right)">
                                      <p:cBhvr>
                                        <p:cTn id="48" dur="500"/>
                                        <p:tgtEl>
                                          <p:spTgt spid="34"/>
                                        </p:tgtEl>
                                      </p:cBhvr>
                                    </p:animEffect>
                                  </p:childTnLst>
                                </p:cTn>
                              </p:par>
                            </p:childTnLst>
                          </p:cTn>
                        </p:par>
                        <p:par>
                          <p:cTn id="49" fill="hold">
                            <p:stCondLst>
                              <p:cond delay="5000"/>
                            </p:stCondLst>
                            <p:childTnLst>
                              <p:par>
                                <p:cTn id="50" presetID="23" presetClass="entr" presetSubtype="16"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32" grpId="0"/>
      <p:bldP spid="33" grpId="0"/>
      <p:bldP spid="34"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12800" y="1322068"/>
            <a:ext cx="1585450" cy="215444"/>
          </a:xfrm>
          <a:prstGeom prst="rect">
            <a:avLst/>
          </a:prstGeom>
        </p:spPr>
        <p:txBody>
          <a:bodyPr wrap="square" lIns="0" tIns="0" rIns="0" bIns="0">
            <a:spAutoFit/>
          </a:bodyPr>
          <a:lstStyle/>
          <a:p>
            <a:pPr>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838197" y="1749994"/>
            <a:ext cx="11182354" cy="923330"/>
          </a:xfrm>
          <a:prstGeom prst="rect">
            <a:avLst/>
          </a:prstGeom>
        </p:spPr>
        <p:txBody>
          <a:bodyPr wrap="square" lIns="0" tIns="0" rIns="0" bIns="0">
            <a:spAutoFit/>
          </a:bodyPr>
          <a:lstStyle/>
          <a:p>
            <a:pPr algn="just">
              <a:lnSpc>
                <a:spcPct val="15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353" y="2885806"/>
            <a:ext cx="12858045" cy="37215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sp>
        <p:nvSpPr>
          <p:cNvPr id="5"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18907013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40357" y="5760410"/>
            <a:ext cx="1274646" cy="385766"/>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87" b="1" dirty="0">
                <a:solidFill>
                  <a:schemeClr val="tx1">
                    <a:lumMod val="75000"/>
                    <a:lumOff val="25000"/>
                  </a:schemeClr>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2013</a:t>
            </a:r>
          </a:p>
        </p:txBody>
      </p:sp>
      <p:grpSp>
        <p:nvGrpSpPr>
          <p:cNvPr id="4" name="Group 3"/>
          <p:cNvGrpSpPr/>
          <p:nvPr/>
        </p:nvGrpSpPr>
        <p:grpSpPr>
          <a:xfrm>
            <a:off x="826945" y="3970841"/>
            <a:ext cx="3481787" cy="1361024"/>
            <a:chOff x="783774" y="3765152"/>
            <a:chExt cx="3301431" cy="1290523"/>
          </a:xfrm>
        </p:grpSpPr>
        <p:grpSp>
          <p:nvGrpSpPr>
            <p:cNvPr id="6" name="Group 5"/>
            <p:cNvGrpSpPr/>
            <p:nvPr/>
          </p:nvGrpSpPr>
          <p:grpSpPr>
            <a:xfrm>
              <a:off x="783774" y="4128318"/>
              <a:ext cx="1314178" cy="927357"/>
              <a:chOff x="3024188" y="3378200"/>
              <a:chExt cx="2609851" cy="2530475"/>
            </a:xfrm>
          </p:grpSpPr>
          <p:sp>
            <p:nvSpPr>
              <p:cNvPr id="7" name="Freeform 6"/>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Freeform 7"/>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1445659" y="4025776"/>
              <a:ext cx="1311780" cy="1029898"/>
              <a:chOff x="4338638" y="2257425"/>
              <a:chExt cx="2605088" cy="3651250"/>
            </a:xfrm>
          </p:grpSpPr>
          <p:sp>
            <p:nvSpPr>
              <p:cNvPr id="10"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1">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2" name="Group 11"/>
            <p:cNvGrpSpPr/>
            <p:nvPr/>
          </p:nvGrpSpPr>
          <p:grpSpPr>
            <a:xfrm>
              <a:off x="2111540" y="4025776"/>
              <a:ext cx="1311780" cy="1029899"/>
              <a:chOff x="5661026" y="3946525"/>
              <a:chExt cx="2605088" cy="1962150"/>
            </a:xfrm>
          </p:grpSpPr>
          <p:sp>
            <p:nvSpPr>
              <p:cNvPr id="13" name="Freeform 11"/>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12"/>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5" name="Group 14"/>
            <p:cNvGrpSpPr/>
            <p:nvPr/>
          </p:nvGrpSpPr>
          <p:grpSpPr>
            <a:xfrm>
              <a:off x="2771027" y="3765152"/>
              <a:ext cx="1314178" cy="1290522"/>
              <a:chOff x="6970713" y="2933700"/>
              <a:chExt cx="2609851" cy="2974975"/>
            </a:xfrm>
          </p:grpSpPr>
          <p:sp>
            <p:nvSpPr>
              <p:cNvPr id="16" name="Freeform 13"/>
              <p:cNvSpPr>
                <a:spLocks/>
              </p:cNvSpPr>
              <p:nvPr/>
            </p:nvSpPr>
            <p:spPr bwMode="auto">
              <a:xfrm>
                <a:off x="8277226" y="2933700"/>
                <a:ext cx="1303338" cy="2974975"/>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14"/>
              <p:cNvSpPr>
                <a:spLocks/>
              </p:cNvSpPr>
              <p:nvPr/>
            </p:nvSpPr>
            <p:spPr bwMode="auto">
              <a:xfrm>
                <a:off x="6970713" y="2933700"/>
                <a:ext cx="1306513" cy="2974975"/>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18" name="Shape 1834"/>
          <p:cNvSpPr/>
          <p:nvPr/>
        </p:nvSpPr>
        <p:spPr>
          <a:xfrm>
            <a:off x="826943" y="5331866"/>
            <a:ext cx="3504544" cy="48283"/>
          </a:xfrm>
          <a:prstGeom prst="rect">
            <a:avLst/>
          </a:prstGeom>
          <a:solidFill>
            <a:srgbClr val="445468"/>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 name="Group 2"/>
          <p:cNvGrpSpPr/>
          <p:nvPr/>
        </p:nvGrpSpPr>
        <p:grpSpPr>
          <a:xfrm>
            <a:off x="1183196" y="5441797"/>
            <a:ext cx="2728061" cy="120455"/>
            <a:chOff x="1121572" y="5159913"/>
            <a:chExt cx="2586748" cy="114215"/>
          </a:xfrm>
        </p:grpSpPr>
        <p:sp>
          <p:nvSpPr>
            <p:cNvPr id="19" name="Text Placeholder 2"/>
            <p:cNvSpPr txBox="1">
              <a:spLocks/>
            </p:cNvSpPr>
            <p:nvPr/>
          </p:nvSpPr>
          <p:spPr>
            <a:xfrm>
              <a:off x="1121572" y="5159913"/>
              <a:ext cx="634071"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Corn</a:t>
              </a:r>
            </a:p>
          </p:txBody>
        </p:sp>
        <p:sp>
          <p:nvSpPr>
            <p:cNvPr id="20" name="Text Placeholder 2"/>
            <p:cNvSpPr txBox="1">
              <a:spLocks/>
            </p:cNvSpPr>
            <p:nvPr/>
          </p:nvSpPr>
          <p:spPr>
            <a:xfrm>
              <a:off x="1821637"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Rice</a:t>
              </a:r>
            </a:p>
          </p:txBody>
        </p:sp>
        <p:sp>
          <p:nvSpPr>
            <p:cNvPr id="21" name="Text Placeholder 2"/>
            <p:cNvSpPr txBox="1">
              <a:spLocks/>
            </p:cNvSpPr>
            <p:nvPr/>
          </p:nvSpPr>
          <p:spPr>
            <a:xfrm>
              <a:off x="2492446"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Oat</a:t>
              </a:r>
            </a:p>
          </p:txBody>
        </p:sp>
        <p:sp>
          <p:nvSpPr>
            <p:cNvPr id="22" name="Text Placeholder 2"/>
            <p:cNvSpPr txBox="1">
              <a:spLocks/>
            </p:cNvSpPr>
            <p:nvPr/>
          </p:nvSpPr>
          <p:spPr>
            <a:xfrm>
              <a:off x="3152634"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Fish</a:t>
              </a:r>
            </a:p>
          </p:txBody>
        </p:sp>
      </p:grpSp>
      <p:grpSp>
        <p:nvGrpSpPr>
          <p:cNvPr id="24" name="Group 23"/>
          <p:cNvGrpSpPr/>
          <p:nvPr/>
        </p:nvGrpSpPr>
        <p:grpSpPr>
          <a:xfrm>
            <a:off x="4687232" y="4091845"/>
            <a:ext cx="3481787" cy="1240020"/>
            <a:chOff x="4444099" y="3879888"/>
            <a:chExt cx="3301431" cy="1175787"/>
          </a:xfrm>
        </p:grpSpPr>
        <p:grpSp>
          <p:nvGrpSpPr>
            <p:cNvPr id="57" name="Group 56"/>
            <p:cNvGrpSpPr/>
            <p:nvPr/>
          </p:nvGrpSpPr>
          <p:grpSpPr>
            <a:xfrm>
              <a:off x="4444099" y="4305436"/>
              <a:ext cx="1314178" cy="750239"/>
              <a:chOff x="3024188" y="3378200"/>
              <a:chExt cx="2609851" cy="2530475"/>
            </a:xfrm>
          </p:grpSpPr>
          <p:sp>
            <p:nvSpPr>
              <p:cNvPr id="76" name="Freeform 75"/>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Freeform 76"/>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8" name="Group 57"/>
            <p:cNvGrpSpPr/>
            <p:nvPr/>
          </p:nvGrpSpPr>
          <p:grpSpPr>
            <a:xfrm>
              <a:off x="5105984" y="4025776"/>
              <a:ext cx="1311780" cy="1029898"/>
              <a:chOff x="4338638" y="2257425"/>
              <a:chExt cx="2605088" cy="3651250"/>
            </a:xfrm>
          </p:grpSpPr>
          <p:sp>
            <p:nvSpPr>
              <p:cNvPr id="74" name="Freeform 73"/>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2">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Freeform 74"/>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9" name="Group 58"/>
            <p:cNvGrpSpPr/>
            <p:nvPr/>
          </p:nvGrpSpPr>
          <p:grpSpPr>
            <a:xfrm>
              <a:off x="5771865" y="4336595"/>
              <a:ext cx="1311780" cy="719080"/>
              <a:chOff x="5661026" y="3946525"/>
              <a:chExt cx="2605088" cy="1962150"/>
            </a:xfrm>
          </p:grpSpPr>
          <p:sp>
            <p:nvSpPr>
              <p:cNvPr id="72" name="Freeform 11"/>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3" name="Freeform 12"/>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0" name="Group 59"/>
            <p:cNvGrpSpPr/>
            <p:nvPr/>
          </p:nvGrpSpPr>
          <p:grpSpPr>
            <a:xfrm>
              <a:off x="6431352" y="3879888"/>
              <a:ext cx="1314178" cy="1175785"/>
              <a:chOff x="6970713" y="2933700"/>
              <a:chExt cx="2609851" cy="2974975"/>
            </a:xfrm>
          </p:grpSpPr>
          <p:sp>
            <p:nvSpPr>
              <p:cNvPr id="70" name="Freeform 13"/>
              <p:cNvSpPr>
                <a:spLocks/>
              </p:cNvSpPr>
              <p:nvPr/>
            </p:nvSpPr>
            <p:spPr bwMode="auto">
              <a:xfrm>
                <a:off x="8277226" y="2933700"/>
                <a:ext cx="1303338" cy="2974975"/>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Freeform 14"/>
              <p:cNvSpPr>
                <a:spLocks/>
              </p:cNvSpPr>
              <p:nvPr/>
            </p:nvSpPr>
            <p:spPr bwMode="auto">
              <a:xfrm>
                <a:off x="6970713" y="2933700"/>
                <a:ext cx="1306513" cy="2974975"/>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61" name="Shape 1834"/>
          <p:cNvSpPr/>
          <p:nvPr/>
        </p:nvSpPr>
        <p:spPr>
          <a:xfrm>
            <a:off x="4687231" y="5331866"/>
            <a:ext cx="3504544" cy="48283"/>
          </a:xfrm>
          <a:prstGeom prst="rect">
            <a:avLst/>
          </a:prstGeom>
          <a:solidFill>
            <a:srgbClr val="445468"/>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3" name="Group 22"/>
          <p:cNvGrpSpPr/>
          <p:nvPr/>
        </p:nvGrpSpPr>
        <p:grpSpPr>
          <a:xfrm>
            <a:off x="5043121" y="5441797"/>
            <a:ext cx="2733447" cy="120455"/>
            <a:chOff x="4781553" y="5159913"/>
            <a:chExt cx="2591855" cy="114215"/>
          </a:xfrm>
        </p:grpSpPr>
        <p:sp>
          <p:nvSpPr>
            <p:cNvPr id="62" name="Text Placeholder 2"/>
            <p:cNvSpPr txBox="1">
              <a:spLocks/>
            </p:cNvSpPr>
            <p:nvPr/>
          </p:nvSpPr>
          <p:spPr>
            <a:xfrm>
              <a:off x="4781553" y="5159913"/>
              <a:ext cx="624889"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Corn</a:t>
              </a:r>
            </a:p>
          </p:txBody>
        </p:sp>
        <p:sp>
          <p:nvSpPr>
            <p:cNvPr id="63" name="Text Placeholder 2"/>
            <p:cNvSpPr txBox="1">
              <a:spLocks/>
            </p:cNvSpPr>
            <p:nvPr/>
          </p:nvSpPr>
          <p:spPr>
            <a:xfrm>
              <a:off x="5491488"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Rice</a:t>
              </a:r>
            </a:p>
          </p:txBody>
        </p:sp>
        <p:sp>
          <p:nvSpPr>
            <p:cNvPr id="64" name="Text Placeholder 2"/>
            <p:cNvSpPr txBox="1">
              <a:spLocks/>
            </p:cNvSpPr>
            <p:nvPr/>
          </p:nvSpPr>
          <p:spPr>
            <a:xfrm>
              <a:off x="6157534"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Oat</a:t>
              </a:r>
            </a:p>
          </p:txBody>
        </p:sp>
        <p:sp>
          <p:nvSpPr>
            <p:cNvPr id="65" name="Text Placeholder 2"/>
            <p:cNvSpPr txBox="1">
              <a:spLocks/>
            </p:cNvSpPr>
            <p:nvPr/>
          </p:nvSpPr>
          <p:spPr>
            <a:xfrm>
              <a:off x="6817722"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Fish</a:t>
              </a:r>
            </a:p>
          </p:txBody>
        </p:sp>
      </p:grpSp>
      <p:grpSp>
        <p:nvGrpSpPr>
          <p:cNvPr id="27" name="Group 26"/>
          <p:cNvGrpSpPr/>
          <p:nvPr/>
        </p:nvGrpSpPr>
        <p:grpSpPr>
          <a:xfrm>
            <a:off x="8544645" y="3970841"/>
            <a:ext cx="3481787" cy="1361024"/>
            <a:chOff x="8101699" y="3765152"/>
            <a:chExt cx="3301431" cy="1290523"/>
          </a:xfrm>
        </p:grpSpPr>
        <p:grpSp>
          <p:nvGrpSpPr>
            <p:cNvPr id="79" name="Group 78"/>
            <p:cNvGrpSpPr/>
            <p:nvPr/>
          </p:nvGrpSpPr>
          <p:grpSpPr>
            <a:xfrm>
              <a:off x="8101699" y="3879888"/>
              <a:ext cx="1314178" cy="1175787"/>
              <a:chOff x="3024188" y="3378200"/>
              <a:chExt cx="2609851" cy="2530475"/>
            </a:xfrm>
          </p:grpSpPr>
          <p:sp>
            <p:nvSpPr>
              <p:cNvPr id="98" name="Freeform 9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9" name="Freeform 9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0" name="Group 79"/>
            <p:cNvGrpSpPr/>
            <p:nvPr/>
          </p:nvGrpSpPr>
          <p:grpSpPr>
            <a:xfrm>
              <a:off x="8763584" y="4166936"/>
              <a:ext cx="1311780" cy="888737"/>
              <a:chOff x="4338638" y="2257425"/>
              <a:chExt cx="2605088" cy="3651250"/>
            </a:xfrm>
          </p:grpSpPr>
          <p:sp>
            <p:nvSpPr>
              <p:cNvPr id="96" name="Freeform 95"/>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2">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7" name="Freeform 96"/>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1" name="Group 80"/>
            <p:cNvGrpSpPr/>
            <p:nvPr/>
          </p:nvGrpSpPr>
          <p:grpSpPr>
            <a:xfrm>
              <a:off x="9429465" y="3879888"/>
              <a:ext cx="1311780" cy="1175787"/>
              <a:chOff x="5661026" y="3946525"/>
              <a:chExt cx="2605088" cy="1962150"/>
            </a:xfrm>
          </p:grpSpPr>
          <p:sp>
            <p:nvSpPr>
              <p:cNvPr id="94" name="Freeform 11"/>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5" name="Freeform 12"/>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2" name="Group 81"/>
            <p:cNvGrpSpPr/>
            <p:nvPr/>
          </p:nvGrpSpPr>
          <p:grpSpPr>
            <a:xfrm>
              <a:off x="10088952" y="3765152"/>
              <a:ext cx="1314178" cy="1290522"/>
              <a:chOff x="6970713" y="2933700"/>
              <a:chExt cx="2609851" cy="2974975"/>
            </a:xfrm>
          </p:grpSpPr>
          <p:sp>
            <p:nvSpPr>
              <p:cNvPr id="92" name="Freeform 13"/>
              <p:cNvSpPr>
                <a:spLocks/>
              </p:cNvSpPr>
              <p:nvPr/>
            </p:nvSpPr>
            <p:spPr bwMode="auto">
              <a:xfrm>
                <a:off x="8277226" y="2933700"/>
                <a:ext cx="1303338" cy="2974975"/>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3" name="Freeform 14"/>
              <p:cNvSpPr>
                <a:spLocks/>
              </p:cNvSpPr>
              <p:nvPr/>
            </p:nvSpPr>
            <p:spPr bwMode="auto">
              <a:xfrm>
                <a:off x="6970713" y="2933700"/>
                <a:ext cx="1306513" cy="2974975"/>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83" name="Shape 1834"/>
          <p:cNvSpPr/>
          <p:nvPr/>
        </p:nvSpPr>
        <p:spPr>
          <a:xfrm>
            <a:off x="8544644" y="5331866"/>
            <a:ext cx="3504544" cy="48283"/>
          </a:xfrm>
          <a:prstGeom prst="rect">
            <a:avLst/>
          </a:prstGeom>
          <a:solidFill>
            <a:srgbClr val="445468"/>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6" name="Group 25"/>
          <p:cNvGrpSpPr/>
          <p:nvPr/>
        </p:nvGrpSpPr>
        <p:grpSpPr>
          <a:xfrm>
            <a:off x="8900534" y="5441797"/>
            <a:ext cx="2733447" cy="120455"/>
            <a:chOff x="8439153" y="5159913"/>
            <a:chExt cx="2591855" cy="114215"/>
          </a:xfrm>
        </p:grpSpPr>
        <p:sp>
          <p:nvSpPr>
            <p:cNvPr id="84" name="Text Placeholder 2"/>
            <p:cNvSpPr txBox="1">
              <a:spLocks/>
            </p:cNvSpPr>
            <p:nvPr/>
          </p:nvSpPr>
          <p:spPr>
            <a:xfrm>
              <a:off x="8439153" y="5159913"/>
              <a:ext cx="624889"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Corn</a:t>
              </a:r>
            </a:p>
          </p:txBody>
        </p:sp>
        <p:sp>
          <p:nvSpPr>
            <p:cNvPr id="85" name="Text Placeholder 2"/>
            <p:cNvSpPr txBox="1">
              <a:spLocks/>
            </p:cNvSpPr>
            <p:nvPr/>
          </p:nvSpPr>
          <p:spPr>
            <a:xfrm>
              <a:off x="9139562"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Rice</a:t>
              </a:r>
            </a:p>
          </p:txBody>
        </p:sp>
        <p:sp>
          <p:nvSpPr>
            <p:cNvPr id="86" name="Text Placeholder 2"/>
            <p:cNvSpPr txBox="1">
              <a:spLocks/>
            </p:cNvSpPr>
            <p:nvPr/>
          </p:nvSpPr>
          <p:spPr>
            <a:xfrm>
              <a:off x="9815134"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Oat</a:t>
              </a:r>
            </a:p>
          </p:txBody>
        </p:sp>
        <p:sp>
          <p:nvSpPr>
            <p:cNvPr id="87" name="Text Placeholder 2"/>
            <p:cNvSpPr txBox="1">
              <a:spLocks/>
            </p:cNvSpPr>
            <p:nvPr/>
          </p:nvSpPr>
          <p:spPr>
            <a:xfrm>
              <a:off x="10475322" y="5159913"/>
              <a:ext cx="555686" cy="114215"/>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Fish</a:t>
              </a:r>
            </a:p>
          </p:txBody>
        </p:sp>
      </p:grpSp>
      <p:grpSp>
        <p:nvGrpSpPr>
          <p:cNvPr id="5" name="Group 4"/>
          <p:cNvGrpSpPr/>
          <p:nvPr/>
        </p:nvGrpSpPr>
        <p:grpSpPr>
          <a:xfrm>
            <a:off x="1238738" y="3704770"/>
            <a:ext cx="2662058" cy="627467"/>
            <a:chOff x="1174237" y="3512861"/>
            <a:chExt cx="2524164" cy="594964"/>
          </a:xfrm>
        </p:grpSpPr>
        <p:sp>
          <p:nvSpPr>
            <p:cNvPr id="100" name="TextBox 99"/>
            <p:cNvSpPr txBox="1"/>
            <p:nvPr/>
          </p:nvSpPr>
          <p:spPr>
            <a:xfrm>
              <a:off x="1174237" y="3851012"/>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60%</a:t>
              </a:r>
            </a:p>
          </p:txBody>
        </p:sp>
        <p:sp>
          <p:nvSpPr>
            <p:cNvPr id="101" name="TextBox 100"/>
            <p:cNvSpPr txBox="1"/>
            <p:nvPr/>
          </p:nvSpPr>
          <p:spPr>
            <a:xfrm>
              <a:off x="1831163" y="3760521"/>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70%</a:t>
              </a:r>
            </a:p>
          </p:txBody>
        </p:sp>
        <p:sp>
          <p:nvSpPr>
            <p:cNvPr id="102" name="TextBox 101"/>
            <p:cNvSpPr txBox="1"/>
            <p:nvPr/>
          </p:nvSpPr>
          <p:spPr>
            <a:xfrm>
              <a:off x="2496947" y="3760521"/>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70%</a:t>
              </a:r>
            </a:p>
          </p:txBody>
        </p:sp>
        <p:sp>
          <p:nvSpPr>
            <p:cNvPr id="103" name="TextBox 102"/>
            <p:cNvSpPr txBox="1"/>
            <p:nvPr/>
          </p:nvSpPr>
          <p:spPr>
            <a:xfrm>
              <a:off x="3153905" y="3512861"/>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90%</a:t>
              </a:r>
            </a:p>
          </p:txBody>
        </p:sp>
      </p:grpSp>
      <p:grpSp>
        <p:nvGrpSpPr>
          <p:cNvPr id="25" name="Group 24"/>
          <p:cNvGrpSpPr/>
          <p:nvPr/>
        </p:nvGrpSpPr>
        <p:grpSpPr>
          <a:xfrm>
            <a:off x="5089591" y="3804851"/>
            <a:ext cx="2676573" cy="763075"/>
            <a:chOff x="4825616" y="3607758"/>
            <a:chExt cx="2537927" cy="723547"/>
          </a:xfrm>
        </p:grpSpPr>
        <p:sp>
          <p:nvSpPr>
            <p:cNvPr id="104" name="TextBox 103"/>
            <p:cNvSpPr txBox="1"/>
            <p:nvPr/>
          </p:nvSpPr>
          <p:spPr>
            <a:xfrm>
              <a:off x="4825616" y="4028238"/>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50%</a:t>
              </a:r>
            </a:p>
          </p:txBody>
        </p:sp>
        <p:sp>
          <p:nvSpPr>
            <p:cNvPr id="105" name="TextBox 104"/>
            <p:cNvSpPr txBox="1"/>
            <p:nvPr/>
          </p:nvSpPr>
          <p:spPr>
            <a:xfrm>
              <a:off x="5488586" y="3756771"/>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70%</a:t>
              </a:r>
            </a:p>
          </p:txBody>
        </p:sp>
        <p:sp>
          <p:nvSpPr>
            <p:cNvPr id="106" name="TextBox 105"/>
            <p:cNvSpPr txBox="1"/>
            <p:nvPr/>
          </p:nvSpPr>
          <p:spPr>
            <a:xfrm>
              <a:off x="6154981" y="4074492"/>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40%</a:t>
              </a:r>
            </a:p>
          </p:txBody>
        </p:sp>
        <p:sp>
          <p:nvSpPr>
            <p:cNvPr id="107" name="TextBox 106"/>
            <p:cNvSpPr txBox="1"/>
            <p:nvPr/>
          </p:nvSpPr>
          <p:spPr>
            <a:xfrm>
              <a:off x="6819047" y="3607758"/>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80%</a:t>
              </a:r>
            </a:p>
          </p:txBody>
        </p:sp>
      </p:grpSp>
      <p:grpSp>
        <p:nvGrpSpPr>
          <p:cNvPr id="28" name="Group 27"/>
          <p:cNvGrpSpPr/>
          <p:nvPr/>
        </p:nvGrpSpPr>
        <p:grpSpPr>
          <a:xfrm>
            <a:off x="8954897" y="3680958"/>
            <a:ext cx="2662306" cy="700008"/>
            <a:chOff x="8490700" y="3490283"/>
            <a:chExt cx="2524399" cy="663747"/>
          </a:xfrm>
        </p:grpSpPr>
        <p:sp>
          <p:nvSpPr>
            <p:cNvPr id="108" name="TextBox 107"/>
            <p:cNvSpPr txBox="1"/>
            <p:nvPr/>
          </p:nvSpPr>
          <p:spPr>
            <a:xfrm>
              <a:off x="8490700" y="3607758"/>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80%</a:t>
              </a:r>
            </a:p>
          </p:txBody>
        </p:sp>
        <p:sp>
          <p:nvSpPr>
            <p:cNvPr id="109" name="TextBox 108"/>
            <p:cNvSpPr txBox="1"/>
            <p:nvPr/>
          </p:nvSpPr>
          <p:spPr>
            <a:xfrm>
              <a:off x="9146844" y="3897217"/>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60%</a:t>
              </a:r>
            </a:p>
          </p:txBody>
        </p:sp>
        <p:sp>
          <p:nvSpPr>
            <p:cNvPr id="110" name="TextBox 109"/>
            <p:cNvSpPr txBox="1"/>
            <p:nvPr/>
          </p:nvSpPr>
          <p:spPr>
            <a:xfrm>
              <a:off x="9810449" y="3610933"/>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80%</a:t>
              </a:r>
            </a:p>
          </p:txBody>
        </p:sp>
        <p:sp>
          <p:nvSpPr>
            <p:cNvPr id="111" name="TextBox 110"/>
            <p:cNvSpPr txBox="1"/>
            <p:nvPr/>
          </p:nvSpPr>
          <p:spPr>
            <a:xfrm>
              <a:off x="10470603" y="3490283"/>
              <a:ext cx="544496" cy="256813"/>
            </a:xfrm>
            <a:prstGeom prst="rect">
              <a:avLst/>
            </a:prstGeom>
            <a:noFill/>
          </p:spPr>
          <p:txBody>
            <a:bodyPr wrap="square" rtlCol="0">
              <a:spAutoFit/>
            </a:bodyPr>
            <a:lstStyle/>
            <a:p>
              <a:pPr algn="ctr"/>
              <a:r>
                <a:rPr lang="en-US" sz="1160"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90%</a:t>
              </a:r>
            </a:p>
          </p:txBody>
        </p:sp>
      </p:grpSp>
      <p:sp>
        <p:nvSpPr>
          <p:cNvPr id="112" name="Content Placeholder 2"/>
          <p:cNvSpPr txBox="1">
            <a:spLocks/>
          </p:cNvSpPr>
          <p:nvPr/>
        </p:nvSpPr>
        <p:spPr>
          <a:xfrm>
            <a:off x="5794134" y="5760410"/>
            <a:ext cx="1274646" cy="385766"/>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87" b="1" dirty="0" smtClean="0">
                <a:solidFill>
                  <a:schemeClr val="tx1">
                    <a:lumMod val="75000"/>
                    <a:lumOff val="25000"/>
                  </a:schemeClr>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2019</a:t>
            </a:r>
            <a:endParaRPr lang="en-US" sz="1687" b="1" dirty="0">
              <a:solidFill>
                <a:schemeClr val="tx1">
                  <a:lumMod val="75000"/>
                  <a:lumOff val="25000"/>
                </a:schemeClr>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endParaRPr>
          </a:p>
        </p:txBody>
      </p:sp>
      <p:sp>
        <p:nvSpPr>
          <p:cNvPr id="113" name="Content Placeholder 2"/>
          <p:cNvSpPr txBox="1">
            <a:spLocks/>
          </p:cNvSpPr>
          <p:nvPr/>
        </p:nvSpPr>
        <p:spPr>
          <a:xfrm>
            <a:off x="9652600" y="5760410"/>
            <a:ext cx="1274646" cy="385766"/>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87" b="1" dirty="0" smtClean="0">
                <a:solidFill>
                  <a:schemeClr val="tx1">
                    <a:lumMod val="75000"/>
                    <a:lumOff val="25000"/>
                  </a:schemeClr>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20XX</a:t>
            </a:r>
            <a:endParaRPr lang="en-US" sz="1687" b="1" dirty="0">
              <a:solidFill>
                <a:schemeClr val="tx1">
                  <a:lumMod val="75000"/>
                  <a:lumOff val="25000"/>
                </a:schemeClr>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endParaRPr>
          </a:p>
        </p:txBody>
      </p:sp>
      <p:sp>
        <p:nvSpPr>
          <p:cNvPr id="116" name="TextBox 115"/>
          <p:cNvSpPr txBox="1"/>
          <p:nvPr/>
        </p:nvSpPr>
        <p:spPr>
          <a:xfrm>
            <a:off x="1481850" y="2037500"/>
            <a:ext cx="2775119" cy="369332"/>
          </a:xfrm>
          <a:prstGeom prst="rect">
            <a:avLst/>
          </a:prstGeom>
          <a:noFill/>
        </p:spPr>
        <p:txBody>
          <a:bodyPr wrap="none" rtlCol="0">
            <a:spAutoFit/>
          </a:bodyPr>
          <a:lstStyle/>
          <a:p>
            <a:r>
              <a:rPr lang="en-US" smtClean="0">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List of major leading export</a:t>
            </a:r>
            <a:endParaRPr lang="id-ID">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117" name="TextBox 116"/>
          <p:cNvSpPr txBox="1"/>
          <p:nvPr/>
        </p:nvSpPr>
        <p:spPr>
          <a:xfrm>
            <a:off x="1481849" y="2400131"/>
            <a:ext cx="9764566" cy="676724"/>
          </a:xfrm>
          <a:prstGeom prst="rect">
            <a:avLst/>
          </a:prstGeom>
          <a:noFill/>
        </p:spPr>
        <p:txBody>
          <a:bodyPr wrap="square"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Penena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urtebas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dapame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koveda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urna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puosum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ulerata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alor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kame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petasan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moremanda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donp</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akamaru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kimaa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qooram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lanpme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kuler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puvera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akanslalu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mencintaimu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alau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jika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kamu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itu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ga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begini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memang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kenapa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sobat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sp>
        <p:nvSpPr>
          <p:cNvPr id="88"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417701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left)">
                                      <p:cBhvr>
                                        <p:cTn id="11" dur="500"/>
                                        <p:tgtEl>
                                          <p:spTgt spid="11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outVertical)">
                                      <p:cBhvr>
                                        <p:cTn id="25" dur="500"/>
                                        <p:tgtEl>
                                          <p:spTgt spid="18"/>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12"/>
                                        </p:tgtEl>
                                        <p:attrNameLst>
                                          <p:attrName>style.visibility</p:attrName>
                                        </p:attrNameLst>
                                      </p:cBhvr>
                                      <p:to>
                                        <p:strVal val="visible"/>
                                      </p:to>
                                    </p:set>
                                    <p:anim calcmode="lin" valueType="num">
                                      <p:cBhvr>
                                        <p:cTn id="39" dur="500" fill="hold"/>
                                        <p:tgtEl>
                                          <p:spTgt spid="112"/>
                                        </p:tgtEl>
                                        <p:attrNameLst>
                                          <p:attrName>ppt_w</p:attrName>
                                        </p:attrNameLst>
                                      </p:cBhvr>
                                      <p:tavLst>
                                        <p:tav tm="0">
                                          <p:val>
                                            <p:fltVal val="0"/>
                                          </p:val>
                                        </p:tav>
                                        <p:tav tm="100000">
                                          <p:val>
                                            <p:strVal val="#ppt_w"/>
                                          </p:val>
                                        </p:tav>
                                      </p:tavLst>
                                    </p:anim>
                                    <p:anim calcmode="lin" valueType="num">
                                      <p:cBhvr>
                                        <p:cTn id="40" dur="500" fill="hold"/>
                                        <p:tgtEl>
                                          <p:spTgt spid="112"/>
                                        </p:tgtEl>
                                        <p:attrNameLst>
                                          <p:attrName>ppt_h</p:attrName>
                                        </p:attrNameLst>
                                      </p:cBhvr>
                                      <p:tavLst>
                                        <p:tav tm="0">
                                          <p:val>
                                            <p:fltVal val="0"/>
                                          </p:val>
                                        </p:tav>
                                        <p:tav tm="100000">
                                          <p:val>
                                            <p:strVal val="#ppt_h"/>
                                          </p:val>
                                        </p:tav>
                                      </p:tavLst>
                                    </p:anim>
                                    <p:animEffect transition="in" filter="fade">
                                      <p:cBhvr>
                                        <p:cTn id="41" dur="500"/>
                                        <p:tgtEl>
                                          <p:spTgt spid="112"/>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4500"/>
                            </p:stCondLst>
                            <p:childTnLst>
                              <p:par>
                                <p:cTn id="47" presetID="16" presetClass="entr" presetSubtype="37" fill="hold" grpId="0" nodeType="after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barn(outVertical)">
                                      <p:cBhvr>
                                        <p:cTn id="49" dur="500"/>
                                        <p:tgtEl>
                                          <p:spTgt spid="61"/>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par>
                          <p:cTn id="54" fill="hold">
                            <p:stCondLst>
                              <p:cond delay="5500"/>
                            </p:stCondLst>
                            <p:childTnLst>
                              <p:par>
                                <p:cTn id="55" presetID="53" presetClass="entr" presetSubtype="16"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fade">
                                      <p:cBhvr>
                                        <p:cTn id="63" dur="500"/>
                                        <p:tgtEl>
                                          <p:spTgt spid="113"/>
                                        </p:tgtEl>
                                      </p:cBhvr>
                                    </p:animEffect>
                                  </p:childTnLst>
                                </p:cTn>
                              </p:par>
                            </p:childTnLst>
                          </p:cTn>
                        </p:par>
                        <p:par>
                          <p:cTn id="64" fill="hold">
                            <p:stCondLst>
                              <p:cond delay="6500"/>
                            </p:stCondLst>
                            <p:childTnLst>
                              <p:par>
                                <p:cTn id="65" presetID="10" presetClass="entr" presetSubtype="0"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par>
                          <p:cTn id="68" fill="hold">
                            <p:stCondLst>
                              <p:cond delay="7000"/>
                            </p:stCondLst>
                            <p:childTnLst>
                              <p:par>
                                <p:cTn id="69" presetID="16" presetClass="entr" presetSubtype="37" fill="hold" grpId="0"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barn(outVertical)">
                                      <p:cBhvr>
                                        <p:cTn id="71" dur="500"/>
                                        <p:tgtEl>
                                          <p:spTgt spid="83"/>
                                        </p:tgtEl>
                                      </p:cBhvr>
                                    </p:animEffect>
                                  </p:childTnLst>
                                </p:cTn>
                              </p:par>
                            </p:childTnLst>
                          </p:cTn>
                        </p:par>
                        <p:par>
                          <p:cTn id="72" fill="hold">
                            <p:stCondLst>
                              <p:cond delay="7500"/>
                            </p:stCondLst>
                            <p:childTnLst>
                              <p:par>
                                <p:cTn id="73" presetID="22" presetClass="entr" presetSubtype="4"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down)">
                                      <p:cBhvr>
                                        <p:cTn id="75" dur="500"/>
                                        <p:tgtEl>
                                          <p:spTgt spid="27"/>
                                        </p:tgtEl>
                                      </p:cBhvr>
                                    </p:animEffect>
                                  </p:childTnLst>
                                </p:cTn>
                              </p:par>
                            </p:childTnLst>
                          </p:cTn>
                        </p:par>
                        <p:par>
                          <p:cTn id="76" fill="hold">
                            <p:stCondLst>
                              <p:cond delay="8000"/>
                            </p:stCondLst>
                            <p:childTnLst>
                              <p:par>
                                <p:cTn id="77" presetID="53" presetClass="entr" presetSubtype="16"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ppt_w</p:attrName>
                                        </p:attrNameLst>
                                      </p:cBhvr>
                                      <p:tavLst>
                                        <p:tav tm="0">
                                          <p:val>
                                            <p:fltVal val="0"/>
                                          </p:val>
                                        </p:tav>
                                        <p:tav tm="100000">
                                          <p:val>
                                            <p:strVal val="#ppt_w"/>
                                          </p:val>
                                        </p:tav>
                                      </p:tavLst>
                                    </p:anim>
                                    <p:anim calcmode="lin" valueType="num">
                                      <p:cBhvr>
                                        <p:cTn id="80" dur="500" fill="hold"/>
                                        <p:tgtEl>
                                          <p:spTgt spid="28"/>
                                        </p:tgtEl>
                                        <p:attrNameLst>
                                          <p:attrName>ppt_h</p:attrName>
                                        </p:attrNameLst>
                                      </p:cBhvr>
                                      <p:tavLst>
                                        <p:tav tm="0">
                                          <p:val>
                                            <p:fltVal val="0"/>
                                          </p:val>
                                        </p:tav>
                                        <p:tav tm="100000">
                                          <p:val>
                                            <p:strVal val="#ppt_h"/>
                                          </p:val>
                                        </p:tav>
                                      </p:tavLst>
                                    </p:anim>
                                    <p:animEffect transition="in" filter="fade">
                                      <p:cBhvr>
                                        <p:cTn id="8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animBg="1"/>
      <p:bldP spid="61" grpId="0" animBg="1"/>
      <p:bldP spid="83" grpId="0" animBg="1"/>
      <p:bldP spid="112" grpId="0"/>
      <p:bldP spid="113" grpId="0"/>
      <p:bldP spid="116" grpId="0"/>
      <p:bldP spid="1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5289730" y="1804795"/>
            <a:ext cx="2301101" cy="4269293"/>
            <a:chOff x="5044417" y="1711307"/>
            <a:chExt cx="2181904" cy="4048144"/>
          </a:xfrm>
        </p:grpSpPr>
        <p:grpSp>
          <p:nvGrpSpPr>
            <p:cNvPr id="65" name="Group 64"/>
            <p:cNvGrpSpPr/>
            <p:nvPr/>
          </p:nvGrpSpPr>
          <p:grpSpPr>
            <a:xfrm>
              <a:off x="5539048" y="5133608"/>
              <a:ext cx="1189361" cy="625843"/>
              <a:chOff x="5615826" y="5607526"/>
              <a:chExt cx="957725" cy="480705"/>
            </a:xfrm>
          </p:grpSpPr>
          <p:sp>
            <p:nvSpPr>
              <p:cNvPr id="66" name="Freeform 7"/>
              <p:cNvSpPr>
                <a:spLocks/>
              </p:cNvSpPr>
              <p:nvPr/>
            </p:nvSpPr>
            <p:spPr bwMode="auto">
              <a:xfrm>
                <a:off x="5615826" y="5607526"/>
                <a:ext cx="957725" cy="480705"/>
              </a:xfrm>
              <a:custGeom>
                <a:avLst/>
                <a:gdLst>
                  <a:gd name="T0" fmla="*/ 260 w 520"/>
                  <a:gd name="T1" fmla="*/ 261 h 261"/>
                  <a:gd name="T2" fmla="*/ 0 w 520"/>
                  <a:gd name="T3" fmla="*/ 0 h 261"/>
                  <a:gd name="T4" fmla="*/ 520 w 520"/>
                  <a:gd name="T5" fmla="*/ 0 h 261"/>
                  <a:gd name="T6" fmla="*/ 260 w 520"/>
                  <a:gd name="T7" fmla="*/ 261 h 261"/>
                </a:gdLst>
                <a:ahLst/>
                <a:cxnLst>
                  <a:cxn ang="0">
                    <a:pos x="T0" y="T1"/>
                  </a:cxn>
                  <a:cxn ang="0">
                    <a:pos x="T2" y="T3"/>
                  </a:cxn>
                  <a:cxn ang="0">
                    <a:pos x="T4" y="T5"/>
                  </a:cxn>
                  <a:cxn ang="0">
                    <a:pos x="T6" y="T7"/>
                  </a:cxn>
                </a:cxnLst>
                <a:rect l="0" t="0" r="r" b="b"/>
                <a:pathLst>
                  <a:path w="520" h="261">
                    <a:moveTo>
                      <a:pt x="260" y="261"/>
                    </a:moveTo>
                    <a:lnTo>
                      <a:pt x="0" y="0"/>
                    </a:lnTo>
                    <a:lnTo>
                      <a:pt x="520" y="0"/>
                    </a:lnTo>
                    <a:lnTo>
                      <a:pt x="260"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13"/>
              <p:cNvSpPr>
                <a:spLocks/>
              </p:cNvSpPr>
              <p:nvPr/>
            </p:nvSpPr>
            <p:spPr bwMode="auto">
              <a:xfrm>
                <a:off x="5954713" y="5944571"/>
                <a:ext cx="279950" cy="143659"/>
              </a:xfrm>
              <a:custGeom>
                <a:avLst/>
                <a:gdLst>
                  <a:gd name="T0" fmla="*/ 76 w 152"/>
                  <a:gd name="T1" fmla="*/ 78 h 78"/>
                  <a:gd name="T2" fmla="*/ 152 w 152"/>
                  <a:gd name="T3" fmla="*/ 0 h 78"/>
                  <a:gd name="T4" fmla="*/ 0 w 152"/>
                  <a:gd name="T5" fmla="*/ 0 h 78"/>
                  <a:gd name="T6" fmla="*/ 0 w 152"/>
                  <a:gd name="T7" fmla="*/ 0 h 78"/>
                  <a:gd name="T8" fmla="*/ 76 w 152"/>
                  <a:gd name="T9" fmla="*/ 78 h 78"/>
                </a:gdLst>
                <a:ahLst/>
                <a:cxnLst>
                  <a:cxn ang="0">
                    <a:pos x="T0" y="T1"/>
                  </a:cxn>
                  <a:cxn ang="0">
                    <a:pos x="T2" y="T3"/>
                  </a:cxn>
                  <a:cxn ang="0">
                    <a:pos x="T4" y="T5"/>
                  </a:cxn>
                  <a:cxn ang="0">
                    <a:pos x="T6" y="T7"/>
                  </a:cxn>
                  <a:cxn ang="0">
                    <a:pos x="T8" y="T9"/>
                  </a:cxn>
                </a:cxnLst>
                <a:rect l="0" t="0" r="r" b="b"/>
                <a:pathLst>
                  <a:path w="152" h="78">
                    <a:moveTo>
                      <a:pt x="76" y="78"/>
                    </a:moveTo>
                    <a:lnTo>
                      <a:pt x="152" y="0"/>
                    </a:lnTo>
                    <a:lnTo>
                      <a:pt x="0" y="0"/>
                    </a:lnTo>
                    <a:lnTo>
                      <a:pt x="0" y="0"/>
                    </a:lnTo>
                    <a:lnTo>
                      <a:pt x="76" y="78"/>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8" name="Freeform 20"/>
              <p:cNvSpPr>
                <a:spLocks/>
              </p:cNvSpPr>
              <p:nvPr/>
            </p:nvSpPr>
            <p:spPr bwMode="auto">
              <a:xfrm>
                <a:off x="6094688" y="5607526"/>
                <a:ext cx="478863" cy="480705"/>
              </a:xfrm>
              <a:custGeom>
                <a:avLst/>
                <a:gdLst>
                  <a:gd name="T0" fmla="*/ 0 w 260"/>
                  <a:gd name="T1" fmla="*/ 261 h 261"/>
                  <a:gd name="T2" fmla="*/ 260 w 260"/>
                  <a:gd name="T3" fmla="*/ 0 h 261"/>
                  <a:gd name="T4" fmla="*/ 0 w 260"/>
                  <a:gd name="T5" fmla="*/ 0 h 261"/>
                  <a:gd name="T6" fmla="*/ 0 w 260"/>
                  <a:gd name="T7" fmla="*/ 261 h 261"/>
                </a:gdLst>
                <a:ahLst/>
                <a:cxnLst>
                  <a:cxn ang="0">
                    <a:pos x="T0" y="T1"/>
                  </a:cxn>
                  <a:cxn ang="0">
                    <a:pos x="T2" y="T3"/>
                  </a:cxn>
                  <a:cxn ang="0">
                    <a:pos x="T4" y="T5"/>
                  </a:cxn>
                  <a:cxn ang="0">
                    <a:pos x="T6" y="T7"/>
                  </a:cxn>
                </a:cxnLst>
                <a:rect l="0" t="0" r="r" b="b"/>
                <a:pathLst>
                  <a:path w="260" h="261">
                    <a:moveTo>
                      <a:pt x="0" y="261"/>
                    </a:moveTo>
                    <a:lnTo>
                      <a:pt x="260" y="0"/>
                    </a:lnTo>
                    <a:lnTo>
                      <a:pt x="0" y="0"/>
                    </a:lnTo>
                    <a:lnTo>
                      <a:pt x="0" y="261"/>
                    </a:lnTo>
                    <a:close/>
                  </a:path>
                </a:pathLst>
              </a:custGeom>
              <a:solidFill>
                <a:schemeClr val="tx1">
                  <a:lumMod val="95000"/>
                  <a:lumOff val="5000"/>
                  <a:alpha val="10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 name="Group 97"/>
            <p:cNvGrpSpPr/>
            <p:nvPr/>
          </p:nvGrpSpPr>
          <p:grpSpPr>
            <a:xfrm>
              <a:off x="5044417" y="1711307"/>
              <a:ext cx="2181904" cy="3570264"/>
              <a:chOff x="3702295" y="1271646"/>
              <a:chExt cx="1777754" cy="2908951"/>
            </a:xfrm>
          </p:grpSpPr>
          <p:grpSp>
            <p:nvGrpSpPr>
              <p:cNvPr id="4" name="Group 92"/>
              <p:cNvGrpSpPr/>
              <p:nvPr/>
            </p:nvGrpSpPr>
            <p:grpSpPr>
              <a:xfrm>
                <a:off x="3702295" y="1284998"/>
                <a:ext cx="643627" cy="2895596"/>
                <a:chOff x="3702295" y="1284998"/>
                <a:chExt cx="643627" cy="2895596"/>
              </a:xfrm>
            </p:grpSpPr>
            <p:sp>
              <p:nvSpPr>
                <p:cNvPr id="17" name="Pentagon 16"/>
                <p:cNvSpPr/>
                <p:nvPr/>
              </p:nvSpPr>
              <p:spPr>
                <a:xfrm rot="5400000" flipV="1">
                  <a:off x="3767219" y="3601890"/>
                  <a:ext cx="918746" cy="23866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Round Same Side Corner Rectangle 17"/>
                <p:cNvSpPr/>
                <p:nvPr/>
              </p:nvSpPr>
              <p:spPr>
                <a:xfrm rot="10800000" flipV="1">
                  <a:off x="3702295" y="1284998"/>
                  <a:ext cx="405683" cy="1478179"/>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Rectangle 44"/>
                <p:cNvSpPr/>
                <p:nvPr/>
              </p:nvSpPr>
              <p:spPr>
                <a:xfrm rot="5400000" flipV="1">
                  <a:off x="3773330" y="2692246"/>
                  <a:ext cx="500256" cy="642325"/>
                </a:xfrm>
                <a:custGeom>
                  <a:avLst/>
                  <a:gdLst>
                    <a:gd name="connsiteX0" fmla="*/ 0 w 2419494"/>
                    <a:gd name="connsiteY0" fmla="*/ 0 h 605633"/>
                    <a:gd name="connsiteX1" fmla="*/ 2419494 w 2419494"/>
                    <a:gd name="connsiteY1" fmla="*/ 0 h 605633"/>
                    <a:gd name="connsiteX2" fmla="*/ 2419494 w 2419494"/>
                    <a:gd name="connsiteY2" fmla="*/ 605633 h 605633"/>
                    <a:gd name="connsiteX3" fmla="*/ 0 w 2419494"/>
                    <a:gd name="connsiteY3" fmla="*/ 605633 h 605633"/>
                    <a:gd name="connsiteX4" fmla="*/ 0 w 2419494"/>
                    <a:gd name="connsiteY4" fmla="*/ 0 h 605633"/>
                    <a:gd name="connsiteX0" fmla="*/ 0 w 2727503"/>
                    <a:gd name="connsiteY0" fmla="*/ 0 h 1414156"/>
                    <a:gd name="connsiteX1" fmla="*/ 2419494 w 2727503"/>
                    <a:gd name="connsiteY1" fmla="*/ 0 h 1414156"/>
                    <a:gd name="connsiteX2" fmla="*/ 2727503 w 2727503"/>
                    <a:gd name="connsiteY2" fmla="*/ 1414156 h 1414156"/>
                    <a:gd name="connsiteX3" fmla="*/ 0 w 2727503"/>
                    <a:gd name="connsiteY3" fmla="*/ 605633 h 1414156"/>
                    <a:gd name="connsiteX4" fmla="*/ 0 w 2727503"/>
                    <a:gd name="connsiteY4" fmla="*/ 0 h 1414156"/>
                    <a:gd name="connsiteX0" fmla="*/ 0 w 2737127"/>
                    <a:gd name="connsiteY0" fmla="*/ 0 h 1414156"/>
                    <a:gd name="connsiteX1" fmla="*/ 2737127 w 2737127"/>
                    <a:gd name="connsiteY1" fmla="*/ 981777 h 1414156"/>
                    <a:gd name="connsiteX2" fmla="*/ 2727503 w 2737127"/>
                    <a:gd name="connsiteY2" fmla="*/ 1414156 h 1414156"/>
                    <a:gd name="connsiteX3" fmla="*/ 0 w 2737127"/>
                    <a:gd name="connsiteY3" fmla="*/ 605633 h 1414156"/>
                    <a:gd name="connsiteX4" fmla="*/ 0 w 2737127"/>
                    <a:gd name="connsiteY4" fmla="*/ 0 h 1414156"/>
                    <a:gd name="connsiteX0" fmla="*/ 0 w 2737127"/>
                    <a:gd name="connsiteY0" fmla="*/ 0 h 1414156"/>
                    <a:gd name="connsiteX1" fmla="*/ 2737127 w 2737127"/>
                    <a:gd name="connsiteY1" fmla="*/ 596766 h 1414156"/>
                    <a:gd name="connsiteX2" fmla="*/ 2727503 w 2737127"/>
                    <a:gd name="connsiteY2" fmla="*/ 1414156 h 1414156"/>
                    <a:gd name="connsiteX3" fmla="*/ 0 w 2737127"/>
                    <a:gd name="connsiteY3" fmla="*/ 605633 h 1414156"/>
                    <a:gd name="connsiteX4" fmla="*/ 0 w 2737127"/>
                    <a:gd name="connsiteY4" fmla="*/ 0 h 1414156"/>
                    <a:gd name="connsiteX0" fmla="*/ 0 w 2753637"/>
                    <a:gd name="connsiteY0" fmla="*/ 0 h 961768"/>
                    <a:gd name="connsiteX1" fmla="*/ 2737127 w 2753637"/>
                    <a:gd name="connsiteY1" fmla="*/ 596766 h 961768"/>
                    <a:gd name="connsiteX2" fmla="*/ 2753637 w 2753637"/>
                    <a:gd name="connsiteY2" fmla="*/ 961768 h 961768"/>
                    <a:gd name="connsiteX3" fmla="*/ 0 w 2753637"/>
                    <a:gd name="connsiteY3" fmla="*/ 605633 h 961768"/>
                    <a:gd name="connsiteX4" fmla="*/ 0 w 2753637"/>
                    <a:gd name="connsiteY4" fmla="*/ 0 h 961768"/>
                    <a:gd name="connsiteX0" fmla="*/ 0 w 2737127"/>
                    <a:gd name="connsiteY0" fmla="*/ 0 h 952243"/>
                    <a:gd name="connsiteX1" fmla="*/ 2737127 w 2737127"/>
                    <a:gd name="connsiteY1" fmla="*/ 596766 h 952243"/>
                    <a:gd name="connsiteX2" fmla="*/ 2734242 w 2737127"/>
                    <a:gd name="connsiteY2" fmla="*/ 952243 h 952243"/>
                    <a:gd name="connsiteX3" fmla="*/ 0 w 2737127"/>
                    <a:gd name="connsiteY3" fmla="*/ 605633 h 952243"/>
                    <a:gd name="connsiteX4" fmla="*/ 0 w 2737127"/>
                    <a:gd name="connsiteY4" fmla="*/ 0 h 952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7127" h="952243">
                      <a:moveTo>
                        <a:pt x="0" y="0"/>
                      </a:moveTo>
                      <a:lnTo>
                        <a:pt x="2737127" y="596766"/>
                      </a:lnTo>
                      <a:cubicBezTo>
                        <a:pt x="2736165" y="715258"/>
                        <a:pt x="2735204" y="833751"/>
                        <a:pt x="2734242" y="952243"/>
                      </a:cubicBezTo>
                      <a:lnTo>
                        <a:pt x="0" y="60563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93"/>
              <p:cNvGrpSpPr/>
              <p:nvPr/>
            </p:nvGrpSpPr>
            <p:grpSpPr>
              <a:xfrm>
                <a:off x="4137850" y="1284996"/>
                <a:ext cx="455190" cy="2895599"/>
                <a:chOff x="4137850" y="1284996"/>
                <a:chExt cx="455190" cy="2895599"/>
              </a:xfrm>
            </p:grpSpPr>
            <p:sp>
              <p:nvSpPr>
                <p:cNvPr id="14" name="Pentagon 13"/>
                <p:cNvSpPr/>
                <p:nvPr/>
              </p:nvSpPr>
              <p:spPr>
                <a:xfrm rot="5400000" flipV="1">
                  <a:off x="4008345" y="3595900"/>
                  <a:ext cx="917620" cy="25177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Rectangle 44"/>
                <p:cNvSpPr/>
                <p:nvPr/>
              </p:nvSpPr>
              <p:spPr>
                <a:xfrm rot="5400000" flipV="1">
                  <a:off x="4112928" y="2788097"/>
                  <a:ext cx="503020" cy="453175"/>
                </a:xfrm>
                <a:custGeom>
                  <a:avLst/>
                  <a:gdLst>
                    <a:gd name="connsiteX0" fmla="*/ 0 w 2419494"/>
                    <a:gd name="connsiteY0" fmla="*/ 0 h 605633"/>
                    <a:gd name="connsiteX1" fmla="*/ 2419494 w 2419494"/>
                    <a:gd name="connsiteY1" fmla="*/ 0 h 605633"/>
                    <a:gd name="connsiteX2" fmla="*/ 2419494 w 2419494"/>
                    <a:gd name="connsiteY2" fmla="*/ 605633 h 605633"/>
                    <a:gd name="connsiteX3" fmla="*/ 0 w 2419494"/>
                    <a:gd name="connsiteY3" fmla="*/ 605633 h 605633"/>
                    <a:gd name="connsiteX4" fmla="*/ 0 w 2419494"/>
                    <a:gd name="connsiteY4" fmla="*/ 0 h 605633"/>
                    <a:gd name="connsiteX0" fmla="*/ 0 w 2727503"/>
                    <a:gd name="connsiteY0" fmla="*/ 0 h 1414156"/>
                    <a:gd name="connsiteX1" fmla="*/ 2419494 w 2727503"/>
                    <a:gd name="connsiteY1" fmla="*/ 0 h 1414156"/>
                    <a:gd name="connsiteX2" fmla="*/ 2727503 w 2727503"/>
                    <a:gd name="connsiteY2" fmla="*/ 1414156 h 1414156"/>
                    <a:gd name="connsiteX3" fmla="*/ 0 w 2727503"/>
                    <a:gd name="connsiteY3" fmla="*/ 605633 h 1414156"/>
                    <a:gd name="connsiteX4" fmla="*/ 0 w 2727503"/>
                    <a:gd name="connsiteY4" fmla="*/ 0 h 1414156"/>
                    <a:gd name="connsiteX0" fmla="*/ 0 w 2737127"/>
                    <a:gd name="connsiteY0" fmla="*/ 0 h 1414156"/>
                    <a:gd name="connsiteX1" fmla="*/ 2737127 w 2737127"/>
                    <a:gd name="connsiteY1" fmla="*/ 981777 h 1414156"/>
                    <a:gd name="connsiteX2" fmla="*/ 2727503 w 2737127"/>
                    <a:gd name="connsiteY2" fmla="*/ 1414156 h 1414156"/>
                    <a:gd name="connsiteX3" fmla="*/ 0 w 2737127"/>
                    <a:gd name="connsiteY3" fmla="*/ 605633 h 1414156"/>
                    <a:gd name="connsiteX4" fmla="*/ 0 w 2737127"/>
                    <a:gd name="connsiteY4" fmla="*/ 0 h 1414156"/>
                    <a:gd name="connsiteX0" fmla="*/ 0 w 2737127"/>
                    <a:gd name="connsiteY0" fmla="*/ 0 h 1414156"/>
                    <a:gd name="connsiteX1" fmla="*/ 2737127 w 2737127"/>
                    <a:gd name="connsiteY1" fmla="*/ 596766 h 1414156"/>
                    <a:gd name="connsiteX2" fmla="*/ 2727503 w 2737127"/>
                    <a:gd name="connsiteY2" fmla="*/ 1414156 h 1414156"/>
                    <a:gd name="connsiteX3" fmla="*/ 0 w 2737127"/>
                    <a:gd name="connsiteY3" fmla="*/ 605633 h 1414156"/>
                    <a:gd name="connsiteX4" fmla="*/ 0 w 2737127"/>
                    <a:gd name="connsiteY4" fmla="*/ 0 h 1414156"/>
                    <a:gd name="connsiteX0" fmla="*/ 0 w 2753637"/>
                    <a:gd name="connsiteY0" fmla="*/ 0 h 961768"/>
                    <a:gd name="connsiteX1" fmla="*/ 2737127 w 2753637"/>
                    <a:gd name="connsiteY1" fmla="*/ 596766 h 961768"/>
                    <a:gd name="connsiteX2" fmla="*/ 2753637 w 2753637"/>
                    <a:gd name="connsiteY2" fmla="*/ 961768 h 961768"/>
                    <a:gd name="connsiteX3" fmla="*/ 0 w 2753637"/>
                    <a:gd name="connsiteY3" fmla="*/ 605633 h 961768"/>
                    <a:gd name="connsiteX4" fmla="*/ 0 w 2753637"/>
                    <a:gd name="connsiteY4" fmla="*/ 0 h 961768"/>
                    <a:gd name="connsiteX0" fmla="*/ 0 w 2737127"/>
                    <a:gd name="connsiteY0" fmla="*/ 0 h 952243"/>
                    <a:gd name="connsiteX1" fmla="*/ 2737127 w 2737127"/>
                    <a:gd name="connsiteY1" fmla="*/ 596766 h 952243"/>
                    <a:gd name="connsiteX2" fmla="*/ 2734242 w 2737127"/>
                    <a:gd name="connsiteY2" fmla="*/ 952243 h 952243"/>
                    <a:gd name="connsiteX3" fmla="*/ 0 w 2737127"/>
                    <a:gd name="connsiteY3" fmla="*/ 605633 h 952243"/>
                    <a:gd name="connsiteX4" fmla="*/ 0 w 2737127"/>
                    <a:gd name="connsiteY4" fmla="*/ 0 h 952243"/>
                    <a:gd name="connsiteX0" fmla="*/ 0 w 2750715"/>
                    <a:gd name="connsiteY0" fmla="*/ 0 h 952243"/>
                    <a:gd name="connsiteX1" fmla="*/ 2750715 w 2750715"/>
                    <a:gd name="connsiteY1" fmla="*/ 429126 h 952243"/>
                    <a:gd name="connsiteX2" fmla="*/ 2734242 w 2750715"/>
                    <a:gd name="connsiteY2" fmla="*/ 952243 h 952243"/>
                    <a:gd name="connsiteX3" fmla="*/ 0 w 2750715"/>
                    <a:gd name="connsiteY3" fmla="*/ 605633 h 952243"/>
                    <a:gd name="connsiteX4" fmla="*/ 0 w 2750715"/>
                    <a:gd name="connsiteY4" fmla="*/ 0 h 952243"/>
                    <a:gd name="connsiteX0" fmla="*/ 0 w 2750715"/>
                    <a:gd name="connsiteY0" fmla="*/ 0 h 723643"/>
                    <a:gd name="connsiteX1" fmla="*/ 2750715 w 2750715"/>
                    <a:gd name="connsiteY1" fmla="*/ 429126 h 723643"/>
                    <a:gd name="connsiteX2" fmla="*/ 2747830 w 2750715"/>
                    <a:gd name="connsiteY2" fmla="*/ 723643 h 723643"/>
                    <a:gd name="connsiteX3" fmla="*/ 0 w 2750715"/>
                    <a:gd name="connsiteY3" fmla="*/ 605633 h 723643"/>
                    <a:gd name="connsiteX4" fmla="*/ 0 w 2750715"/>
                    <a:gd name="connsiteY4" fmla="*/ 0 h 723643"/>
                    <a:gd name="connsiteX0" fmla="*/ 0 w 2750715"/>
                    <a:gd name="connsiteY0" fmla="*/ 0 h 723643"/>
                    <a:gd name="connsiteX1" fmla="*/ 2750715 w 2750715"/>
                    <a:gd name="connsiteY1" fmla="*/ 391026 h 723643"/>
                    <a:gd name="connsiteX2" fmla="*/ 2747830 w 2750715"/>
                    <a:gd name="connsiteY2" fmla="*/ 723643 h 723643"/>
                    <a:gd name="connsiteX3" fmla="*/ 0 w 2750715"/>
                    <a:gd name="connsiteY3" fmla="*/ 605633 h 723643"/>
                    <a:gd name="connsiteX4" fmla="*/ 0 w 2750715"/>
                    <a:gd name="connsiteY4" fmla="*/ 0 h 723643"/>
                    <a:gd name="connsiteX0" fmla="*/ 0 w 2752254"/>
                    <a:gd name="connsiteY0" fmla="*/ 0 h 742693"/>
                    <a:gd name="connsiteX1" fmla="*/ 2750715 w 2752254"/>
                    <a:gd name="connsiteY1" fmla="*/ 391026 h 742693"/>
                    <a:gd name="connsiteX2" fmla="*/ 2752076 w 2752254"/>
                    <a:gd name="connsiteY2" fmla="*/ 742693 h 742693"/>
                    <a:gd name="connsiteX3" fmla="*/ 0 w 2752254"/>
                    <a:gd name="connsiteY3" fmla="*/ 605633 h 742693"/>
                    <a:gd name="connsiteX4" fmla="*/ 0 w 2752254"/>
                    <a:gd name="connsiteY4" fmla="*/ 0 h 742693"/>
                    <a:gd name="connsiteX0" fmla="*/ 0 w 2760622"/>
                    <a:gd name="connsiteY0" fmla="*/ 0 h 642680"/>
                    <a:gd name="connsiteX1" fmla="*/ 2750715 w 2760622"/>
                    <a:gd name="connsiteY1" fmla="*/ 391026 h 642680"/>
                    <a:gd name="connsiteX2" fmla="*/ 2760567 w 2760622"/>
                    <a:gd name="connsiteY2" fmla="*/ 642680 h 642680"/>
                    <a:gd name="connsiteX3" fmla="*/ 0 w 2760622"/>
                    <a:gd name="connsiteY3" fmla="*/ 605633 h 642680"/>
                    <a:gd name="connsiteX4" fmla="*/ 0 w 2760622"/>
                    <a:gd name="connsiteY4" fmla="*/ 0 h 642680"/>
                    <a:gd name="connsiteX0" fmla="*/ 0 w 2752252"/>
                    <a:gd name="connsiteY0" fmla="*/ 0 h 747455"/>
                    <a:gd name="connsiteX1" fmla="*/ 2750715 w 2752252"/>
                    <a:gd name="connsiteY1" fmla="*/ 391026 h 747455"/>
                    <a:gd name="connsiteX2" fmla="*/ 2752074 w 2752252"/>
                    <a:gd name="connsiteY2" fmla="*/ 747455 h 747455"/>
                    <a:gd name="connsiteX3" fmla="*/ 0 w 2752252"/>
                    <a:gd name="connsiteY3" fmla="*/ 605633 h 747455"/>
                    <a:gd name="connsiteX4" fmla="*/ 0 w 2752252"/>
                    <a:gd name="connsiteY4" fmla="*/ 0 h 747455"/>
                    <a:gd name="connsiteX0" fmla="*/ 0 w 2752252"/>
                    <a:gd name="connsiteY0" fmla="*/ 0 h 747455"/>
                    <a:gd name="connsiteX1" fmla="*/ 2750715 w 2752252"/>
                    <a:gd name="connsiteY1" fmla="*/ 282677 h 747455"/>
                    <a:gd name="connsiteX2" fmla="*/ 2752074 w 2752252"/>
                    <a:gd name="connsiteY2" fmla="*/ 747455 h 747455"/>
                    <a:gd name="connsiteX3" fmla="*/ 0 w 2752252"/>
                    <a:gd name="connsiteY3" fmla="*/ 605633 h 747455"/>
                    <a:gd name="connsiteX4" fmla="*/ 0 w 2752252"/>
                    <a:gd name="connsiteY4" fmla="*/ 0 h 747455"/>
                    <a:gd name="connsiteX0" fmla="*/ 0 w 2752252"/>
                    <a:gd name="connsiteY0" fmla="*/ 0 h 648135"/>
                    <a:gd name="connsiteX1" fmla="*/ 2750715 w 2752252"/>
                    <a:gd name="connsiteY1" fmla="*/ 282677 h 648135"/>
                    <a:gd name="connsiteX2" fmla="*/ 2752074 w 2752252"/>
                    <a:gd name="connsiteY2" fmla="*/ 648135 h 648135"/>
                    <a:gd name="connsiteX3" fmla="*/ 0 w 2752252"/>
                    <a:gd name="connsiteY3" fmla="*/ 605633 h 648135"/>
                    <a:gd name="connsiteX4" fmla="*/ 0 w 2752252"/>
                    <a:gd name="connsiteY4" fmla="*/ 0 h 648135"/>
                    <a:gd name="connsiteX0" fmla="*/ 0 w 2752252"/>
                    <a:gd name="connsiteY0" fmla="*/ 0 h 618791"/>
                    <a:gd name="connsiteX1" fmla="*/ 2750715 w 2752252"/>
                    <a:gd name="connsiteY1" fmla="*/ 282677 h 618791"/>
                    <a:gd name="connsiteX2" fmla="*/ 2752074 w 2752252"/>
                    <a:gd name="connsiteY2" fmla="*/ 618791 h 618791"/>
                    <a:gd name="connsiteX3" fmla="*/ 0 w 2752252"/>
                    <a:gd name="connsiteY3" fmla="*/ 605633 h 618791"/>
                    <a:gd name="connsiteX4" fmla="*/ 0 w 2752252"/>
                    <a:gd name="connsiteY4" fmla="*/ 0 h 618791"/>
                    <a:gd name="connsiteX0" fmla="*/ 0 w 2752252"/>
                    <a:gd name="connsiteY0" fmla="*/ 0 h 634592"/>
                    <a:gd name="connsiteX1" fmla="*/ 2750715 w 2752252"/>
                    <a:gd name="connsiteY1" fmla="*/ 282677 h 634592"/>
                    <a:gd name="connsiteX2" fmla="*/ 2752074 w 2752252"/>
                    <a:gd name="connsiteY2" fmla="*/ 634592 h 634592"/>
                    <a:gd name="connsiteX3" fmla="*/ 0 w 2752252"/>
                    <a:gd name="connsiteY3" fmla="*/ 605633 h 634592"/>
                    <a:gd name="connsiteX4" fmla="*/ 0 w 2752252"/>
                    <a:gd name="connsiteY4" fmla="*/ 0 h 634592"/>
                    <a:gd name="connsiteX0" fmla="*/ 0 w 2750715"/>
                    <a:gd name="connsiteY0" fmla="*/ 0 h 634592"/>
                    <a:gd name="connsiteX1" fmla="*/ 2750715 w 2750715"/>
                    <a:gd name="connsiteY1" fmla="*/ 282677 h 634592"/>
                    <a:gd name="connsiteX2" fmla="*/ 2747826 w 2750715"/>
                    <a:gd name="connsiteY2" fmla="*/ 634592 h 634592"/>
                    <a:gd name="connsiteX3" fmla="*/ 0 w 2750715"/>
                    <a:gd name="connsiteY3" fmla="*/ 605633 h 634592"/>
                    <a:gd name="connsiteX4" fmla="*/ 0 w 2750715"/>
                    <a:gd name="connsiteY4" fmla="*/ 0 h 634592"/>
                    <a:gd name="connsiteX0" fmla="*/ 0 w 2750715"/>
                    <a:gd name="connsiteY0" fmla="*/ 0 h 636849"/>
                    <a:gd name="connsiteX1" fmla="*/ 2750715 w 2750715"/>
                    <a:gd name="connsiteY1" fmla="*/ 282677 h 636849"/>
                    <a:gd name="connsiteX2" fmla="*/ 2743581 w 2750715"/>
                    <a:gd name="connsiteY2" fmla="*/ 636849 h 636849"/>
                    <a:gd name="connsiteX3" fmla="*/ 0 w 2750715"/>
                    <a:gd name="connsiteY3" fmla="*/ 605633 h 636849"/>
                    <a:gd name="connsiteX4" fmla="*/ 0 w 2750715"/>
                    <a:gd name="connsiteY4" fmla="*/ 0 h 636849"/>
                    <a:gd name="connsiteX0" fmla="*/ 0 w 2752252"/>
                    <a:gd name="connsiteY0" fmla="*/ 0 h 636849"/>
                    <a:gd name="connsiteX1" fmla="*/ 2750715 w 2752252"/>
                    <a:gd name="connsiteY1" fmla="*/ 282677 h 636849"/>
                    <a:gd name="connsiteX2" fmla="*/ 2752074 w 2752252"/>
                    <a:gd name="connsiteY2" fmla="*/ 636849 h 636849"/>
                    <a:gd name="connsiteX3" fmla="*/ 0 w 2752252"/>
                    <a:gd name="connsiteY3" fmla="*/ 605633 h 636849"/>
                    <a:gd name="connsiteX4" fmla="*/ 0 w 2752252"/>
                    <a:gd name="connsiteY4" fmla="*/ 0 h 636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2252" h="636849">
                      <a:moveTo>
                        <a:pt x="0" y="0"/>
                      </a:moveTo>
                      <a:lnTo>
                        <a:pt x="2750715" y="282677"/>
                      </a:lnTo>
                      <a:cubicBezTo>
                        <a:pt x="2749753" y="401169"/>
                        <a:pt x="2753036" y="518357"/>
                        <a:pt x="2752074" y="636849"/>
                      </a:cubicBezTo>
                      <a:lnTo>
                        <a:pt x="0" y="60563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Round Same Side Corner Rectangle 15"/>
                <p:cNvSpPr/>
                <p:nvPr/>
              </p:nvSpPr>
              <p:spPr>
                <a:xfrm rot="10800000" flipV="1">
                  <a:off x="4137850" y="1284996"/>
                  <a:ext cx="432303" cy="1478179"/>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 name="Group 95"/>
              <p:cNvGrpSpPr/>
              <p:nvPr/>
            </p:nvGrpSpPr>
            <p:grpSpPr>
              <a:xfrm>
                <a:off x="4835703" y="1284997"/>
                <a:ext cx="644346" cy="2895600"/>
                <a:chOff x="4835703" y="1284997"/>
                <a:chExt cx="644346" cy="2895600"/>
              </a:xfrm>
            </p:grpSpPr>
            <p:sp>
              <p:nvSpPr>
                <p:cNvPr id="11" name="Round Same Side Corner Rectangle 10"/>
                <p:cNvSpPr/>
                <p:nvPr/>
              </p:nvSpPr>
              <p:spPr>
                <a:xfrm rot="10800000" flipV="1">
                  <a:off x="5074364" y="1284997"/>
                  <a:ext cx="405683" cy="1478179"/>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Pentagon 11"/>
                <p:cNvSpPr/>
                <p:nvPr/>
              </p:nvSpPr>
              <p:spPr>
                <a:xfrm rot="5400000">
                  <a:off x="4495453" y="3601685"/>
                  <a:ext cx="919162" cy="238661"/>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Rectangle 44"/>
                <p:cNvSpPr/>
                <p:nvPr/>
              </p:nvSpPr>
              <p:spPr>
                <a:xfrm rot="5400000">
                  <a:off x="4908759" y="2692200"/>
                  <a:ext cx="500256" cy="642325"/>
                </a:xfrm>
                <a:custGeom>
                  <a:avLst/>
                  <a:gdLst>
                    <a:gd name="connsiteX0" fmla="*/ 0 w 2419494"/>
                    <a:gd name="connsiteY0" fmla="*/ 0 h 605633"/>
                    <a:gd name="connsiteX1" fmla="*/ 2419494 w 2419494"/>
                    <a:gd name="connsiteY1" fmla="*/ 0 h 605633"/>
                    <a:gd name="connsiteX2" fmla="*/ 2419494 w 2419494"/>
                    <a:gd name="connsiteY2" fmla="*/ 605633 h 605633"/>
                    <a:gd name="connsiteX3" fmla="*/ 0 w 2419494"/>
                    <a:gd name="connsiteY3" fmla="*/ 605633 h 605633"/>
                    <a:gd name="connsiteX4" fmla="*/ 0 w 2419494"/>
                    <a:gd name="connsiteY4" fmla="*/ 0 h 605633"/>
                    <a:gd name="connsiteX0" fmla="*/ 0 w 2727503"/>
                    <a:gd name="connsiteY0" fmla="*/ 0 h 1414156"/>
                    <a:gd name="connsiteX1" fmla="*/ 2419494 w 2727503"/>
                    <a:gd name="connsiteY1" fmla="*/ 0 h 1414156"/>
                    <a:gd name="connsiteX2" fmla="*/ 2727503 w 2727503"/>
                    <a:gd name="connsiteY2" fmla="*/ 1414156 h 1414156"/>
                    <a:gd name="connsiteX3" fmla="*/ 0 w 2727503"/>
                    <a:gd name="connsiteY3" fmla="*/ 605633 h 1414156"/>
                    <a:gd name="connsiteX4" fmla="*/ 0 w 2727503"/>
                    <a:gd name="connsiteY4" fmla="*/ 0 h 1414156"/>
                    <a:gd name="connsiteX0" fmla="*/ 0 w 2737127"/>
                    <a:gd name="connsiteY0" fmla="*/ 0 h 1414156"/>
                    <a:gd name="connsiteX1" fmla="*/ 2737127 w 2737127"/>
                    <a:gd name="connsiteY1" fmla="*/ 981777 h 1414156"/>
                    <a:gd name="connsiteX2" fmla="*/ 2727503 w 2737127"/>
                    <a:gd name="connsiteY2" fmla="*/ 1414156 h 1414156"/>
                    <a:gd name="connsiteX3" fmla="*/ 0 w 2737127"/>
                    <a:gd name="connsiteY3" fmla="*/ 605633 h 1414156"/>
                    <a:gd name="connsiteX4" fmla="*/ 0 w 2737127"/>
                    <a:gd name="connsiteY4" fmla="*/ 0 h 1414156"/>
                    <a:gd name="connsiteX0" fmla="*/ 0 w 2737127"/>
                    <a:gd name="connsiteY0" fmla="*/ 0 h 1414156"/>
                    <a:gd name="connsiteX1" fmla="*/ 2737127 w 2737127"/>
                    <a:gd name="connsiteY1" fmla="*/ 596766 h 1414156"/>
                    <a:gd name="connsiteX2" fmla="*/ 2727503 w 2737127"/>
                    <a:gd name="connsiteY2" fmla="*/ 1414156 h 1414156"/>
                    <a:gd name="connsiteX3" fmla="*/ 0 w 2737127"/>
                    <a:gd name="connsiteY3" fmla="*/ 605633 h 1414156"/>
                    <a:gd name="connsiteX4" fmla="*/ 0 w 2737127"/>
                    <a:gd name="connsiteY4" fmla="*/ 0 h 1414156"/>
                    <a:gd name="connsiteX0" fmla="*/ 0 w 2753637"/>
                    <a:gd name="connsiteY0" fmla="*/ 0 h 961768"/>
                    <a:gd name="connsiteX1" fmla="*/ 2737127 w 2753637"/>
                    <a:gd name="connsiteY1" fmla="*/ 596766 h 961768"/>
                    <a:gd name="connsiteX2" fmla="*/ 2753637 w 2753637"/>
                    <a:gd name="connsiteY2" fmla="*/ 961768 h 961768"/>
                    <a:gd name="connsiteX3" fmla="*/ 0 w 2753637"/>
                    <a:gd name="connsiteY3" fmla="*/ 605633 h 961768"/>
                    <a:gd name="connsiteX4" fmla="*/ 0 w 2753637"/>
                    <a:gd name="connsiteY4" fmla="*/ 0 h 961768"/>
                    <a:gd name="connsiteX0" fmla="*/ 0 w 2737127"/>
                    <a:gd name="connsiteY0" fmla="*/ 0 h 952243"/>
                    <a:gd name="connsiteX1" fmla="*/ 2737127 w 2737127"/>
                    <a:gd name="connsiteY1" fmla="*/ 596766 h 952243"/>
                    <a:gd name="connsiteX2" fmla="*/ 2734242 w 2737127"/>
                    <a:gd name="connsiteY2" fmla="*/ 952243 h 952243"/>
                    <a:gd name="connsiteX3" fmla="*/ 0 w 2737127"/>
                    <a:gd name="connsiteY3" fmla="*/ 605633 h 952243"/>
                    <a:gd name="connsiteX4" fmla="*/ 0 w 2737127"/>
                    <a:gd name="connsiteY4" fmla="*/ 0 h 952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7127" h="952243">
                      <a:moveTo>
                        <a:pt x="0" y="0"/>
                      </a:moveTo>
                      <a:lnTo>
                        <a:pt x="2737127" y="596766"/>
                      </a:lnTo>
                      <a:cubicBezTo>
                        <a:pt x="2736165" y="715258"/>
                        <a:pt x="2735204" y="833751"/>
                        <a:pt x="2734242" y="952243"/>
                      </a:cubicBezTo>
                      <a:lnTo>
                        <a:pt x="0" y="605633"/>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 name="Group 94"/>
              <p:cNvGrpSpPr/>
              <p:nvPr/>
            </p:nvGrpSpPr>
            <p:grpSpPr>
              <a:xfrm>
                <a:off x="4588095" y="1271646"/>
                <a:ext cx="455861" cy="2908949"/>
                <a:chOff x="4588095" y="1271646"/>
                <a:chExt cx="455861" cy="2908949"/>
              </a:xfrm>
            </p:grpSpPr>
            <p:sp>
              <p:nvSpPr>
                <p:cNvPr id="8" name="Round Same Side Corner Rectangle 7"/>
                <p:cNvSpPr/>
                <p:nvPr/>
              </p:nvSpPr>
              <p:spPr>
                <a:xfrm rot="10800000" flipV="1">
                  <a:off x="4610673" y="1271646"/>
                  <a:ext cx="433281" cy="1491530"/>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Pentagon 8"/>
                <p:cNvSpPr/>
                <p:nvPr/>
              </p:nvSpPr>
              <p:spPr>
                <a:xfrm rot="5400000">
                  <a:off x="4255170" y="3595900"/>
                  <a:ext cx="917620" cy="25177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 name="Rectangle 44"/>
                <p:cNvSpPr/>
                <p:nvPr/>
              </p:nvSpPr>
              <p:spPr>
                <a:xfrm rot="5400000">
                  <a:off x="4565859" y="2788099"/>
                  <a:ext cx="503020" cy="453175"/>
                </a:xfrm>
                <a:custGeom>
                  <a:avLst/>
                  <a:gdLst>
                    <a:gd name="connsiteX0" fmla="*/ 0 w 2419494"/>
                    <a:gd name="connsiteY0" fmla="*/ 0 h 605633"/>
                    <a:gd name="connsiteX1" fmla="*/ 2419494 w 2419494"/>
                    <a:gd name="connsiteY1" fmla="*/ 0 h 605633"/>
                    <a:gd name="connsiteX2" fmla="*/ 2419494 w 2419494"/>
                    <a:gd name="connsiteY2" fmla="*/ 605633 h 605633"/>
                    <a:gd name="connsiteX3" fmla="*/ 0 w 2419494"/>
                    <a:gd name="connsiteY3" fmla="*/ 605633 h 605633"/>
                    <a:gd name="connsiteX4" fmla="*/ 0 w 2419494"/>
                    <a:gd name="connsiteY4" fmla="*/ 0 h 605633"/>
                    <a:gd name="connsiteX0" fmla="*/ 0 w 2727503"/>
                    <a:gd name="connsiteY0" fmla="*/ 0 h 1414156"/>
                    <a:gd name="connsiteX1" fmla="*/ 2419494 w 2727503"/>
                    <a:gd name="connsiteY1" fmla="*/ 0 h 1414156"/>
                    <a:gd name="connsiteX2" fmla="*/ 2727503 w 2727503"/>
                    <a:gd name="connsiteY2" fmla="*/ 1414156 h 1414156"/>
                    <a:gd name="connsiteX3" fmla="*/ 0 w 2727503"/>
                    <a:gd name="connsiteY3" fmla="*/ 605633 h 1414156"/>
                    <a:gd name="connsiteX4" fmla="*/ 0 w 2727503"/>
                    <a:gd name="connsiteY4" fmla="*/ 0 h 1414156"/>
                    <a:gd name="connsiteX0" fmla="*/ 0 w 2737127"/>
                    <a:gd name="connsiteY0" fmla="*/ 0 h 1414156"/>
                    <a:gd name="connsiteX1" fmla="*/ 2737127 w 2737127"/>
                    <a:gd name="connsiteY1" fmla="*/ 981777 h 1414156"/>
                    <a:gd name="connsiteX2" fmla="*/ 2727503 w 2737127"/>
                    <a:gd name="connsiteY2" fmla="*/ 1414156 h 1414156"/>
                    <a:gd name="connsiteX3" fmla="*/ 0 w 2737127"/>
                    <a:gd name="connsiteY3" fmla="*/ 605633 h 1414156"/>
                    <a:gd name="connsiteX4" fmla="*/ 0 w 2737127"/>
                    <a:gd name="connsiteY4" fmla="*/ 0 h 1414156"/>
                    <a:gd name="connsiteX0" fmla="*/ 0 w 2737127"/>
                    <a:gd name="connsiteY0" fmla="*/ 0 h 1414156"/>
                    <a:gd name="connsiteX1" fmla="*/ 2737127 w 2737127"/>
                    <a:gd name="connsiteY1" fmla="*/ 596766 h 1414156"/>
                    <a:gd name="connsiteX2" fmla="*/ 2727503 w 2737127"/>
                    <a:gd name="connsiteY2" fmla="*/ 1414156 h 1414156"/>
                    <a:gd name="connsiteX3" fmla="*/ 0 w 2737127"/>
                    <a:gd name="connsiteY3" fmla="*/ 605633 h 1414156"/>
                    <a:gd name="connsiteX4" fmla="*/ 0 w 2737127"/>
                    <a:gd name="connsiteY4" fmla="*/ 0 h 1414156"/>
                    <a:gd name="connsiteX0" fmla="*/ 0 w 2753637"/>
                    <a:gd name="connsiteY0" fmla="*/ 0 h 961768"/>
                    <a:gd name="connsiteX1" fmla="*/ 2737127 w 2753637"/>
                    <a:gd name="connsiteY1" fmla="*/ 596766 h 961768"/>
                    <a:gd name="connsiteX2" fmla="*/ 2753637 w 2753637"/>
                    <a:gd name="connsiteY2" fmla="*/ 961768 h 961768"/>
                    <a:gd name="connsiteX3" fmla="*/ 0 w 2753637"/>
                    <a:gd name="connsiteY3" fmla="*/ 605633 h 961768"/>
                    <a:gd name="connsiteX4" fmla="*/ 0 w 2753637"/>
                    <a:gd name="connsiteY4" fmla="*/ 0 h 961768"/>
                    <a:gd name="connsiteX0" fmla="*/ 0 w 2737127"/>
                    <a:gd name="connsiteY0" fmla="*/ 0 h 952243"/>
                    <a:gd name="connsiteX1" fmla="*/ 2737127 w 2737127"/>
                    <a:gd name="connsiteY1" fmla="*/ 596766 h 952243"/>
                    <a:gd name="connsiteX2" fmla="*/ 2734242 w 2737127"/>
                    <a:gd name="connsiteY2" fmla="*/ 952243 h 952243"/>
                    <a:gd name="connsiteX3" fmla="*/ 0 w 2737127"/>
                    <a:gd name="connsiteY3" fmla="*/ 605633 h 952243"/>
                    <a:gd name="connsiteX4" fmla="*/ 0 w 2737127"/>
                    <a:gd name="connsiteY4" fmla="*/ 0 h 952243"/>
                    <a:gd name="connsiteX0" fmla="*/ 0 w 2750715"/>
                    <a:gd name="connsiteY0" fmla="*/ 0 h 952243"/>
                    <a:gd name="connsiteX1" fmla="*/ 2750715 w 2750715"/>
                    <a:gd name="connsiteY1" fmla="*/ 429126 h 952243"/>
                    <a:gd name="connsiteX2" fmla="*/ 2734242 w 2750715"/>
                    <a:gd name="connsiteY2" fmla="*/ 952243 h 952243"/>
                    <a:gd name="connsiteX3" fmla="*/ 0 w 2750715"/>
                    <a:gd name="connsiteY3" fmla="*/ 605633 h 952243"/>
                    <a:gd name="connsiteX4" fmla="*/ 0 w 2750715"/>
                    <a:gd name="connsiteY4" fmla="*/ 0 h 952243"/>
                    <a:gd name="connsiteX0" fmla="*/ 0 w 2750715"/>
                    <a:gd name="connsiteY0" fmla="*/ 0 h 723643"/>
                    <a:gd name="connsiteX1" fmla="*/ 2750715 w 2750715"/>
                    <a:gd name="connsiteY1" fmla="*/ 429126 h 723643"/>
                    <a:gd name="connsiteX2" fmla="*/ 2747830 w 2750715"/>
                    <a:gd name="connsiteY2" fmla="*/ 723643 h 723643"/>
                    <a:gd name="connsiteX3" fmla="*/ 0 w 2750715"/>
                    <a:gd name="connsiteY3" fmla="*/ 605633 h 723643"/>
                    <a:gd name="connsiteX4" fmla="*/ 0 w 2750715"/>
                    <a:gd name="connsiteY4" fmla="*/ 0 h 723643"/>
                    <a:gd name="connsiteX0" fmla="*/ 0 w 2750715"/>
                    <a:gd name="connsiteY0" fmla="*/ 0 h 723643"/>
                    <a:gd name="connsiteX1" fmla="*/ 2750715 w 2750715"/>
                    <a:gd name="connsiteY1" fmla="*/ 391026 h 723643"/>
                    <a:gd name="connsiteX2" fmla="*/ 2747830 w 2750715"/>
                    <a:gd name="connsiteY2" fmla="*/ 723643 h 723643"/>
                    <a:gd name="connsiteX3" fmla="*/ 0 w 2750715"/>
                    <a:gd name="connsiteY3" fmla="*/ 605633 h 723643"/>
                    <a:gd name="connsiteX4" fmla="*/ 0 w 2750715"/>
                    <a:gd name="connsiteY4" fmla="*/ 0 h 723643"/>
                    <a:gd name="connsiteX0" fmla="*/ 0 w 2752254"/>
                    <a:gd name="connsiteY0" fmla="*/ 0 h 742693"/>
                    <a:gd name="connsiteX1" fmla="*/ 2750715 w 2752254"/>
                    <a:gd name="connsiteY1" fmla="*/ 391026 h 742693"/>
                    <a:gd name="connsiteX2" fmla="*/ 2752076 w 2752254"/>
                    <a:gd name="connsiteY2" fmla="*/ 742693 h 742693"/>
                    <a:gd name="connsiteX3" fmla="*/ 0 w 2752254"/>
                    <a:gd name="connsiteY3" fmla="*/ 605633 h 742693"/>
                    <a:gd name="connsiteX4" fmla="*/ 0 w 2752254"/>
                    <a:gd name="connsiteY4" fmla="*/ 0 h 742693"/>
                    <a:gd name="connsiteX0" fmla="*/ 0 w 2760622"/>
                    <a:gd name="connsiteY0" fmla="*/ 0 h 642680"/>
                    <a:gd name="connsiteX1" fmla="*/ 2750715 w 2760622"/>
                    <a:gd name="connsiteY1" fmla="*/ 391026 h 642680"/>
                    <a:gd name="connsiteX2" fmla="*/ 2760567 w 2760622"/>
                    <a:gd name="connsiteY2" fmla="*/ 642680 h 642680"/>
                    <a:gd name="connsiteX3" fmla="*/ 0 w 2760622"/>
                    <a:gd name="connsiteY3" fmla="*/ 605633 h 642680"/>
                    <a:gd name="connsiteX4" fmla="*/ 0 w 2760622"/>
                    <a:gd name="connsiteY4" fmla="*/ 0 h 642680"/>
                    <a:gd name="connsiteX0" fmla="*/ 0 w 2752252"/>
                    <a:gd name="connsiteY0" fmla="*/ 0 h 747455"/>
                    <a:gd name="connsiteX1" fmla="*/ 2750715 w 2752252"/>
                    <a:gd name="connsiteY1" fmla="*/ 391026 h 747455"/>
                    <a:gd name="connsiteX2" fmla="*/ 2752074 w 2752252"/>
                    <a:gd name="connsiteY2" fmla="*/ 747455 h 747455"/>
                    <a:gd name="connsiteX3" fmla="*/ 0 w 2752252"/>
                    <a:gd name="connsiteY3" fmla="*/ 605633 h 747455"/>
                    <a:gd name="connsiteX4" fmla="*/ 0 w 2752252"/>
                    <a:gd name="connsiteY4" fmla="*/ 0 h 747455"/>
                    <a:gd name="connsiteX0" fmla="*/ 0 w 2752252"/>
                    <a:gd name="connsiteY0" fmla="*/ 0 h 747455"/>
                    <a:gd name="connsiteX1" fmla="*/ 2750715 w 2752252"/>
                    <a:gd name="connsiteY1" fmla="*/ 282677 h 747455"/>
                    <a:gd name="connsiteX2" fmla="*/ 2752074 w 2752252"/>
                    <a:gd name="connsiteY2" fmla="*/ 747455 h 747455"/>
                    <a:gd name="connsiteX3" fmla="*/ 0 w 2752252"/>
                    <a:gd name="connsiteY3" fmla="*/ 605633 h 747455"/>
                    <a:gd name="connsiteX4" fmla="*/ 0 w 2752252"/>
                    <a:gd name="connsiteY4" fmla="*/ 0 h 747455"/>
                    <a:gd name="connsiteX0" fmla="*/ 0 w 2752252"/>
                    <a:gd name="connsiteY0" fmla="*/ 0 h 648135"/>
                    <a:gd name="connsiteX1" fmla="*/ 2750715 w 2752252"/>
                    <a:gd name="connsiteY1" fmla="*/ 282677 h 648135"/>
                    <a:gd name="connsiteX2" fmla="*/ 2752074 w 2752252"/>
                    <a:gd name="connsiteY2" fmla="*/ 648135 h 648135"/>
                    <a:gd name="connsiteX3" fmla="*/ 0 w 2752252"/>
                    <a:gd name="connsiteY3" fmla="*/ 605633 h 648135"/>
                    <a:gd name="connsiteX4" fmla="*/ 0 w 2752252"/>
                    <a:gd name="connsiteY4" fmla="*/ 0 h 648135"/>
                    <a:gd name="connsiteX0" fmla="*/ 0 w 2752252"/>
                    <a:gd name="connsiteY0" fmla="*/ 0 h 618791"/>
                    <a:gd name="connsiteX1" fmla="*/ 2750715 w 2752252"/>
                    <a:gd name="connsiteY1" fmla="*/ 282677 h 618791"/>
                    <a:gd name="connsiteX2" fmla="*/ 2752074 w 2752252"/>
                    <a:gd name="connsiteY2" fmla="*/ 618791 h 618791"/>
                    <a:gd name="connsiteX3" fmla="*/ 0 w 2752252"/>
                    <a:gd name="connsiteY3" fmla="*/ 605633 h 618791"/>
                    <a:gd name="connsiteX4" fmla="*/ 0 w 2752252"/>
                    <a:gd name="connsiteY4" fmla="*/ 0 h 618791"/>
                    <a:gd name="connsiteX0" fmla="*/ 0 w 2752252"/>
                    <a:gd name="connsiteY0" fmla="*/ 0 h 634592"/>
                    <a:gd name="connsiteX1" fmla="*/ 2750715 w 2752252"/>
                    <a:gd name="connsiteY1" fmla="*/ 282677 h 634592"/>
                    <a:gd name="connsiteX2" fmla="*/ 2752074 w 2752252"/>
                    <a:gd name="connsiteY2" fmla="*/ 634592 h 634592"/>
                    <a:gd name="connsiteX3" fmla="*/ 0 w 2752252"/>
                    <a:gd name="connsiteY3" fmla="*/ 605633 h 634592"/>
                    <a:gd name="connsiteX4" fmla="*/ 0 w 2752252"/>
                    <a:gd name="connsiteY4" fmla="*/ 0 h 634592"/>
                    <a:gd name="connsiteX0" fmla="*/ 0 w 2750715"/>
                    <a:gd name="connsiteY0" fmla="*/ 0 h 634592"/>
                    <a:gd name="connsiteX1" fmla="*/ 2750715 w 2750715"/>
                    <a:gd name="connsiteY1" fmla="*/ 282677 h 634592"/>
                    <a:gd name="connsiteX2" fmla="*/ 2747826 w 2750715"/>
                    <a:gd name="connsiteY2" fmla="*/ 634592 h 634592"/>
                    <a:gd name="connsiteX3" fmla="*/ 0 w 2750715"/>
                    <a:gd name="connsiteY3" fmla="*/ 605633 h 634592"/>
                    <a:gd name="connsiteX4" fmla="*/ 0 w 2750715"/>
                    <a:gd name="connsiteY4" fmla="*/ 0 h 634592"/>
                    <a:gd name="connsiteX0" fmla="*/ 0 w 2750715"/>
                    <a:gd name="connsiteY0" fmla="*/ 0 h 636849"/>
                    <a:gd name="connsiteX1" fmla="*/ 2750715 w 2750715"/>
                    <a:gd name="connsiteY1" fmla="*/ 282677 h 636849"/>
                    <a:gd name="connsiteX2" fmla="*/ 2743581 w 2750715"/>
                    <a:gd name="connsiteY2" fmla="*/ 636849 h 636849"/>
                    <a:gd name="connsiteX3" fmla="*/ 0 w 2750715"/>
                    <a:gd name="connsiteY3" fmla="*/ 605633 h 636849"/>
                    <a:gd name="connsiteX4" fmla="*/ 0 w 2750715"/>
                    <a:gd name="connsiteY4" fmla="*/ 0 h 636849"/>
                    <a:gd name="connsiteX0" fmla="*/ 0 w 2752252"/>
                    <a:gd name="connsiteY0" fmla="*/ 0 h 636849"/>
                    <a:gd name="connsiteX1" fmla="*/ 2750715 w 2752252"/>
                    <a:gd name="connsiteY1" fmla="*/ 282677 h 636849"/>
                    <a:gd name="connsiteX2" fmla="*/ 2752074 w 2752252"/>
                    <a:gd name="connsiteY2" fmla="*/ 636849 h 636849"/>
                    <a:gd name="connsiteX3" fmla="*/ 0 w 2752252"/>
                    <a:gd name="connsiteY3" fmla="*/ 605633 h 636849"/>
                    <a:gd name="connsiteX4" fmla="*/ 0 w 2752252"/>
                    <a:gd name="connsiteY4" fmla="*/ 0 h 636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2252" h="636849">
                      <a:moveTo>
                        <a:pt x="0" y="0"/>
                      </a:moveTo>
                      <a:lnTo>
                        <a:pt x="2750715" y="282677"/>
                      </a:lnTo>
                      <a:cubicBezTo>
                        <a:pt x="2749753" y="401169"/>
                        <a:pt x="2753036" y="518357"/>
                        <a:pt x="2752074" y="636849"/>
                      </a:cubicBezTo>
                      <a:lnTo>
                        <a:pt x="0" y="605633"/>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sp>
        <p:nvSpPr>
          <p:cNvPr id="22" name="Oval 21"/>
          <p:cNvSpPr/>
          <p:nvPr/>
        </p:nvSpPr>
        <p:spPr bwMode="auto">
          <a:xfrm>
            <a:off x="6618894" y="3131503"/>
            <a:ext cx="289733" cy="289733"/>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Oval 22"/>
          <p:cNvSpPr/>
          <p:nvPr/>
        </p:nvSpPr>
        <p:spPr bwMode="auto">
          <a:xfrm>
            <a:off x="7158243" y="2356482"/>
            <a:ext cx="289733" cy="289733"/>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27" name="Straight Connector 26"/>
          <p:cNvCxnSpPr/>
          <p:nvPr/>
        </p:nvCxnSpPr>
        <p:spPr>
          <a:xfrm>
            <a:off x="7303108" y="2500171"/>
            <a:ext cx="1578163" cy="1175"/>
          </a:xfrm>
          <a:prstGeom prst="line">
            <a:avLst/>
          </a:prstGeom>
          <a:ln w="12700">
            <a:solidFill>
              <a:schemeClr val="tx1">
                <a:lumMod val="75000"/>
                <a:lumOff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62185" y="3274552"/>
            <a:ext cx="1641818" cy="751240"/>
          </a:xfrm>
          <a:prstGeom prst="line">
            <a:avLst/>
          </a:prstGeom>
          <a:ln w="12700">
            <a:solidFill>
              <a:schemeClr val="tx1">
                <a:lumMod val="75000"/>
                <a:lumOff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Oval 28"/>
          <p:cNvSpPr/>
          <p:nvPr/>
        </p:nvSpPr>
        <p:spPr bwMode="auto">
          <a:xfrm>
            <a:off x="5401401" y="2356482"/>
            <a:ext cx="289733" cy="289733"/>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30" name="Straight Connector 29"/>
          <p:cNvCxnSpPr/>
          <p:nvPr/>
        </p:nvCxnSpPr>
        <p:spPr>
          <a:xfrm>
            <a:off x="3955774" y="2500171"/>
            <a:ext cx="1578163" cy="1175"/>
          </a:xfrm>
          <a:prstGeom prst="line">
            <a:avLst/>
          </a:prstGeom>
          <a:ln w="12700">
            <a:solidFill>
              <a:schemeClr val="tx1">
                <a:lumMod val="75000"/>
                <a:lumOff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Oval 30"/>
          <p:cNvSpPr/>
          <p:nvPr/>
        </p:nvSpPr>
        <p:spPr bwMode="auto">
          <a:xfrm>
            <a:off x="5971946" y="3131503"/>
            <a:ext cx="289733" cy="289733"/>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9" name="Group 68"/>
          <p:cNvGrpSpPr/>
          <p:nvPr/>
        </p:nvGrpSpPr>
        <p:grpSpPr>
          <a:xfrm>
            <a:off x="9173313" y="2056539"/>
            <a:ext cx="2566773" cy="942198"/>
            <a:chOff x="1603804" y="2220559"/>
            <a:chExt cx="2433815" cy="893393"/>
          </a:xfrm>
        </p:grpSpPr>
        <p:sp>
          <p:nvSpPr>
            <p:cNvPr id="70"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Red Pencil</a:t>
              </a:r>
            </a:p>
          </p:txBody>
        </p:sp>
        <p:sp>
          <p:nvSpPr>
            <p:cNvPr id="71" name="TextBox 70"/>
            <p:cNvSpPr txBox="1"/>
            <p:nvPr/>
          </p:nvSpPr>
          <p:spPr>
            <a:xfrm>
              <a:off x="1679271" y="2559832"/>
              <a:ext cx="2358348"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Dorum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kolar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edipeping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elik</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red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paorut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dacilasir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caeten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cxnSp>
        <p:nvCxnSpPr>
          <p:cNvPr id="72" name="Straight Connector 71"/>
          <p:cNvCxnSpPr/>
          <p:nvPr/>
        </p:nvCxnSpPr>
        <p:spPr>
          <a:xfrm flipH="1">
            <a:off x="4479271" y="3274552"/>
            <a:ext cx="1641818" cy="751240"/>
          </a:xfrm>
          <a:prstGeom prst="line">
            <a:avLst/>
          </a:prstGeom>
          <a:ln w="12700">
            <a:solidFill>
              <a:schemeClr val="tx1">
                <a:lumMod val="75000"/>
                <a:lumOff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1174286" y="2179367"/>
            <a:ext cx="2560318" cy="942198"/>
            <a:chOff x="1494367" y="2220559"/>
            <a:chExt cx="2427694" cy="893393"/>
          </a:xfrm>
        </p:grpSpPr>
        <p:sp>
          <p:nvSpPr>
            <p:cNvPr id="74" name="Text Placeholder 2"/>
            <p:cNvSpPr txBox="1">
              <a:spLocks/>
            </p:cNvSpPr>
            <p:nvPr/>
          </p:nvSpPr>
          <p:spPr>
            <a:xfrm>
              <a:off x="1908601"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Blue Pencil</a:t>
              </a:r>
            </a:p>
          </p:txBody>
        </p:sp>
        <p:sp>
          <p:nvSpPr>
            <p:cNvPr id="75" name="TextBox 74"/>
            <p:cNvSpPr txBox="1"/>
            <p:nvPr/>
          </p:nvSpPr>
          <p:spPr>
            <a:xfrm>
              <a:off x="1494367" y="2559832"/>
              <a:ext cx="232428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Dorum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kolar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edipeping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elik</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red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paorut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dacilasir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caeten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grpSp>
        <p:nvGrpSpPr>
          <p:cNvPr id="76" name="Group 75"/>
          <p:cNvGrpSpPr/>
          <p:nvPr/>
        </p:nvGrpSpPr>
        <p:grpSpPr>
          <a:xfrm>
            <a:off x="2031489" y="4350086"/>
            <a:ext cx="2560318" cy="942198"/>
            <a:chOff x="1494367" y="2220559"/>
            <a:chExt cx="2427694" cy="893393"/>
          </a:xfrm>
        </p:grpSpPr>
        <p:sp>
          <p:nvSpPr>
            <p:cNvPr id="77" name="Text Placeholder 2"/>
            <p:cNvSpPr txBox="1">
              <a:spLocks/>
            </p:cNvSpPr>
            <p:nvPr/>
          </p:nvSpPr>
          <p:spPr>
            <a:xfrm>
              <a:off x="1908601"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Purple Pencil</a:t>
              </a:r>
            </a:p>
          </p:txBody>
        </p:sp>
        <p:sp>
          <p:nvSpPr>
            <p:cNvPr id="78" name="TextBox 77"/>
            <p:cNvSpPr txBox="1"/>
            <p:nvPr/>
          </p:nvSpPr>
          <p:spPr>
            <a:xfrm>
              <a:off x="1494367" y="2559832"/>
              <a:ext cx="232428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Dorum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kolar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edipeping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elik</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red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paorut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dacilasir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caeten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grpSp>
        <p:nvGrpSpPr>
          <p:cNvPr id="79" name="Group 78"/>
          <p:cNvGrpSpPr/>
          <p:nvPr/>
        </p:nvGrpSpPr>
        <p:grpSpPr>
          <a:xfrm>
            <a:off x="8275877" y="4350086"/>
            <a:ext cx="2566773" cy="942198"/>
            <a:chOff x="1603804" y="2220559"/>
            <a:chExt cx="2433815" cy="893393"/>
          </a:xfrm>
        </p:grpSpPr>
        <p:sp>
          <p:nvSpPr>
            <p:cNvPr id="80"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Yellow Pencil</a:t>
              </a:r>
            </a:p>
          </p:txBody>
        </p:sp>
        <p:sp>
          <p:nvSpPr>
            <p:cNvPr id="81" name="TextBox 80"/>
            <p:cNvSpPr txBox="1"/>
            <p:nvPr/>
          </p:nvSpPr>
          <p:spPr>
            <a:xfrm>
              <a:off x="1679271" y="2559832"/>
              <a:ext cx="2358348"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Dorum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kolar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edipeping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elik</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red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paorut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dacilasir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caeten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sp>
        <p:nvSpPr>
          <p:cNvPr id="44"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19318076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right)">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up)">
                                      <p:cBhvr>
                                        <p:cTn id="39" dur="500"/>
                                        <p:tgtEl>
                                          <p:spTgt spid="7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fade">
                                      <p:cBhvr>
                                        <p:cTn id="5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9"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815"/>
          <p:cNvSpPr/>
          <p:nvPr/>
        </p:nvSpPr>
        <p:spPr>
          <a:xfrm>
            <a:off x="13108" y="4147189"/>
            <a:ext cx="12861125" cy="118172"/>
          </a:xfrm>
          <a:prstGeom prst="rect">
            <a:avLst/>
          </a:prstGeom>
          <a:solidFill>
            <a:schemeClr val="bg1">
              <a:lumMod val="75000"/>
            </a:schemeClr>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 name="Group 1"/>
          <p:cNvGrpSpPr/>
          <p:nvPr/>
        </p:nvGrpSpPr>
        <p:grpSpPr>
          <a:xfrm>
            <a:off x="1358386" y="3245962"/>
            <a:ext cx="2190877" cy="689344"/>
            <a:chOff x="1287687" y="3077822"/>
            <a:chExt cx="2077390" cy="653636"/>
          </a:xfrm>
        </p:grpSpPr>
        <p:grpSp>
          <p:nvGrpSpPr>
            <p:cNvPr id="15" name="Group 1818"/>
            <p:cNvGrpSpPr/>
            <p:nvPr/>
          </p:nvGrpSpPr>
          <p:grpSpPr>
            <a:xfrm>
              <a:off x="1287687" y="3077822"/>
              <a:ext cx="2077389" cy="653636"/>
              <a:chOff x="0" y="0"/>
              <a:chExt cx="4153686" cy="1306925"/>
            </a:xfrm>
          </p:grpSpPr>
          <p:sp>
            <p:nvSpPr>
              <p:cNvPr id="16" name="Shape 1816"/>
              <p:cNvSpPr/>
              <p:nvPr/>
            </p:nvSpPr>
            <p:spPr>
              <a:xfrm>
                <a:off x="0" y="22865"/>
                <a:ext cx="1784445" cy="1279641"/>
              </a:xfrm>
              <a:custGeom>
                <a:avLst/>
                <a:gdLst/>
                <a:ahLst/>
                <a:cxnLst>
                  <a:cxn ang="0">
                    <a:pos x="wd2" y="hd2"/>
                  </a:cxn>
                  <a:cxn ang="5400000">
                    <a:pos x="wd2" y="hd2"/>
                  </a:cxn>
                  <a:cxn ang="10800000">
                    <a:pos x="wd2" y="hd2"/>
                  </a:cxn>
                  <a:cxn ang="16200000">
                    <a:pos x="wd2" y="hd2"/>
                  </a:cxn>
                </a:cxnLst>
                <a:rect l="0" t="0" r="r" b="b"/>
                <a:pathLst>
                  <a:path w="21335" h="21338" extrusionOk="0">
                    <a:moveTo>
                      <a:pt x="0" y="7986"/>
                    </a:moveTo>
                    <a:cubicBezTo>
                      <a:pt x="0" y="12396"/>
                      <a:pt x="2565" y="15970"/>
                      <a:pt x="5726" y="15970"/>
                    </a:cubicBezTo>
                    <a:lnTo>
                      <a:pt x="15580" y="15970"/>
                    </a:lnTo>
                    <a:cubicBezTo>
                      <a:pt x="17334" y="15970"/>
                      <a:pt x="18801" y="21600"/>
                      <a:pt x="20304" y="21328"/>
                    </a:cubicBezTo>
                    <a:cubicBezTo>
                      <a:pt x="21600" y="21094"/>
                      <a:pt x="21306" y="9950"/>
                      <a:pt x="21306" y="7986"/>
                    </a:cubicBezTo>
                    <a:lnTo>
                      <a:pt x="21306" y="7986"/>
                    </a:lnTo>
                    <a:cubicBezTo>
                      <a:pt x="21306" y="3574"/>
                      <a:pt x="18744" y="0"/>
                      <a:pt x="15580" y="0"/>
                    </a:cubicBezTo>
                    <a:lnTo>
                      <a:pt x="5726" y="0"/>
                    </a:lnTo>
                    <a:cubicBezTo>
                      <a:pt x="2565" y="0"/>
                      <a:pt x="0" y="3574"/>
                      <a:pt x="0" y="7986"/>
                    </a:cubicBezTo>
                    <a:cubicBezTo>
                      <a:pt x="0" y="7986"/>
                      <a:pt x="0" y="7986"/>
                      <a:pt x="0" y="7986"/>
                    </a:cubicBezTo>
                    <a:close/>
                  </a:path>
                </a:pathLst>
              </a:custGeom>
              <a:solidFill>
                <a:schemeClr val="accent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Shape 1817"/>
              <p:cNvSpPr/>
              <p:nvPr/>
            </p:nvSpPr>
            <p:spPr>
              <a:xfrm>
                <a:off x="1600593" y="0"/>
                <a:ext cx="2553094" cy="1306926"/>
              </a:xfrm>
              <a:custGeom>
                <a:avLst/>
                <a:gdLst/>
                <a:ahLst/>
                <a:cxnLst>
                  <a:cxn ang="0">
                    <a:pos x="wd2" y="hd2"/>
                  </a:cxn>
                  <a:cxn ang="5400000">
                    <a:pos x="wd2" y="hd2"/>
                  </a:cxn>
                  <a:cxn ang="10800000">
                    <a:pos x="wd2" y="hd2"/>
                  </a:cxn>
                  <a:cxn ang="16200000">
                    <a:pos x="wd2" y="hd2"/>
                  </a:cxn>
                </a:cxnLst>
                <a:rect l="0" t="0" r="r" b="b"/>
                <a:pathLst>
                  <a:path w="21410" h="21337" extrusionOk="0">
                    <a:moveTo>
                      <a:pt x="21410" y="7985"/>
                    </a:moveTo>
                    <a:cubicBezTo>
                      <a:pt x="21410" y="12396"/>
                      <a:pt x="19574" y="15972"/>
                      <a:pt x="17309" y="15972"/>
                    </a:cubicBezTo>
                    <a:lnTo>
                      <a:pt x="4122" y="15972"/>
                    </a:lnTo>
                    <a:cubicBezTo>
                      <a:pt x="2867" y="15972"/>
                      <a:pt x="1816" y="21600"/>
                      <a:pt x="738" y="21327"/>
                    </a:cubicBezTo>
                    <a:cubicBezTo>
                      <a:pt x="-190" y="21094"/>
                      <a:pt x="21" y="9953"/>
                      <a:pt x="21" y="7985"/>
                    </a:cubicBezTo>
                    <a:lnTo>
                      <a:pt x="21" y="7985"/>
                    </a:lnTo>
                    <a:cubicBezTo>
                      <a:pt x="21" y="3576"/>
                      <a:pt x="1857" y="0"/>
                      <a:pt x="4122" y="0"/>
                    </a:cubicBezTo>
                    <a:lnTo>
                      <a:pt x="17309" y="0"/>
                    </a:lnTo>
                    <a:cubicBezTo>
                      <a:pt x="19574" y="0"/>
                      <a:pt x="21410" y="3576"/>
                      <a:pt x="21410" y="7985"/>
                    </a:cubicBezTo>
                    <a:cubicBezTo>
                      <a:pt x="21410" y="7985"/>
                      <a:pt x="21410" y="7985"/>
                      <a:pt x="21410" y="7985"/>
                    </a:cubicBezTo>
                    <a:close/>
                  </a:path>
                </a:pathLst>
              </a:custGeom>
              <a:solidFill>
                <a:schemeClr val="bg1">
                  <a:lumMod val="85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1" name="TextBox 30"/>
            <p:cNvSpPr txBox="1"/>
            <p:nvPr/>
          </p:nvSpPr>
          <p:spPr>
            <a:xfrm>
              <a:off x="1287687" y="3245715"/>
              <a:ext cx="892457" cy="215349"/>
            </a:xfrm>
            <a:prstGeom prst="rect">
              <a:avLst/>
            </a:prstGeom>
            <a:noFill/>
          </p:spPr>
          <p:txBody>
            <a:bodyPr wrap="square" lIns="0" tIns="0" rIns="0" bIns="0" rtlCol="0">
              <a:spAutoFit/>
            </a:bodyPr>
            <a:lstStyle/>
            <a:p>
              <a:pPr algn="ctr"/>
              <a:r>
                <a:rPr lang="en-GB" sz="1476" b="1">
                  <a:solidFill>
                    <a:schemeClr val="bg1"/>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01</a:t>
              </a:r>
            </a:p>
          </p:txBody>
        </p:sp>
        <p:sp>
          <p:nvSpPr>
            <p:cNvPr id="32" name="Text Placeholder 2"/>
            <p:cNvSpPr txBox="1">
              <a:spLocks/>
            </p:cNvSpPr>
            <p:nvPr/>
          </p:nvSpPr>
          <p:spPr>
            <a:xfrm>
              <a:off x="2088194" y="3175312"/>
              <a:ext cx="1276883" cy="345128"/>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476">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Europe</a:t>
              </a:r>
            </a:p>
          </p:txBody>
        </p:sp>
      </p:grpSp>
      <p:grpSp>
        <p:nvGrpSpPr>
          <p:cNvPr id="4" name="Group 3"/>
          <p:cNvGrpSpPr/>
          <p:nvPr/>
        </p:nvGrpSpPr>
        <p:grpSpPr>
          <a:xfrm>
            <a:off x="8580621" y="3245962"/>
            <a:ext cx="2199169" cy="689344"/>
            <a:chOff x="8135812" y="3077822"/>
            <a:chExt cx="2085252" cy="653636"/>
          </a:xfrm>
        </p:grpSpPr>
        <p:grpSp>
          <p:nvGrpSpPr>
            <p:cNvPr id="23" name="Group 1830"/>
            <p:cNvGrpSpPr/>
            <p:nvPr/>
          </p:nvGrpSpPr>
          <p:grpSpPr>
            <a:xfrm>
              <a:off x="8135812" y="3077822"/>
              <a:ext cx="2077389" cy="653636"/>
              <a:chOff x="0" y="0"/>
              <a:chExt cx="4153686" cy="1306925"/>
            </a:xfrm>
          </p:grpSpPr>
          <p:sp>
            <p:nvSpPr>
              <p:cNvPr id="24" name="Shape 1828"/>
              <p:cNvSpPr/>
              <p:nvPr/>
            </p:nvSpPr>
            <p:spPr>
              <a:xfrm>
                <a:off x="0" y="22865"/>
                <a:ext cx="1784445" cy="1279641"/>
              </a:xfrm>
              <a:custGeom>
                <a:avLst/>
                <a:gdLst/>
                <a:ahLst/>
                <a:cxnLst>
                  <a:cxn ang="0">
                    <a:pos x="wd2" y="hd2"/>
                  </a:cxn>
                  <a:cxn ang="5400000">
                    <a:pos x="wd2" y="hd2"/>
                  </a:cxn>
                  <a:cxn ang="10800000">
                    <a:pos x="wd2" y="hd2"/>
                  </a:cxn>
                  <a:cxn ang="16200000">
                    <a:pos x="wd2" y="hd2"/>
                  </a:cxn>
                </a:cxnLst>
                <a:rect l="0" t="0" r="r" b="b"/>
                <a:pathLst>
                  <a:path w="21335" h="21338" extrusionOk="0">
                    <a:moveTo>
                      <a:pt x="0" y="7986"/>
                    </a:moveTo>
                    <a:cubicBezTo>
                      <a:pt x="0" y="12396"/>
                      <a:pt x="2565" y="15970"/>
                      <a:pt x="5726" y="15970"/>
                    </a:cubicBezTo>
                    <a:lnTo>
                      <a:pt x="15580" y="15970"/>
                    </a:lnTo>
                    <a:cubicBezTo>
                      <a:pt x="17334" y="15970"/>
                      <a:pt x="18801" y="21600"/>
                      <a:pt x="20304" y="21328"/>
                    </a:cubicBezTo>
                    <a:cubicBezTo>
                      <a:pt x="21600" y="21094"/>
                      <a:pt x="21306" y="9950"/>
                      <a:pt x="21306" y="7986"/>
                    </a:cubicBezTo>
                    <a:lnTo>
                      <a:pt x="21306" y="7986"/>
                    </a:lnTo>
                    <a:cubicBezTo>
                      <a:pt x="21306" y="3574"/>
                      <a:pt x="18744" y="0"/>
                      <a:pt x="15580" y="0"/>
                    </a:cubicBezTo>
                    <a:lnTo>
                      <a:pt x="5726" y="0"/>
                    </a:lnTo>
                    <a:cubicBezTo>
                      <a:pt x="2565" y="0"/>
                      <a:pt x="0" y="3574"/>
                      <a:pt x="0" y="7986"/>
                    </a:cubicBezTo>
                    <a:cubicBezTo>
                      <a:pt x="0" y="7986"/>
                      <a:pt x="0" y="7986"/>
                      <a:pt x="0" y="7986"/>
                    </a:cubicBezTo>
                    <a:close/>
                  </a:path>
                </a:pathLst>
              </a:custGeom>
              <a:solidFill>
                <a:schemeClr val="accent3"/>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Shape 1829"/>
              <p:cNvSpPr/>
              <p:nvPr/>
            </p:nvSpPr>
            <p:spPr>
              <a:xfrm>
                <a:off x="1600593" y="0"/>
                <a:ext cx="2553094" cy="1306926"/>
              </a:xfrm>
              <a:custGeom>
                <a:avLst/>
                <a:gdLst/>
                <a:ahLst/>
                <a:cxnLst>
                  <a:cxn ang="0">
                    <a:pos x="wd2" y="hd2"/>
                  </a:cxn>
                  <a:cxn ang="5400000">
                    <a:pos x="wd2" y="hd2"/>
                  </a:cxn>
                  <a:cxn ang="10800000">
                    <a:pos x="wd2" y="hd2"/>
                  </a:cxn>
                  <a:cxn ang="16200000">
                    <a:pos x="wd2" y="hd2"/>
                  </a:cxn>
                </a:cxnLst>
                <a:rect l="0" t="0" r="r" b="b"/>
                <a:pathLst>
                  <a:path w="21410" h="21337" extrusionOk="0">
                    <a:moveTo>
                      <a:pt x="21410" y="7985"/>
                    </a:moveTo>
                    <a:cubicBezTo>
                      <a:pt x="21410" y="12396"/>
                      <a:pt x="19574" y="15972"/>
                      <a:pt x="17309" y="15972"/>
                    </a:cubicBezTo>
                    <a:lnTo>
                      <a:pt x="4122" y="15972"/>
                    </a:lnTo>
                    <a:cubicBezTo>
                      <a:pt x="2867" y="15972"/>
                      <a:pt x="1816" y="21600"/>
                      <a:pt x="738" y="21327"/>
                    </a:cubicBezTo>
                    <a:cubicBezTo>
                      <a:pt x="-190" y="21094"/>
                      <a:pt x="21" y="9953"/>
                      <a:pt x="21" y="7985"/>
                    </a:cubicBezTo>
                    <a:lnTo>
                      <a:pt x="21" y="7985"/>
                    </a:lnTo>
                    <a:cubicBezTo>
                      <a:pt x="21" y="3576"/>
                      <a:pt x="1857" y="0"/>
                      <a:pt x="4122" y="0"/>
                    </a:cubicBezTo>
                    <a:lnTo>
                      <a:pt x="17309" y="0"/>
                    </a:lnTo>
                    <a:cubicBezTo>
                      <a:pt x="19574" y="0"/>
                      <a:pt x="21410" y="3576"/>
                      <a:pt x="21410" y="7985"/>
                    </a:cubicBezTo>
                    <a:cubicBezTo>
                      <a:pt x="21410" y="7985"/>
                      <a:pt x="21410" y="7985"/>
                      <a:pt x="21410" y="7985"/>
                    </a:cubicBezTo>
                    <a:close/>
                  </a:path>
                </a:pathLst>
              </a:custGeom>
              <a:solidFill>
                <a:schemeClr val="bg1">
                  <a:lumMod val="85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3" name="TextBox 32"/>
            <p:cNvSpPr txBox="1"/>
            <p:nvPr/>
          </p:nvSpPr>
          <p:spPr>
            <a:xfrm>
              <a:off x="8143674" y="3230999"/>
              <a:ext cx="892457" cy="184707"/>
            </a:xfrm>
            <a:prstGeom prst="rect">
              <a:avLst/>
            </a:prstGeom>
            <a:noFill/>
          </p:spPr>
          <p:txBody>
            <a:bodyPr wrap="square" lIns="0" tIns="0" rIns="0" bIns="0" rtlCol="0">
              <a:spAutoFit/>
            </a:bodyPr>
            <a:lstStyle/>
            <a:p>
              <a:pPr algn="ctr"/>
              <a:r>
                <a:rPr lang="en-GB" sz="1266" b="1">
                  <a:solidFill>
                    <a:schemeClr val="bg1"/>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03</a:t>
              </a:r>
            </a:p>
          </p:txBody>
        </p:sp>
        <p:sp>
          <p:nvSpPr>
            <p:cNvPr id="34" name="Text Placeholder 2"/>
            <p:cNvSpPr txBox="1">
              <a:spLocks/>
            </p:cNvSpPr>
            <p:nvPr/>
          </p:nvSpPr>
          <p:spPr>
            <a:xfrm>
              <a:off x="8944181" y="3177741"/>
              <a:ext cx="1276883" cy="350319"/>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476">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Africa</a:t>
              </a:r>
            </a:p>
          </p:txBody>
        </p:sp>
      </p:grpSp>
      <p:grpSp>
        <p:nvGrpSpPr>
          <p:cNvPr id="3" name="Group 2"/>
          <p:cNvGrpSpPr/>
          <p:nvPr/>
        </p:nvGrpSpPr>
        <p:grpSpPr>
          <a:xfrm>
            <a:off x="4988181" y="4483349"/>
            <a:ext cx="2190877" cy="689343"/>
            <a:chOff x="4729460" y="4251112"/>
            <a:chExt cx="2077390" cy="653635"/>
          </a:xfrm>
        </p:grpSpPr>
        <p:grpSp>
          <p:nvGrpSpPr>
            <p:cNvPr id="20" name="Group 1825"/>
            <p:cNvGrpSpPr/>
            <p:nvPr/>
          </p:nvGrpSpPr>
          <p:grpSpPr>
            <a:xfrm rot="10800000" flipH="1">
              <a:off x="4729460" y="4251112"/>
              <a:ext cx="2077390" cy="653635"/>
              <a:chOff x="0" y="0"/>
              <a:chExt cx="4153686" cy="1306925"/>
            </a:xfrm>
          </p:grpSpPr>
          <p:sp>
            <p:nvSpPr>
              <p:cNvPr id="21" name="Shape 1823"/>
              <p:cNvSpPr/>
              <p:nvPr/>
            </p:nvSpPr>
            <p:spPr>
              <a:xfrm>
                <a:off x="0" y="22865"/>
                <a:ext cx="1784445" cy="1279641"/>
              </a:xfrm>
              <a:custGeom>
                <a:avLst/>
                <a:gdLst/>
                <a:ahLst/>
                <a:cxnLst>
                  <a:cxn ang="0">
                    <a:pos x="wd2" y="hd2"/>
                  </a:cxn>
                  <a:cxn ang="5400000">
                    <a:pos x="wd2" y="hd2"/>
                  </a:cxn>
                  <a:cxn ang="10800000">
                    <a:pos x="wd2" y="hd2"/>
                  </a:cxn>
                  <a:cxn ang="16200000">
                    <a:pos x="wd2" y="hd2"/>
                  </a:cxn>
                </a:cxnLst>
                <a:rect l="0" t="0" r="r" b="b"/>
                <a:pathLst>
                  <a:path w="21335" h="21338" extrusionOk="0">
                    <a:moveTo>
                      <a:pt x="0" y="7986"/>
                    </a:moveTo>
                    <a:cubicBezTo>
                      <a:pt x="0" y="12396"/>
                      <a:pt x="2565" y="15970"/>
                      <a:pt x="5726" y="15970"/>
                    </a:cubicBezTo>
                    <a:lnTo>
                      <a:pt x="15580" y="15970"/>
                    </a:lnTo>
                    <a:cubicBezTo>
                      <a:pt x="17334" y="15970"/>
                      <a:pt x="18801" y="21600"/>
                      <a:pt x="20304" y="21328"/>
                    </a:cubicBezTo>
                    <a:cubicBezTo>
                      <a:pt x="21600" y="21094"/>
                      <a:pt x="21306" y="9950"/>
                      <a:pt x="21306" y="7986"/>
                    </a:cubicBezTo>
                    <a:lnTo>
                      <a:pt x="21306" y="7986"/>
                    </a:lnTo>
                    <a:cubicBezTo>
                      <a:pt x="21306" y="3574"/>
                      <a:pt x="18744" y="0"/>
                      <a:pt x="15580" y="0"/>
                    </a:cubicBezTo>
                    <a:lnTo>
                      <a:pt x="5726" y="0"/>
                    </a:lnTo>
                    <a:cubicBezTo>
                      <a:pt x="2565" y="0"/>
                      <a:pt x="0" y="3574"/>
                      <a:pt x="0" y="7986"/>
                    </a:cubicBezTo>
                    <a:cubicBezTo>
                      <a:pt x="0" y="7986"/>
                      <a:pt x="0" y="7986"/>
                      <a:pt x="0" y="7986"/>
                    </a:cubicBezTo>
                    <a:close/>
                  </a:path>
                </a:pathLst>
              </a:custGeom>
              <a:solidFill>
                <a:schemeClr val="accent2"/>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Shape 1824"/>
              <p:cNvSpPr/>
              <p:nvPr/>
            </p:nvSpPr>
            <p:spPr>
              <a:xfrm>
                <a:off x="1600593" y="0"/>
                <a:ext cx="2553094" cy="1306926"/>
              </a:xfrm>
              <a:custGeom>
                <a:avLst/>
                <a:gdLst/>
                <a:ahLst/>
                <a:cxnLst>
                  <a:cxn ang="0">
                    <a:pos x="wd2" y="hd2"/>
                  </a:cxn>
                  <a:cxn ang="5400000">
                    <a:pos x="wd2" y="hd2"/>
                  </a:cxn>
                  <a:cxn ang="10800000">
                    <a:pos x="wd2" y="hd2"/>
                  </a:cxn>
                  <a:cxn ang="16200000">
                    <a:pos x="wd2" y="hd2"/>
                  </a:cxn>
                </a:cxnLst>
                <a:rect l="0" t="0" r="r" b="b"/>
                <a:pathLst>
                  <a:path w="21410" h="21337" extrusionOk="0">
                    <a:moveTo>
                      <a:pt x="21410" y="7985"/>
                    </a:moveTo>
                    <a:cubicBezTo>
                      <a:pt x="21410" y="12396"/>
                      <a:pt x="19574" y="15972"/>
                      <a:pt x="17309" y="15972"/>
                    </a:cubicBezTo>
                    <a:lnTo>
                      <a:pt x="4122" y="15972"/>
                    </a:lnTo>
                    <a:cubicBezTo>
                      <a:pt x="2867" y="15972"/>
                      <a:pt x="1816" y="21600"/>
                      <a:pt x="738" y="21327"/>
                    </a:cubicBezTo>
                    <a:cubicBezTo>
                      <a:pt x="-190" y="21094"/>
                      <a:pt x="21" y="9953"/>
                      <a:pt x="21" y="7985"/>
                    </a:cubicBezTo>
                    <a:lnTo>
                      <a:pt x="21" y="7985"/>
                    </a:lnTo>
                    <a:cubicBezTo>
                      <a:pt x="21" y="3576"/>
                      <a:pt x="1857" y="0"/>
                      <a:pt x="4122" y="0"/>
                    </a:cubicBezTo>
                    <a:lnTo>
                      <a:pt x="17309" y="0"/>
                    </a:lnTo>
                    <a:cubicBezTo>
                      <a:pt x="19574" y="0"/>
                      <a:pt x="21410" y="3576"/>
                      <a:pt x="21410" y="7985"/>
                    </a:cubicBezTo>
                    <a:cubicBezTo>
                      <a:pt x="21410" y="7985"/>
                      <a:pt x="21410" y="7985"/>
                      <a:pt x="21410" y="7985"/>
                    </a:cubicBezTo>
                    <a:close/>
                  </a:path>
                </a:pathLst>
              </a:custGeom>
              <a:solidFill>
                <a:schemeClr val="bg1">
                  <a:lumMod val="85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5" name="TextBox 34"/>
            <p:cNvSpPr txBox="1"/>
            <p:nvPr/>
          </p:nvSpPr>
          <p:spPr>
            <a:xfrm>
              <a:off x="4729460" y="4559334"/>
              <a:ext cx="892457" cy="184707"/>
            </a:xfrm>
            <a:prstGeom prst="rect">
              <a:avLst/>
            </a:prstGeom>
            <a:noFill/>
          </p:spPr>
          <p:txBody>
            <a:bodyPr wrap="square" lIns="0" tIns="0" rIns="0" bIns="0" rtlCol="0">
              <a:spAutoFit/>
            </a:bodyPr>
            <a:lstStyle/>
            <a:p>
              <a:pPr algn="ctr"/>
              <a:r>
                <a:rPr lang="en-GB" sz="1266" b="1">
                  <a:solidFill>
                    <a:schemeClr val="bg1"/>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02</a:t>
              </a:r>
            </a:p>
          </p:txBody>
        </p:sp>
        <p:sp>
          <p:nvSpPr>
            <p:cNvPr id="36" name="Text Placeholder 2"/>
            <p:cNvSpPr txBox="1">
              <a:spLocks/>
            </p:cNvSpPr>
            <p:nvPr/>
          </p:nvSpPr>
          <p:spPr>
            <a:xfrm>
              <a:off x="5529967" y="4506076"/>
              <a:ext cx="1276883" cy="336984"/>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476">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USA</a:t>
              </a:r>
            </a:p>
          </p:txBody>
        </p:sp>
      </p:grpSp>
      <p:grpSp>
        <p:nvGrpSpPr>
          <p:cNvPr id="43" name="Group 42"/>
          <p:cNvGrpSpPr/>
          <p:nvPr/>
        </p:nvGrpSpPr>
        <p:grpSpPr>
          <a:xfrm rot="5400000" flipV="1">
            <a:off x="2088849" y="4059669"/>
            <a:ext cx="280819" cy="280819"/>
            <a:chOff x="442225" y="2838100"/>
            <a:chExt cx="266273" cy="266273"/>
          </a:xfrm>
        </p:grpSpPr>
        <p:sp>
          <p:nvSpPr>
            <p:cNvPr id="44" name="Shape 916"/>
            <p:cNvSpPr/>
            <p:nvPr/>
          </p:nvSpPr>
          <p:spPr>
            <a:xfrm rot="10800000">
              <a:off x="442225" y="2838100"/>
              <a:ext cx="266273" cy="26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solidFill>
                <a:schemeClr val="bg1"/>
              </a:solid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45" name="Group 919"/>
            <p:cNvGrpSpPr/>
            <p:nvPr/>
          </p:nvGrpSpPr>
          <p:grpSpPr>
            <a:xfrm rot="5400000">
              <a:off x="510931" y="2898570"/>
              <a:ext cx="143146" cy="145334"/>
              <a:chOff x="-674620" y="1137916"/>
              <a:chExt cx="286039" cy="290411"/>
            </a:xfrm>
          </p:grpSpPr>
          <p:sp>
            <p:nvSpPr>
              <p:cNvPr id="46" name="Shape 917"/>
              <p:cNvSpPr/>
              <p:nvPr/>
            </p:nvSpPr>
            <p:spPr>
              <a:xfrm>
                <a:off x="-674619" y="1137916"/>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Shape 918"/>
              <p:cNvSpPr/>
              <p:nvPr/>
            </p:nvSpPr>
            <p:spPr>
              <a:xfrm>
                <a:off x="-674620" y="1266634"/>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48" name="Group 47"/>
          <p:cNvGrpSpPr/>
          <p:nvPr/>
        </p:nvGrpSpPr>
        <p:grpSpPr>
          <a:xfrm rot="16200000">
            <a:off x="5716811" y="4059669"/>
            <a:ext cx="280819" cy="280819"/>
            <a:chOff x="442225" y="2838100"/>
            <a:chExt cx="266273" cy="266273"/>
          </a:xfrm>
        </p:grpSpPr>
        <p:sp>
          <p:nvSpPr>
            <p:cNvPr id="49" name="Shape 916"/>
            <p:cNvSpPr/>
            <p:nvPr/>
          </p:nvSpPr>
          <p:spPr>
            <a:xfrm rot="10800000">
              <a:off x="442225" y="2838100"/>
              <a:ext cx="266273" cy="26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solidFill>
                <a:schemeClr val="bg1"/>
              </a:solid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0" name="Group 919"/>
            <p:cNvGrpSpPr/>
            <p:nvPr/>
          </p:nvGrpSpPr>
          <p:grpSpPr>
            <a:xfrm rot="5400000">
              <a:off x="510931" y="2898570"/>
              <a:ext cx="143146" cy="145334"/>
              <a:chOff x="-674620" y="1137916"/>
              <a:chExt cx="286039" cy="290411"/>
            </a:xfrm>
          </p:grpSpPr>
          <p:sp>
            <p:nvSpPr>
              <p:cNvPr id="51" name="Shape 917"/>
              <p:cNvSpPr/>
              <p:nvPr/>
            </p:nvSpPr>
            <p:spPr>
              <a:xfrm>
                <a:off x="-674619" y="1137916"/>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918"/>
              <p:cNvSpPr/>
              <p:nvPr/>
            </p:nvSpPr>
            <p:spPr>
              <a:xfrm>
                <a:off x="-674620" y="1266634"/>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53" name="Group 52"/>
          <p:cNvGrpSpPr/>
          <p:nvPr/>
        </p:nvGrpSpPr>
        <p:grpSpPr>
          <a:xfrm rot="5400000" flipV="1">
            <a:off x="9323917" y="4059669"/>
            <a:ext cx="280819" cy="280819"/>
            <a:chOff x="442225" y="2838100"/>
            <a:chExt cx="266273" cy="266273"/>
          </a:xfrm>
        </p:grpSpPr>
        <p:sp>
          <p:nvSpPr>
            <p:cNvPr id="54" name="Shape 916"/>
            <p:cNvSpPr/>
            <p:nvPr/>
          </p:nvSpPr>
          <p:spPr>
            <a:xfrm rot="10800000">
              <a:off x="442225" y="2838100"/>
              <a:ext cx="266273" cy="26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solidFill>
                <a:schemeClr val="bg1"/>
              </a:solid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5" name="Group 919"/>
            <p:cNvGrpSpPr/>
            <p:nvPr/>
          </p:nvGrpSpPr>
          <p:grpSpPr>
            <a:xfrm rot="5400000">
              <a:off x="510931" y="2898570"/>
              <a:ext cx="143146" cy="145334"/>
              <a:chOff x="-674620" y="1137916"/>
              <a:chExt cx="286039" cy="290411"/>
            </a:xfrm>
          </p:grpSpPr>
          <p:sp>
            <p:nvSpPr>
              <p:cNvPr id="56" name="Shape 917"/>
              <p:cNvSpPr/>
              <p:nvPr/>
            </p:nvSpPr>
            <p:spPr>
              <a:xfrm>
                <a:off x="-674619" y="1137916"/>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Shape 918"/>
              <p:cNvSpPr/>
              <p:nvPr/>
            </p:nvSpPr>
            <p:spPr>
              <a:xfrm>
                <a:off x="-674620" y="1266634"/>
                <a:ext cx="286038" cy="161693"/>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61" name="Group 4536"/>
          <p:cNvGrpSpPr/>
          <p:nvPr/>
        </p:nvGrpSpPr>
        <p:grpSpPr>
          <a:xfrm>
            <a:off x="1044109" y="4471922"/>
            <a:ext cx="307561" cy="307561"/>
            <a:chOff x="0" y="0"/>
            <a:chExt cx="624331" cy="624331"/>
          </a:xfrm>
        </p:grpSpPr>
        <p:sp>
          <p:nvSpPr>
            <p:cNvPr id="62" name="Shape 453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Shape 453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4" name="TextBox 63"/>
          <p:cNvSpPr txBox="1"/>
          <p:nvPr/>
        </p:nvSpPr>
        <p:spPr>
          <a:xfrm>
            <a:off x="1558876" y="4455288"/>
            <a:ext cx="2786891"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65" name="Group 4541"/>
          <p:cNvGrpSpPr/>
          <p:nvPr/>
        </p:nvGrpSpPr>
        <p:grpSpPr>
          <a:xfrm>
            <a:off x="1044109" y="4951484"/>
            <a:ext cx="307561" cy="307561"/>
            <a:chOff x="0" y="0"/>
            <a:chExt cx="624331" cy="624331"/>
          </a:xfrm>
        </p:grpSpPr>
        <p:sp>
          <p:nvSpPr>
            <p:cNvPr id="66" name="Shape 453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Shape 454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8" name="TextBox 67"/>
          <p:cNvSpPr txBox="1"/>
          <p:nvPr/>
        </p:nvSpPr>
        <p:spPr>
          <a:xfrm>
            <a:off x="1558875" y="4947663"/>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69" name="Group 4546"/>
          <p:cNvGrpSpPr/>
          <p:nvPr/>
        </p:nvGrpSpPr>
        <p:grpSpPr>
          <a:xfrm>
            <a:off x="1044109" y="5431047"/>
            <a:ext cx="307561" cy="307561"/>
            <a:chOff x="0" y="0"/>
            <a:chExt cx="624331" cy="624331"/>
          </a:xfrm>
        </p:grpSpPr>
        <p:sp>
          <p:nvSpPr>
            <p:cNvPr id="70" name="Shape 454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Shape 454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2" name="TextBox 71"/>
          <p:cNvSpPr txBox="1"/>
          <p:nvPr/>
        </p:nvSpPr>
        <p:spPr>
          <a:xfrm>
            <a:off x="1558875" y="5409137"/>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73" name="Group 4551"/>
          <p:cNvGrpSpPr/>
          <p:nvPr/>
        </p:nvGrpSpPr>
        <p:grpSpPr>
          <a:xfrm>
            <a:off x="1044109" y="5907904"/>
            <a:ext cx="307561" cy="307561"/>
            <a:chOff x="0" y="0"/>
            <a:chExt cx="624331" cy="624331"/>
          </a:xfrm>
        </p:grpSpPr>
        <p:sp>
          <p:nvSpPr>
            <p:cNvPr id="74"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6" name="TextBox 75"/>
          <p:cNvSpPr txBox="1"/>
          <p:nvPr/>
        </p:nvSpPr>
        <p:spPr>
          <a:xfrm>
            <a:off x="1558875" y="5864086"/>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77" name="Group 4536"/>
          <p:cNvGrpSpPr/>
          <p:nvPr/>
        </p:nvGrpSpPr>
        <p:grpSpPr>
          <a:xfrm>
            <a:off x="8265124" y="4471922"/>
            <a:ext cx="307561" cy="307561"/>
            <a:chOff x="0" y="0"/>
            <a:chExt cx="624331" cy="624331"/>
          </a:xfrm>
        </p:grpSpPr>
        <p:sp>
          <p:nvSpPr>
            <p:cNvPr id="78" name="Shape 453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Shape 453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0" name="TextBox 79"/>
          <p:cNvSpPr txBox="1"/>
          <p:nvPr/>
        </p:nvSpPr>
        <p:spPr>
          <a:xfrm>
            <a:off x="8779890" y="4455288"/>
            <a:ext cx="2786891"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81" name="Group 4541"/>
          <p:cNvGrpSpPr/>
          <p:nvPr/>
        </p:nvGrpSpPr>
        <p:grpSpPr>
          <a:xfrm>
            <a:off x="8265124" y="4951484"/>
            <a:ext cx="307561" cy="307561"/>
            <a:chOff x="0" y="0"/>
            <a:chExt cx="624331" cy="624331"/>
          </a:xfrm>
        </p:grpSpPr>
        <p:sp>
          <p:nvSpPr>
            <p:cNvPr id="82" name="Shape 453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3" name="Shape 454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4" name="TextBox 83"/>
          <p:cNvSpPr txBox="1"/>
          <p:nvPr/>
        </p:nvSpPr>
        <p:spPr>
          <a:xfrm>
            <a:off x="8779889" y="4947663"/>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85" name="Group 4546"/>
          <p:cNvGrpSpPr/>
          <p:nvPr/>
        </p:nvGrpSpPr>
        <p:grpSpPr>
          <a:xfrm>
            <a:off x="8265124" y="5431047"/>
            <a:ext cx="307561" cy="307561"/>
            <a:chOff x="0" y="0"/>
            <a:chExt cx="624331" cy="624331"/>
          </a:xfrm>
        </p:grpSpPr>
        <p:sp>
          <p:nvSpPr>
            <p:cNvPr id="86" name="Shape 454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Shape 454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8" name="TextBox 87"/>
          <p:cNvSpPr txBox="1"/>
          <p:nvPr/>
        </p:nvSpPr>
        <p:spPr>
          <a:xfrm>
            <a:off x="8779889" y="5409137"/>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89" name="Group 4551"/>
          <p:cNvGrpSpPr/>
          <p:nvPr/>
        </p:nvGrpSpPr>
        <p:grpSpPr>
          <a:xfrm>
            <a:off x="8265124" y="5907904"/>
            <a:ext cx="307561" cy="307561"/>
            <a:chOff x="0" y="0"/>
            <a:chExt cx="624331" cy="624331"/>
          </a:xfrm>
        </p:grpSpPr>
        <p:sp>
          <p:nvSpPr>
            <p:cNvPr id="90"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1"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2" name="TextBox 91"/>
          <p:cNvSpPr txBox="1"/>
          <p:nvPr/>
        </p:nvSpPr>
        <p:spPr>
          <a:xfrm>
            <a:off x="8779889" y="5864086"/>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93" name="Group 4536"/>
          <p:cNvGrpSpPr/>
          <p:nvPr/>
        </p:nvGrpSpPr>
        <p:grpSpPr>
          <a:xfrm>
            <a:off x="4446897" y="1975824"/>
            <a:ext cx="307561" cy="307561"/>
            <a:chOff x="0" y="0"/>
            <a:chExt cx="624331" cy="624331"/>
          </a:xfrm>
        </p:grpSpPr>
        <p:sp>
          <p:nvSpPr>
            <p:cNvPr id="94" name="Shape 453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5" name="Shape 453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6" name="TextBox 95"/>
          <p:cNvSpPr txBox="1"/>
          <p:nvPr/>
        </p:nvSpPr>
        <p:spPr>
          <a:xfrm>
            <a:off x="4961664" y="1959189"/>
            <a:ext cx="2786891"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97" name="Group 4541"/>
          <p:cNvGrpSpPr/>
          <p:nvPr/>
        </p:nvGrpSpPr>
        <p:grpSpPr>
          <a:xfrm>
            <a:off x="4446897" y="2455386"/>
            <a:ext cx="307561" cy="307561"/>
            <a:chOff x="0" y="0"/>
            <a:chExt cx="624331" cy="624331"/>
          </a:xfrm>
        </p:grpSpPr>
        <p:sp>
          <p:nvSpPr>
            <p:cNvPr id="98" name="Shape 453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9" name="Shape 454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00" name="TextBox 99"/>
          <p:cNvSpPr txBox="1"/>
          <p:nvPr/>
        </p:nvSpPr>
        <p:spPr>
          <a:xfrm>
            <a:off x="4961663" y="2451564"/>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101" name="Group 4546"/>
          <p:cNvGrpSpPr/>
          <p:nvPr/>
        </p:nvGrpSpPr>
        <p:grpSpPr>
          <a:xfrm>
            <a:off x="4446897" y="2934948"/>
            <a:ext cx="307561" cy="307561"/>
            <a:chOff x="0" y="0"/>
            <a:chExt cx="624331" cy="624331"/>
          </a:xfrm>
        </p:grpSpPr>
        <p:sp>
          <p:nvSpPr>
            <p:cNvPr id="102" name="Shape 4544"/>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3" name="Shape 4545"/>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04" name="TextBox 103"/>
          <p:cNvSpPr txBox="1"/>
          <p:nvPr/>
        </p:nvSpPr>
        <p:spPr>
          <a:xfrm>
            <a:off x="4961663" y="2913038"/>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105" name="Group 4551"/>
          <p:cNvGrpSpPr/>
          <p:nvPr/>
        </p:nvGrpSpPr>
        <p:grpSpPr>
          <a:xfrm>
            <a:off x="4446897" y="3411805"/>
            <a:ext cx="307561" cy="307561"/>
            <a:chOff x="0" y="0"/>
            <a:chExt cx="624331" cy="624331"/>
          </a:xfrm>
        </p:grpSpPr>
        <p:sp>
          <p:nvSpPr>
            <p:cNvPr id="106"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7"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08" name="TextBox 107"/>
          <p:cNvSpPr txBox="1"/>
          <p:nvPr/>
        </p:nvSpPr>
        <p:spPr>
          <a:xfrm>
            <a:off x="4961663" y="3367988"/>
            <a:ext cx="2786893" cy="357021"/>
          </a:xfrm>
          <a:prstGeom prst="rect">
            <a:avLst/>
          </a:prstGeom>
          <a:noFill/>
        </p:spPr>
        <p:txBody>
          <a:bodyPr wrap="square" lIns="0" tIns="0" rIns="0" bIns="0" rtlCol="0">
            <a:spAutoFit/>
          </a:bodyPr>
          <a:lstStyle/>
          <a:p>
            <a:pPr algn="just"/>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consectetur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adta</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tinciduntar</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a:t>
            </a:r>
          </a:p>
        </p:txBody>
      </p:sp>
      <p:grpSp>
        <p:nvGrpSpPr>
          <p:cNvPr id="119" name="Group 144"/>
          <p:cNvGrpSpPr/>
          <p:nvPr/>
        </p:nvGrpSpPr>
        <p:grpSpPr>
          <a:xfrm>
            <a:off x="1998841" y="1856293"/>
            <a:ext cx="1001719" cy="1207615"/>
            <a:chOff x="4219575" y="1416050"/>
            <a:chExt cx="687388" cy="828676"/>
          </a:xfrm>
          <a:solidFill>
            <a:schemeClr val="accent1"/>
          </a:solidFill>
        </p:grpSpPr>
        <p:sp>
          <p:nvSpPr>
            <p:cNvPr id="120"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1" name="Group 343"/>
            <p:cNvGrpSpPr/>
            <p:nvPr/>
          </p:nvGrpSpPr>
          <p:grpSpPr>
            <a:xfrm>
              <a:off x="4219575" y="1416050"/>
              <a:ext cx="687388" cy="828676"/>
              <a:chOff x="4219575" y="1416050"/>
              <a:chExt cx="687388" cy="828676"/>
            </a:xfrm>
            <a:grpFill/>
          </p:grpSpPr>
          <p:sp>
            <p:nvSpPr>
              <p:cNvPr id="122"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3"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4"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5"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6"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7"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8"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9"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0"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1"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2"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133" name="Freeform 113"/>
          <p:cNvSpPr>
            <a:spLocks/>
          </p:cNvSpPr>
          <p:nvPr/>
        </p:nvSpPr>
        <p:spPr bwMode="auto">
          <a:xfrm>
            <a:off x="5364276" y="5380789"/>
            <a:ext cx="1490078" cy="918384"/>
          </a:xfrm>
          <a:custGeom>
            <a:avLst/>
            <a:gdLst/>
            <a:ahLst/>
            <a:cxnLst>
              <a:cxn ang="0">
                <a:pos x="2667" y="186"/>
              </a:cxn>
              <a:cxn ang="0">
                <a:pos x="2594" y="86"/>
              </a:cxn>
              <a:cxn ang="0">
                <a:pos x="2535" y="205"/>
              </a:cxn>
              <a:cxn ang="0">
                <a:pos x="2487" y="275"/>
              </a:cxn>
              <a:cxn ang="0">
                <a:pos x="2309" y="357"/>
              </a:cxn>
              <a:cxn ang="0">
                <a:pos x="2175" y="458"/>
              </a:cxn>
              <a:cxn ang="0">
                <a:pos x="1986" y="587"/>
              </a:cxn>
              <a:cxn ang="0">
                <a:pos x="1955" y="470"/>
              </a:cxn>
              <a:cxn ang="0">
                <a:pos x="1955" y="357"/>
              </a:cxn>
              <a:cxn ang="0">
                <a:pos x="1866" y="373"/>
              </a:cxn>
              <a:cxn ang="0">
                <a:pos x="1824" y="492"/>
              </a:cxn>
              <a:cxn ang="0">
                <a:pos x="1750" y="428"/>
              </a:cxn>
              <a:cxn ang="0">
                <a:pos x="1931" y="321"/>
              </a:cxn>
              <a:cxn ang="0">
                <a:pos x="1873" y="275"/>
              </a:cxn>
              <a:cxn ang="0">
                <a:pos x="1747" y="241"/>
              </a:cxn>
              <a:cxn ang="0">
                <a:pos x="1607" y="305"/>
              </a:cxn>
              <a:cxn ang="0">
                <a:pos x="1610" y="244"/>
              </a:cxn>
              <a:cxn ang="0">
                <a:pos x="1555" y="196"/>
              </a:cxn>
              <a:cxn ang="0">
                <a:pos x="1417" y="134"/>
              </a:cxn>
              <a:cxn ang="0">
                <a:pos x="238" y="67"/>
              </a:cxn>
              <a:cxn ang="0">
                <a:pos x="140" y="12"/>
              </a:cxn>
              <a:cxn ang="0">
                <a:pos x="143" y="131"/>
              </a:cxn>
              <a:cxn ang="0">
                <a:pos x="43" y="357"/>
              </a:cxn>
              <a:cxn ang="0">
                <a:pos x="6" y="614"/>
              </a:cxn>
              <a:cxn ang="0">
                <a:pos x="64" y="773"/>
              </a:cxn>
              <a:cxn ang="0">
                <a:pos x="88" y="944"/>
              </a:cxn>
              <a:cxn ang="0">
                <a:pos x="232" y="1103"/>
              </a:cxn>
              <a:cxn ang="0">
                <a:pos x="495" y="1219"/>
              </a:cxn>
              <a:cxn ang="0">
                <a:pos x="803" y="1253"/>
              </a:cxn>
              <a:cxn ang="0">
                <a:pos x="971" y="1451"/>
              </a:cxn>
              <a:cxn ang="0">
                <a:pos x="1179" y="1558"/>
              </a:cxn>
              <a:cxn ang="0">
                <a:pos x="1457" y="1436"/>
              </a:cxn>
              <a:cxn ang="0">
                <a:pos x="1650" y="1430"/>
              </a:cxn>
              <a:cxn ang="0">
                <a:pos x="1705" y="1439"/>
              </a:cxn>
              <a:cxn ang="0">
                <a:pos x="1778" y="1436"/>
              </a:cxn>
              <a:cxn ang="0">
                <a:pos x="1729" y="1393"/>
              </a:cxn>
              <a:cxn ang="0">
                <a:pos x="1833" y="1366"/>
              </a:cxn>
              <a:cxn ang="0">
                <a:pos x="2129" y="1402"/>
              </a:cxn>
              <a:cxn ang="0">
                <a:pos x="2163" y="1482"/>
              </a:cxn>
              <a:cxn ang="0">
                <a:pos x="2206" y="1567"/>
              </a:cxn>
              <a:cxn ang="0">
                <a:pos x="2306" y="1634"/>
              </a:cxn>
              <a:cxn ang="0">
                <a:pos x="2309" y="1619"/>
              </a:cxn>
              <a:cxn ang="0">
                <a:pos x="2199" y="1219"/>
              </a:cxn>
              <a:cxn ang="0">
                <a:pos x="2343" y="1054"/>
              </a:cxn>
              <a:cxn ang="0">
                <a:pos x="2398" y="944"/>
              </a:cxn>
              <a:cxn ang="0">
                <a:pos x="2438" y="907"/>
              </a:cxn>
              <a:cxn ang="0">
                <a:pos x="2407" y="840"/>
              </a:cxn>
              <a:cxn ang="0">
                <a:pos x="2386" y="816"/>
              </a:cxn>
              <a:cxn ang="0">
                <a:pos x="2367" y="684"/>
              </a:cxn>
              <a:cxn ang="0">
                <a:pos x="2392" y="776"/>
              </a:cxn>
              <a:cxn ang="0">
                <a:pos x="2426" y="709"/>
              </a:cxn>
              <a:cxn ang="0">
                <a:pos x="2426" y="700"/>
              </a:cxn>
              <a:cxn ang="0">
                <a:pos x="2453" y="580"/>
              </a:cxn>
              <a:cxn ang="0">
                <a:pos x="2578" y="492"/>
              </a:cxn>
              <a:cxn ang="0">
                <a:pos x="2624" y="467"/>
              </a:cxn>
              <a:cxn ang="0">
                <a:pos x="2566" y="437"/>
              </a:cxn>
              <a:cxn ang="0">
                <a:pos x="2621" y="278"/>
              </a:cxn>
              <a:cxn ang="0">
                <a:pos x="2645" y="272"/>
              </a:cxn>
              <a:cxn ang="0">
                <a:pos x="2688" y="208"/>
              </a:cxn>
            </a:cxnLst>
            <a:rect l="0" t="0" r="r" b="b"/>
            <a:pathLst>
              <a:path w="2717" h="1674">
                <a:moveTo>
                  <a:pt x="2688" y="208"/>
                </a:moveTo>
                <a:cubicBezTo>
                  <a:pt x="2679" y="206"/>
                  <a:pt x="2676" y="214"/>
                  <a:pt x="2670" y="208"/>
                </a:cubicBezTo>
                <a:cubicBezTo>
                  <a:pt x="2672" y="197"/>
                  <a:pt x="2665" y="196"/>
                  <a:pt x="2667" y="186"/>
                </a:cubicBezTo>
                <a:cubicBezTo>
                  <a:pt x="2659" y="186"/>
                  <a:pt x="2649" y="188"/>
                  <a:pt x="2645" y="183"/>
                </a:cubicBezTo>
                <a:cubicBezTo>
                  <a:pt x="2640" y="151"/>
                  <a:pt x="2627" y="126"/>
                  <a:pt x="2621" y="95"/>
                </a:cubicBezTo>
                <a:cubicBezTo>
                  <a:pt x="2609" y="95"/>
                  <a:pt x="2603" y="88"/>
                  <a:pt x="2594" y="86"/>
                </a:cubicBezTo>
                <a:cubicBezTo>
                  <a:pt x="2586" y="92"/>
                  <a:pt x="2580" y="101"/>
                  <a:pt x="2569" y="104"/>
                </a:cubicBezTo>
                <a:cubicBezTo>
                  <a:pt x="2560" y="103"/>
                  <a:pt x="2565" y="89"/>
                  <a:pt x="2554" y="92"/>
                </a:cubicBezTo>
                <a:cubicBezTo>
                  <a:pt x="2542" y="121"/>
                  <a:pt x="2520" y="168"/>
                  <a:pt x="2535" y="205"/>
                </a:cubicBezTo>
                <a:cubicBezTo>
                  <a:pt x="2528" y="217"/>
                  <a:pt x="2519" y="229"/>
                  <a:pt x="2520" y="251"/>
                </a:cubicBezTo>
                <a:cubicBezTo>
                  <a:pt x="2509" y="248"/>
                  <a:pt x="2505" y="257"/>
                  <a:pt x="2499" y="251"/>
                </a:cubicBezTo>
                <a:cubicBezTo>
                  <a:pt x="2496" y="260"/>
                  <a:pt x="2497" y="273"/>
                  <a:pt x="2487" y="275"/>
                </a:cubicBezTo>
                <a:cubicBezTo>
                  <a:pt x="2455" y="281"/>
                  <a:pt x="2420" y="295"/>
                  <a:pt x="2386" y="302"/>
                </a:cubicBezTo>
                <a:cubicBezTo>
                  <a:pt x="2370" y="306"/>
                  <a:pt x="2353" y="303"/>
                  <a:pt x="2340" y="312"/>
                </a:cubicBezTo>
                <a:cubicBezTo>
                  <a:pt x="2325" y="321"/>
                  <a:pt x="2320" y="343"/>
                  <a:pt x="2309" y="357"/>
                </a:cubicBezTo>
                <a:cubicBezTo>
                  <a:pt x="2302" y="368"/>
                  <a:pt x="2287" y="369"/>
                  <a:pt x="2291" y="385"/>
                </a:cubicBezTo>
                <a:cubicBezTo>
                  <a:pt x="2305" y="390"/>
                  <a:pt x="2303" y="406"/>
                  <a:pt x="2303" y="415"/>
                </a:cubicBezTo>
                <a:cubicBezTo>
                  <a:pt x="2274" y="457"/>
                  <a:pt x="2221" y="437"/>
                  <a:pt x="2175" y="458"/>
                </a:cubicBezTo>
                <a:cubicBezTo>
                  <a:pt x="2176" y="473"/>
                  <a:pt x="2185" y="479"/>
                  <a:pt x="2190" y="489"/>
                </a:cubicBezTo>
                <a:cubicBezTo>
                  <a:pt x="2151" y="542"/>
                  <a:pt x="2094" y="578"/>
                  <a:pt x="2031" y="608"/>
                </a:cubicBezTo>
                <a:cubicBezTo>
                  <a:pt x="2022" y="595"/>
                  <a:pt x="1991" y="604"/>
                  <a:pt x="1986" y="587"/>
                </a:cubicBezTo>
                <a:cubicBezTo>
                  <a:pt x="2001" y="571"/>
                  <a:pt x="1998" y="530"/>
                  <a:pt x="2022" y="532"/>
                </a:cubicBezTo>
                <a:cubicBezTo>
                  <a:pt x="2019" y="492"/>
                  <a:pt x="2014" y="454"/>
                  <a:pt x="1989" y="437"/>
                </a:cubicBezTo>
                <a:cubicBezTo>
                  <a:pt x="1969" y="439"/>
                  <a:pt x="1971" y="464"/>
                  <a:pt x="1955" y="470"/>
                </a:cubicBezTo>
                <a:cubicBezTo>
                  <a:pt x="1943" y="472"/>
                  <a:pt x="1946" y="459"/>
                  <a:pt x="1946" y="449"/>
                </a:cubicBezTo>
                <a:cubicBezTo>
                  <a:pt x="1981" y="440"/>
                  <a:pt x="1957" y="386"/>
                  <a:pt x="1964" y="370"/>
                </a:cubicBezTo>
                <a:cubicBezTo>
                  <a:pt x="1956" y="371"/>
                  <a:pt x="1956" y="363"/>
                  <a:pt x="1955" y="357"/>
                </a:cubicBezTo>
                <a:cubicBezTo>
                  <a:pt x="1922" y="357"/>
                  <a:pt x="1894" y="321"/>
                  <a:pt x="1876" y="354"/>
                </a:cubicBezTo>
                <a:cubicBezTo>
                  <a:pt x="1873" y="364"/>
                  <a:pt x="1886" y="359"/>
                  <a:pt x="1885" y="367"/>
                </a:cubicBezTo>
                <a:cubicBezTo>
                  <a:pt x="1874" y="364"/>
                  <a:pt x="1872" y="370"/>
                  <a:pt x="1866" y="373"/>
                </a:cubicBezTo>
                <a:cubicBezTo>
                  <a:pt x="1864" y="391"/>
                  <a:pt x="1875" y="404"/>
                  <a:pt x="1857" y="406"/>
                </a:cubicBezTo>
                <a:cubicBezTo>
                  <a:pt x="1853" y="392"/>
                  <a:pt x="1870" y="380"/>
                  <a:pt x="1857" y="376"/>
                </a:cubicBezTo>
                <a:cubicBezTo>
                  <a:pt x="1829" y="406"/>
                  <a:pt x="1828" y="439"/>
                  <a:pt x="1824" y="492"/>
                </a:cubicBezTo>
                <a:cubicBezTo>
                  <a:pt x="1858" y="525"/>
                  <a:pt x="1848" y="607"/>
                  <a:pt x="1802" y="620"/>
                </a:cubicBezTo>
                <a:cubicBezTo>
                  <a:pt x="1738" y="563"/>
                  <a:pt x="1774" y="444"/>
                  <a:pt x="1790" y="379"/>
                </a:cubicBezTo>
                <a:cubicBezTo>
                  <a:pt x="1778" y="394"/>
                  <a:pt x="1765" y="425"/>
                  <a:pt x="1750" y="428"/>
                </a:cubicBezTo>
                <a:cubicBezTo>
                  <a:pt x="1761" y="398"/>
                  <a:pt x="1779" y="377"/>
                  <a:pt x="1787" y="345"/>
                </a:cubicBezTo>
                <a:cubicBezTo>
                  <a:pt x="1813" y="352"/>
                  <a:pt x="1828" y="332"/>
                  <a:pt x="1860" y="324"/>
                </a:cubicBezTo>
                <a:cubicBezTo>
                  <a:pt x="1887" y="328"/>
                  <a:pt x="1911" y="324"/>
                  <a:pt x="1931" y="321"/>
                </a:cubicBezTo>
                <a:cubicBezTo>
                  <a:pt x="1917" y="318"/>
                  <a:pt x="1913" y="306"/>
                  <a:pt x="1915" y="287"/>
                </a:cubicBezTo>
                <a:cubicBezTo>
                  <a:pt x="1899" y="288"/>
                  <a:pt x="1887" y="300"/>
                  <a:pt x="1873" y="293"/>
                </a:cubicBezTo>
                <a:cubicBezTo>
                  <a:pt x="1873" y="287"/>
                  <a:pt x="1873" y="281"/>
                  <a:pt x="1873" y="275"/>
                </a:cubicBezTo>
                <a:cubicBezTo>
                  <a:pt x="1828" y="280"/>
                  <a:pt x="1805" y="309"/>
                  <a:pt x="1766" y="302"/>
                </a:cubicBezTo>
                <a:cubicBezTo>
                  <a:pt x="1760" y="278"/>
                  <a:pt x="1725" y="273"/>
                  <a:pt x="1717" y="284"/>
                </a:cubicBezTo>
                <a:cubicBezTo>
                  <a:pt x="1721" y="264"/>
                  <a:pt x="1737" y="256"/>
                  <a:pt x="1747" y="241"/>
                </a:cubicBezTo>
                <a:cubicBezTo>
                  <a:pt x="1717" y="242"/>
                  <a:pt x="1706" y="262"/>
                  <a:pt x="1692" y="278"/>
                </a:cubicBezTo>
                <a:cubicBezTo>
                  <a:pt x="1671" y="290"/>
                  <a:pt x="1647" y="298"/>
                  <a:pt x="1628" y="312"/>
                </a:cubicBezTo>
                <a:cubicBezTo>
                  <a:pt x="1625" y="300"/>
                  <a:pt x="1610" y="312"/>
                  <a:pt x="1607" y="305"/>
                </a:cubicBezTo>
                <a:cubicBezTo>
                  <a:pt x="1609" y="299"/>
                  <a:pt x="1616" y="296"/>
                  <a:pt x="1616" y="287"/>
                </a:cubicBezTo>
                <a:cubicBezTo>
                  <a:pt x="1600" y="281"/>
                  <a:pt x="1580" y="312"/>
                  <a:pt x="1558" y="299"/>
                </a:cubicBezTo>
                <a:cubicBezTo>
                  <a:pt x="1580" y="287"/>
                  <a:pt x="1589" y="259"/>
                  <a:pt x="1610" y="244"/>
                </a:cubicBezTo>
                <a:cubicBezTo>
                  <a:pt x="1627" y="232"/>
                  <a:pt x="1652" y="234"/>
                  <a:pt x="1665" y="214"/>
                </a:cubicBezTo>
                <a:cubicBezTo>
                  <a:pt x="1647" y="210"/>
                  <a:pt x="1618" y="213"/>
                  <a:pt x="1607" y="202"/>
                </a:cubicBezTo>
                <a:cubicBezTo>
                  <a:pt x="1591" y="218"/>
                  <a:pt x="1559" y="216"/>
                  <a:pt x="1555" y="196"/>
                </a:cubicBezTo>
                <a:cubicBezTo>
                  <a:pt x="1529" y="204"/>
                  <a:pt x="1506" y="166"/>
                  <a:pt x="1482" y="189"/>
                </a:cubicBezTo>
                <a:cubicBezTo>
                  <a:pt x="1469" y="185"/>
                  <a:pt x="1459" y="177"/>
                  <a:pt x="1442" y="177"/>
                </a:cubicBezTo>
                <a:cubicBezTo>
                  <a:pt x="1428" y="168"/>
                  <a:pt x="1441" y="133"/>
                  <a:pt x="1417" y="134"/>
                </a:cubicBezTo>
                <a:cubicBezTo>
                  <a:pt x="1410" y="138"/>
                  <a:pt x="1419" y="156"/>
                  <a:pt x="1411" y="159"/>
                </a:cubicBezTo>
                <a:cubicBezTo>
                  <a:pt x="959" y="167"/>
                  <a:pt x="577" y="89"/>
                  <a:pt x="232" y="0"/>
                </a:cubicBezTo>
                <a:cubicBezTo>
                  <a:pt x="246" y="22"/>
                  <a:pt x="233" y="49"/>
                  <a:pt x="238" y="67"/>
                </a:cubicBezTo>
                <a:cubicBezTo>
                  <a:pt x="224" y="56"/>
                  <a:pt x="231" y="46"/>
                  <a:pt x="232" y="37"/>
                </a:cubicBezTo>
                <a:cubicBezTo>
                  <a:pt x="220" y="35"/>
                  <a:pt x="225" y="50"/>
                  <a:pt x="214" y="49"/>
                </a:cubicBezTo>
                <a:cubicBezTo>
                  <a:pt x="182" y="44"/>
                  <a:pt x="165" y="24"/>
                  <a:pt x="140" y="12"/>
                </a:cubicBezTo>
                <a:cubicBezTo>
                  <a:pt x="138" y="41"/>
                  <a:pt x="136" y="88"/>
                  <a:pt x="150" y="110"/>
                </a:cubicBezTo>
                <a:cubicBezTo>
                  <a:pt x="144" y="110"/>
                  <a:pt x="140" y="111"/>
                  <a:pt x="137" y="113"/>
                </a:cubicBezTo>
                <a:cubicBezTo>
                  <a:pt x="134" y="124"/>
                  <a:pt x="145" y="122"/>
                  <a:pt x="143" y="131"/>
                </a:cubicBezTo>
                <a:cubicBezTo>
                  <a:pt x="131" y="139"/>
                  <a:pt x="126" y="155"/>
                  <a:pt x="140" y="162"/>
                </a:cubicBezTo>
                <a:cubicBezTo>
                  <a:pt x="131" y="159"/>
                  <a:pt x="134" y="170"/>
                  <a:pt x="128" y="171"/>
                </a:cubicBezTo>
                <a:cubicBezTo>
                  <a:pt x="107" y="240"/>
                  <a:pt x="82" y="306"/>
                  <a:pt x="43" y="357"/>
                </a:cubicBezTo>
                <a:cubicBezTo>
                  <a:pt x="43" y="376"/>
                  <a:pt x="39" y="389"/>
                  <a:pt x="37" y="403"/>
                </a:cubicBezTo>
                <a:cubicBezTo>
                  <a:pt x="55" y="451"/>
                  <a:pt x="14" y="488"/>
                  <a:pt x="0" y="522"/>
                </a:cubicBezTo>
                <a:cubicBezTo>
                  <a:pt x="34" y="544"/>
                  <a:pt x="2" y="585"/>
                  <a:pt x="6" y="614"/>
                </a:cubicBezTo>
                <a:cubicBezTo>
                  <a:pt x="8" y="627"/>
                  <a:pt x="29" y="646"/>
                  <a:pt x="30" y="666"/>
                </a:cubicBezTo>
                <a:cubicBezTo>
                  <a:pt x="31" y="685"/>
                  <a:pt x="33" y="691"/>
                  <a:pt x="46" y="703"/>
                </a:cubicBezTo>
                <a:cubicBezTo>
                  <a:pt x="30" y="729"/>
                  <a:pt x="45" y="763"/>
                  <a:pt x="64" y="773"/>
                </a:cubicBezTo>
                <a:cubicBezTo>
                  <a:pt x="62" y="783"/>
                  <a:pt x="50" y="783"/>
                  <a:pt x="49" y="794"/>
                </a:cubicBezTo>
                <a:cubicBezTo>
                  <a:pt x="50" y="834"/>
                  <a:pt x="89" y="866"/>
                  <a:pt x="92" y="901"/>
                </a:cubicBezTo>
                <a:cubicBezTo>
                  <a:pt x="93" y="917"/>
                  <a:pt x="77" y="929"/>
                  <a:pt x="88" y="944"/>
                </a:cubicBezTo>
                <a:cubicBezTo>
                  <a:pt x="142" y="942"/>
                  <a:pt x="148" y="989"/>
                  <a:pt x="186" y="1002"/>
                </a:cubicBezTo>
                <a:cubicBezTo>
                  <a:pt x="188" y="1012"/>
                  <a:pt x="180" y="1011"/>
                  <a:pt x="186" y="1017"/>
                </a:cubicBezTo>
                <a:cubicBezTo>
                  <a:pt x="222" y="1026"/>
                  <a:pt x="234" y="1057"/>
                  <a:pt x="232" y="1103"/>
                </a:cubicBezTo>
                <a:cubicBezTo>
                  <a:pt x="269" y="1116"/>
                  <a:pt x="321" y="1116"/>
                  <a:pt x="363" y="1124"/>
                </a:cubicBezTo>
                <a:cubicBezTo>
                  <a:pt x="363" y="1130"/>
                  <a:pt x="355" y="1128"/>
                  <a:pt x="357" y="1136"/>
                </a:cubicBezTo>
                <a:cubicBezTo>
                  <a:pt x="405" y="1160"/>
                  <a:pt x="451" y="1193"/>
                  <a:pt x="495" y="1219"/>
                </a:cubicBezTo>
                <a:cubicBezTo>
                  <a:pt x="552" y="1252"/>
                  <a:pt x="619" y="1261"/>
                  <a:pt x="706" y="1271"/>
                </a:cubicBezTo>
                <a:cubicBezTo>
                  <a:pt x="707" y="1260"/>
                  <a:pt x="707" y="1248"/>
                  <a:pt x="712" y="1240"/>
                </a:cubicBezTo>
                <a:cubicBezTo>
                  <a:pt x="741" y="1245"/>
                  <a:pt x="771" y="1251"/>
                  <a:pt x="803" y="1253"/>
                </a:cubicBezTo>
                <a:cubicBezTo>
                  <a:pt x="824" y="1279"/>
                  <a:pt x="841" y="1311"/>
                  <a:pt x="874" y="1326"/>
                </a:cubicBezTo>
                <a:cubicBezTo>
                  <a:pt x="891" y="1344"/>
                  <a:pt x="885" y="1364"/>
                  <a:pt x="892" y="1390"/>
                </a:cubicBezTo>
                <a:cubicBezTo>
                  <a:pt x="901" y="1424"/>
                  <a:pt x="944" y="1432"/>
                  <a:pt x="971" y="1451"/>
                </a:cubicBezTo>
                <a:cubicBezTo>
                  <a:pt x="993" y="1437"/>
                  <a:pt x="990" y="1399"/>
                  <a:pt x="1023" y="1396"/>
                </a:cubicBezTo>
                <a:cubicBezTo>
                  <a:pt x="1088" y="1404"/>
                  <a:pt x="1120" y="1444"/>
                  <a:pt x="1130" y="1506"/>
                </a:cubicBezTo>
                <a:cubicBezTo>
                  <a:pt x="1152" y="1518"/>
                  <a:pt x="1158" y="1546"/>
                  <a:pt x="1179" y="1558"/>
                </a:cubicBezTo>
                <a:cubicBezTo>
                  <a:pt x="1166" y="1635"/>
                  <a:pt x="1252" y="1654"/>
                  <a:pt x="1304" y="1665"/>
                </a:cubicBezTo>
                <a:cubicBezTo>
                  <a:pt x="1295" y="1624"/>
                  <a:pt x="1297" y="1584"/>
                  <a:pt x="1301" y="1540"/>
                </a:cubicBezTo>
                <a:cubicBezTo>
                  <a:pt x="1353" y="1505"/>
                  <a:pt x="1416" y="1481"/>
                  <a:pt x="1457" y="1436"/>
                </a:cubicBezTo>
                <a:cubicBezTo>
                  <a:pt x="1501" y="1399"/>
                  <a:pt x="1577" y="1426"/>
                  <a:pt x="1622" y="1427"/>
                </a:cubicBezTo>
                <a:cubicBezTo>
                  <a:pt x="1620" y="1409"/>
                  <a:pt x="1602" y="1426"/>
                  <a:pt x="1598" y="1414"/>
                </a:cubicBezTo>
                <a:cubicBezTo>
                  <a:pt x="1617" y="1397"/>
                  <a:pt x="1632" y="1426"/>
                  <a:pt x="1650" y="1430"/>
                </a:cubicBezTo>
                <a:cubicBezTo>
                  <a:pt x="1650" y="1436"/>
                  <a:pt x="1646" y="1436"/>
                  <a:pt x="1646" y="1442"/>
                </a:cubicBezTo>
                <a:cubicBezTo>
                  <a:pt x="1657" y="1447"/>
                  <a:pt x="1665" y="1454"/>
                  <a:pt x="1680" y="1454"/>
                </a:cubicBezTo>
                <a:cubicBezTo>
                  <a:pt x="1688" y="1448"/>
                  <a:pt x="1692" y="1439"/>
                  <a:pt x="1705" y="1439"/>
                </a:cubicBezTo>
                <a:cubicBezTo>
                  <a:pt x="1715" y="1445"/>
                  <a:pt x="1697" y="1452"/>
                  <a:pt x="1705" y="1454"/>
                </a:cubicBezTo>
                <a:cubicBezTo>
                  <a:pt x="1729" y="1447"/>
                  <a:pt x="1710" y="1431"/>
                  <a:pt x="1729" y="1424"/>
                </a:cubicBezTo>
                <a:cubicBezTo>
                  <a:pt x="1734" y="1438"/>
                  <a:pt x="1775" y="1458"/>
                  <a:pt x="1778" y="1436"/>
                </a:cubicBezTo>
                <a:cubicBezTo>
                  <a:pt x="1769" y="1424"/>
                  <a:pt x="1744" y="1429"/>
                  <a:pt x="1738" y="1414"/>
                </a:cubicBezTo>
                <a:cubicBezTo>
                  <a:pt x="1748" y="1406"/>
                  <a:pt x="1760" y="1404"/>
                  <a:pt x="1753" y="1381"/>
                </a:cubicBezTo>
                <a:cubicBezTo>
                  <a:pt x="1740" y="1380"/>
                  <a:pt x="1746" y="1398"/>
                  <a:pt x="1729" y="1393"/>
                </a:cubicBezTo>
                <a:cubicBezTo>
                  <a:pt x="1743" y="1357"/>
                  <a:pt x="1774" y="1361"/>
                  <a:pt x="1818" y="1359"/>
                </a:cubicBezTo>
                <a:cubicBezTo>
                  <a:pt x="1824" y="1354"/>
                  <a:pt x="1819" y="1338"/>
                  <a:pt x="1830" y="1338"/>
                </a:cubicBezTo>
                <a:cubicBezTo>
                  <a:pt x="1836" y="1343"/>
                  <a:pt x="1845" y="1360"/>
                  <a:pt x="1833" y="1366"/>
                </a:cubicBezTo>
                <a:cubicBezTo>
                  <a:pt x="1883" y="1349"/>
                  <a:pt x="1957" y="1336"/>
                  <a:pt x="1983" y="1384"/>
                </a:cubicBezTo>
                <a:cubicBezTo>
                  <a:pt x="2010" y="1382"/>
                  <a:pt x="2034" y="1370"/>
                  <a:pt x="2038" y="1353"/>
                </a:cubicBezTo>
                <a:cubicBezTo>
                  <a:pt x="2090" y="1348"/>
                  <a:pt x="2086" y="1398"/>
                  <a:pt x="2129" y="1402"/>
                </a:cubicBezTo>
                <a:cubicBezTo>
                  <a:pt x="2155" y="1423"/>
                  <a:pt x="2126" y="1480"/>
                  <a:pt x="2151" y="1500"/>
                </a:cubicBezTo>
                <a:cubicBezTo>
                  <a:pt x="2158" y="1491"/>
                  <a:pt x="2148" y="1479"/>
                  <a:pt x="2151" y="1479"/>
                </a:cubicBezTo>
                <a:cubicBezTo>
                  <a:pt x="2155" y="1479"/>
                  <a:pt x="2162" y="1478"/>
                  <a:pt x="2163" y="1482"/>
                </a:cubicBezTo>
                <a:cubicBezTo>
                  <a:pt x="2164" y="1496"/>
                  <a:pt x="2151" y="1497"/>
                  <a:pt x="2151" y="1509"/>
                </a:cubicBezTo>
                <a:cubicBezTo>
                  <a:pt x="2166" y="1527"/>
                  <a:pt x="2179" y="1548"/>
                  <a:pt x="2190" y="1570"/>
                </a:cubicBezTo>
                <a:cubicBezTo>
                  <a:pt x="2199" y="1573"/>
                  <a:pt x="2198" y="1566"/>
                  <a:pt x="2206" y="1567"/>
                </a:cubicBezTo>
                <a:cubicBezTo>
                  <a:pt x="2212" y="1577"/>
                  <a:pt x="2215" y="1590"/>
                  <a:pt x="2221" y="1601"/>
                </a:cubicBezTo>
                <a:cubicBezTo>
                  <a:pt x="2248" y="1595"/>
                  <a:pt x="2259" y="1624"/>
                  <a:pt x="2267" y="1647"/>
                </a:cubicBezTo>
                <a:cubicBezTo>
                  <a:pt x="2278" y="1643"/>
                  <a:pt x="2298" y="1632"/>
                  <a:pt x="2306" y="1634"/>
                </a:cubicBezTo>
                <a:cubicBezTo>
                  <a:pt x="2302" y="1653"/>
                  <a:pt x="2272" y="1661"/>
                  <a:pt x="2273" y="1674"/>
                </a:cubicBezTo>
                <a:cubicBezTo>
                  <a:pt x="2294" y="1659"/>
                  <a:pt x="2314" y="1642"/>
                  <a:pt x="2319" y="1610"/>
                </a:cubicBezTo>
                <a:cubicBezTo>
                  <a:pt x="2308" y="1605"/>
                  <a:pt x="2317" y="1620"/>
                  <a:pt x="2309" y="1619"/>
                </a:cubicBezTo>
                <a:cubicBezTo>
                  <a:pt x="2332" y="1539"/>
                  <a:pt x="2288" y="1484"/>
                  <a:pt x="2261" y="1436"/>
                </a:cubicBezTo>
                <a:cubicBezTo>
                  <a:pt x="2261" y="1430"/>
                  <a:pt x="2269" y="1432"/>
                  <a:pt x="2267" y="1424"/>
                </a:cubicBezTo>
                <a:cubicBezTo>
                  <a:pt x="2220" y="1382"/>
                  <a:pt x="2172" y="1299"/>
                  <a:pt x="2199" y="1219"/>
                </a:cubicBezTo>
                <a:cubicBezTo>
                  <a:pt x="2206" y="1200"/>
                  <a:pt x="2227" y="1190"/>
                  <a:pt x="2227" y="1170"/>
                </a:cubicBezTo>
                <a:cubicBezTo>
                  <a:pt x="2256" y="1160"/>
                  <a:pt x="2264" y="1129"/>
                  <a:pt x="2288" y="1115"/>
                </a:cubicBezTo>
                <a:cubicBezTo>
                  <a:pt x="2286" y="1075"/>
                  <a:pt x="2308" y="1058"/>
                  <a:pt x="2343" y="1054"/>
                </a:cubicBezTo>
                <a:cubicBezTo>
                  <a:pt x="2340" y="993"/>
                  <a:pt x="2418" y="1005"/>
                  <a:pt x="2419" y="965"/>
                </a:cubicBezTo>
                <a:cubicBezTo>
                  <a:pt x="2417" y="971"/>
                  <a:pt x="2393" y="974"/>
                  <a:pt x="2389" y="965"/>
                </a:cubicBezTo>
                <a:cubicBezTo>
                  <a:pt x="2402" y="976"/>
                  <a:pt x="2410" y="949"/>
                  <a:pt x="2398" y="944"/>
                </a:cubicBezTo>
                <a:cubicBezTo>
                  <a:pt x="2418" y="950"/>
                  <a:pt x="2439" y="941"/>
                  <a:pt x="2441" y="920"/>
                </a:cubicBezTo>
                <a:cubicBezTo>
                  <a:pt x="2436" y="911"/>
                  <a:pt x="2422" y="927"/>
                  <a:pt x="2416" y="916"/>
                </a:cubicBezTo>
                <a:cubicBezTo>
                  <a:pt x="2427" y="917"/>
                  <a:pt x="2435" y="914"/>
                  <a:pt x="2438" y="907"/>
                </a:cubicBezTo>
                <a:cubicBezTo>
                  <a:pt x="2436" y="903"/>
                  <a:pt x="2436" y="903"/>
                  <a:pt x="2436" y="903"/>
                </a:cubicBezTo>
                <a:cubicBezTo>
                  <a:pt x="2441" y="904"/>
                  <a:pt x="2441" y="904"/>
                  <a:pt x="2441" y="904"/>
                </a:cubicBezTo>
                <a:cubicBezTo>
                  <a:pt x="2428" y="885"/>
                  <a:pt x="2417" y="862"/>
                  <a:pt x="2407" y="840"/>
                </a:cubicBezTo>
                <a:cubicBezTo>
                  <a:pt x="2400" y="840"/>
                  <a:pt x="2392" y="839"/>
                  <a:pt x="2388" y="842"/>
                </a:cubicBezTo>
                <a:cubicBezTo>
                  <a:pt x="2400" y="832"/>
                  <a:pt x="2374" y="820"/>
                  <a:pt x="2380" y="813"/>
                </a:cubicBezTo>
                <a:cubicBezTo>
                  <a:pt x="2383" y="813"/>
                  <a:pt x="2383" y="815"/>
                  <a:pt x="2386" y="816"/>
                </a:cubicBezTo>
                <a:cubicBezTo>
                  <a:pt x="2384" y="793"/>
                  <a:pt x="2377" y="775"/>
                  <a:pt x="2361" y="767"/>
                </a:cubicBezTo>
                <a:cubicBezTo>
                  <a:pt x="2370" y="769"/>
                  <a:pt x="2367" y="760"/>
                  <a:pt x="2371" y="758"/>
                </a:cubicBezTo>
                <a:cubicBezTo>
                  <a:pt x="2349" y="744"/>
                  <a:pt x="2346" y="687"/>
                  <a:pt x="2367" y="684"/>
                </a:cubicBezTo>
                <a:cubicBezTo>
                  <a:pt x="2354" y="697"/>
                  <a:pt x="2376" y="712"/>
                  <a:pt x="2361" y="727"/>
                </a:cubicBezTo>
                <a:cubicBezTo>
                  <a:pt x="2375" y="727"/>
                  <a:pt x="2366" y="731"/>
                  <a:pt x="2367" y="748"/>
                </a:cubicBezTo>
                <a:cubicBezTo>
                  <a:pt x="2384" y="750"/>
                  <a:pt x="2380" y="770"/>
                  <a:pt x="2392" y="776"/>
                </a:cubicBezTo>
                <a:cubicBezTo>
                  <a:pt x="2396" y="765"/>
                  <a:pt x="2382" y="758"/>
                  <a:pt x="2389" y="755"/>
                </a:cubicBezTo>
                <a:cubicBezTo>
                  <a:pt x="2421" y="766"/>
                  <a:pt x="2383" y="811"/>
                  <a:pt x="2407" y="828"/>
                </a:cubicBezTo>
                <a:cubicBezTo>
                  <a:pt x="2413" y="788"/>
                  <a:pt x="2442" y="751"/>
                  <a:pt x="2426" y="709"/>
                </a:cubicBezTo>
                <a:cubicBezTo>
                  <a:pt x="2404" y="703"/>
                  <a:pt x="2401" y="678"/>
                  <a:pt x="2389" y="663"/>
                </a:cubicBezTo>
                <a:cubicBezTo>
                  <a:pt x="2397" y="675"/>
                  <a:pt x="2409" y="684"/>
                  <a:pt x="2429" y="684"/>
                </a:cubicBezTo>
                <a:cubicBezTo>
                  <a:pt x="2430" y="692"/>
                  <a:pt x="2423" y="691"/>
                  <a:pt x="2426" y="700"/>
                </a:cubicBezTo>
                <a:cubicBezTo>
                  <a:pt x="2448" y="678"/>
                  <a:pt x="2467" y="638"/>
                  <a:pt x="2456" y="593"/>
                </a:cubicBezTo>
                <a:cubicBezTo>
                  <a:pt x="2452" y="585"/>
                  <a:pt x="2445" y="599"/>
                  <a:pt x="2441" y="590"/>
                </a:cubicBezTo>
                <a:cubicBezTo>
                  <a:pt x="2447" y="589"/>
                  <a:pt x="2447" y="581"/>
                  <a:pt x="2453" y="580"/>
                </a:cubicBezTo>
                <a:cubicBezTo>
                  <a:pt x="2451" y="572"/>
                  <a:pt x="2451" y="572"/>
                  <a:pt x="2451" y="572"/>
                </a:cubicBezTo>
                <a:cubicBezTo>
                  <a:pt x="2456" y="565"/>
                  <a:pt x="2456" y="565"/>
                  <a:pt x="2456" y="565"/>
                </a:cubicBezTo>
                <a:cubicBezTo>
                  <a:pt x="2478" y="522"/>
                  <a:pt x="2541" y="519"/>
                  <a:pt x="2578" y="492"/>
                </a:cubicBezTo>
                <a:cubicBezTo>
                  <a:pt x="2582" y="483"/>
                  <a:pt x="2577" y="477"/>
                  <a:pt x="2590" y="474"/>
                </a:cubicBezTo>
                <a:cubicBezTo>
                  <a:pt x="2592" y="483"/>
                  <a:pt x="2590" y="489"/>
                  <a:pt x="2584" y="492"/>
                </a:cubicBezTo>
                <a:cubicBezTo>
                  <a:pt x="2598" y="484"/>
                  <a:pt x="2605" y="470"/>
                  <a:pt x="2624" y="467"/>
                </a:cubicBezTo>
                <a:cubicBezTo>
                  <a:pt x="2624" y="452"/>
                  <a:pt x="2619" y="440"/>
                  <a:pt x="2603" y="440"/>
                </a:cubicBezTo>
                <a:cubicBezTo>
                  <a:pt x="2604" y="450"/>
                  <a:pt x="2618" y="447"/>
                  <a:pt x="2618" y="458"/>
                </a:cubicBezTo>
                <a:cubicBezTo>
                  <a:pt x="2592" y="482"/>
                  <a:pt x="2586" y="430"/>
                  <a:pt x="2566" y="437"/>
                </a:cubicBezTo>
                <a:cubicBezTo>
                  <a:pt x="2568" y="410"/>
                  <a:pt x="2564" y="373"/>
                  <a:pt x="2578" y="333"/>
                </a:cubicBezTo>
                <a:cubicBezTo>
                  <a:pt x="2595" y="336"/>
                  <a:pt x="2607" y="317"/>
                  <a:pt x="2621" y="309"/>
                </a:cubicBezTo>
                <a:cubicBezTo>
                  <a:pt x="2623" y="298"/>
                  <a:pt x="2618" y="280"/>
                  <a:pt x="2621" y="278"/>
                </a:cubicBezTo>
                <a:cubicBezTo>
                  <a:pt x="2625" y="283"/>
                  <a:pt x="2634" y="282"/>
                  <a:pt x="2633" y="290"/>
                </a:cubicBezTo>
                <a:cubicBezTo>
                  <a:pt x="2626" y="295"/>
                  <a:pt x="2622" y="295"/>
                  <a:pt x="2627" y="305"/>
                </a:cubicBezTo>
                <a:cubicBezTo>
                  <a:pt x="2643" y="302"/>
                  <a:pt x="2635" y="281"/>
                  <a:pt x="2645" y="272"/>
                </a:cubicBezTo>
                <a:cubicBezTo>
                  <a:pt x="2645" y="280"/>
                  <a:pt x="2644" y="287"/>
                  <a:pt x="2655" y="284"/>
                </a:cubicBezTo>
                <a:cubicBezTo>
                  <a:pt x="2660" y="266"/>
                  <a:pt x="2651" y="276"/>
                  <a:pt x="2649" y="266"/>
                </a:cubicBezTo>
                <a:cubicBezTo>
                  <a:pt x="2672" y="277"/>
                  <a:pt x="2717" y="231"/>
                  <a:pt x="2688" y="208"/>
                </a:cubicBez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en-US" sz="1687">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34" name="Group 45"/>
          <p:cNvGrpSpPr/>
          <p:nvPr/>
        </p:nvGrpSpPr>
        <p:grpSpPr>
          <a:xfrm>
            <a:off x="9046460" y="1920635"/>
            <a:ext cx="1116553" cy="1233615"/>
            <a:chOff x="766763" y="1246789"/>
            <a:chExt cx="2982913" cy="3295650"/>
          </a:xfrm>
          <a:solidFill>
            <a:schemeClr val="accent3"/>
          </a:solidFill>
        </p:grpSpPr>
        <p:sp>
          <p:nvSpPr>
            <p:cNvPr id="135" name="Freeform 5"/>
            <p:cNvSpPr>
              <a:spLocks/>
            </p:cNvSpPr>
            <p:nvPr/>
          </p:nvSpPr>
          <p:spPr bwMode="auto">
            <a:xfrm>
              <a:off x="766763" y="1246789"/>
              <a:ext cx="2982913" cy="3295650"/>
            </a:xfrm>
            <a:custGeom>
              <a:avLst/>
              <a:gdLst/>
              <a:ahLst/>
              <a:cxnLst>
                <a:cxn ang="0">
                  <a:pos x="977" y="424"/>
                </a:cxn>
                <a:cxn ang="0">
                  <a:pos x="914" y="417"/>
                </a:cxn>
                <a:cxn ang="0">
                  <a:pos x="905" y="397"/>
                </a:cxn>
                <a:cxn ang="0">
                  <a:pos x="855" y="354"/>
                </a:cxn>
                <a:cxn ang="0">
                  <a:pos x="814" y="267"/>
                </a:cxn>
                <a:cxn ang="0">
                  <a:pos x="784" y="212"/>
                </a:cxn>
                <a:cxn ang="0">
                  <a:pos x="756" y="142"/>
                </a:cxn>
                <a:cxn ang="0">
                  <a:pos x="763" y="104"/>
                </a:cxn>
                <a:cxn ang="0">
                  <a:pos x="680" y="106"/>
                </a:cxn>
                <a:cxn ang="0">
                  <a:pos x="607" y="86"/>
                </a:cxn>
                <a:cxn ang="0">
                  <a:pos x="556" y="113"/>
                </a:cxn>
                <a:cxn ang="0">
                  <a:pos x="458" y="77"/>
                </a:cxn>
                <a:cxn ang="0">
                  <a:pos x="424" y="37"/>
                </a:cxn>
                <a:cxn ang="0">
                  <a:pos x="412" y="4"/>
                </a:cxn>
                <a:cxn ang="0">
                  <a:pos x="344" y="11"/>
                </a:cxn>
                <a:cxn ang="0">
                  <a:pos x="255" y="25"/>
                </a:cxn>
                <a:cxn ang="0">
                  <a:pos x="187" y="25"/>
                </a:cxn>
                <a:cxn ang="0">
                  <a:pos x="136" y="75"/>
                </a:cxn>
                <a:cxn ang="0">
                  <a:pos x="115" y="130"/>
                </a:cxn>
                <a:cxn ang="0">
                  <a:pos x="55" y="180"/>
                </a:cxn>
                <a:cxn ang="0">
                  <a:pos x="8" y="249"/>
                </a:cxn>
                <a:cxn ang="0">
                  <a:pos x="18" y="306"/>
                </a:cxn>
                <a:cxn ang="0">
                  <a:pos x="5" y="374"/>
                </a:cxn>
                <a:cxn ang="0">
                  <a:pos x="23" y="411"/>
                </a:cxn>
                <a:cxn ang="0">
                  <a:pos x="41" y="438"/>
                </a:cxn>
                <a:cxn ang="0">
                  <a:pos x="62" y="460"/>
                </a:cxn>
                <a:cxn ang="0">
                  <a:pos x="80" y="487"/>
                </a:cxn>
                <a:cxn ang="0">
                  <a:pos x="107" y="505"/>
                </a:cxn>
                <a:cxn ang="0">
                  <a:pos x="152" y="523"/>
                </a:cxn>
                <a:cxn ang="0">
                  <a:pos x="214" y="517"/>
                </a:cxn>
                <a:cxn ang="0">
                  <a:pos x="263" y="506"/>
                </a:cxn>
                <a:cxn ang="0">
                  <a:pos x="317" y="496"/>
                </a:cxn>
                <a:cxn ang="0">
                  <a:pos x="372" y="526"/>
                </a:cxn>
                <a:cxn ang="0">
                  <a:pos x="409" y="547"/>
                </a:cxn>
                <a:cxn ang="0">
                  <a:pos x="402" y="587"/>
                </a:cxn>
                <a:cxn ang="0">
                  <a:pos x="401" y="624"/>
                </a:cxn>
                <a:cxn ang="0">
                  <a:pos x="445" y="680"/>
                </a:cxn>
                <a:cxn ang="0">
                  <a:pos x="461" y="719"/>
                </a:cxn>
                <a:cxn ang="0">
                  <a:pos x="461" y="783"/>
                </a:cxn>
                <a:cxn ang="0">
                  <a:pos x="440" y="831"/>
                </a:cxn>
                <a:cxn ang="0">
                  <a:pos x="464" y="920"/>
                </a:cxn>
                <a:cxn ang="0">
                  <a:pos x="480" y="991"/>
                </a:cxn>
                <a:cxn ang="0">
                  <a:pos x="493" y="1028"/>
                </a:cxn>
                <a:cxn ang="0">
                  <a:pos x="519" y="1068"/>
                </a:cxn>
                <a:cxn ang="0">
                  <a:pos x="528" y="1109"/>
                </a:cxn>
                <a:cxn ang="0">
                  <a:pos x="548" y="1138"/>
                </a:cxn>
                <a:cxn ang="0">
                  <a:pos x="597" y="1130"/>
                </a:cxn>
                <a:cxn ang="0">
                  <a:pos x="633" y="1130"/>
                </a:cxn>
                <a:cxn ang="0">
                  <a:pos x="693" y="1095"/>
                </a:cxn>
                <a:cxn ang="0">
                  <a:pos x="738" y="1041"/>
                </a:cxn>
                <a:cxn ang="0">
                  <a:pos x="758" y="982"/>
                </a:cxn>
                <a:cxn ang="0">
                  <a:pos x="787" y="928"/>
                </a:cxn>
                <a:cxn ang="0">
                  <a:pos x="849" y="851"/>
                </a:cxn>
                <a:cxn ang="0">
                  <a:pos x="873" y="775"/>
                </a:cxn>
                <a:cxn ang="0">
                  <a:pos x="855" y="707"/>
                </a:cxn>
                <a:cxn ang="0">
                  <a:pos x="880" y="624"/>
                </a:cxn>
                <a:cxn ang="0">
                  <a:pos x="951" y="559"/>
                </a:cxn>
                <a:cxn ang="0">
                  <a:pos x="1008" y="483"/>
                </a:cxn>
                <a:cxn ang="0">
                  <a:pos x="1032" y="418"/>
                </a:cxn>
              </a:cxnLst>
              <a:rect l="0" t="0" r="r" b="b"/>
              <a:pathLst>
                <a:path w="1032" h="1140">
                  <a:moveTo>
                    <a:pt x="1032" y="418"/>
                  </a:moveTo>
                  <a:cubicBezTo>
                    <a:pt x="1032" y="417"/>
                    <a:pt x="1031" y="415"/>
                    <a:pt x="1030" y="414"/>
                  </a:cubicBezTo>
                  <a:cubicBezTo>
                    <a:pt x="1030" y="412"/>
                    <a:pt x="1028" y="411"/>
                    <a:pt x="1027" y="410"/>
                  </a:cubicBezTo>
                  <a:cubicBezTo>
                    <a:pt x="1026" y="410"/>
                    <a:pt x="1023" y="413"/>
                    <a:pt x="1021" y="414"/>
                  </a:cubicBezTo>
                  <a:cubicBezTo>
                    <a:pt x="1020" y="414"/>
                    <a:pt x="1015" y="419"/>
                    <a:pt x="1011" y="419"/>
                  </a:cubicBezTo>
                  <a:cubicBezTo>
                    <a:pt x="1007" y="420"/>
                    <a:pt x="1006" y="422"/>
                    <a:pt x="1005" y="421"/>
                  </a:cubicBezTo>
                  <a:cubicBezTo>
                    <a:pt x="1003" y="421"/>
                    <a:pt x="1001" y="421"/>
                    <a:pt x="999" y="421"/>
                  </a:cubicBezTo>
                  <a:cubicBezTo>
                    <a:pt x="998" y="421"/>
                    <a:pt x="996" y="422"/>
                    <a:pt x="995" y="421"/>
                  </a:cubicBezTo>
                  <a:cubicBezTo>
                    <a:pt x="994" y="421"/>
                    <a:pt x="997" y="421"/>
                    <a:pt x="991" y="420"/>
                  </a:cubicBezTo>
                  <a:cubicBezTo>
                    <a:pt x="986" y="420"/>
                    <a:pt x="984" y="421"/>
                    <a:pt x="983" y="421"/>
                  </a:cubicBezTo>
                  <a:cubicBezTo>
                    <a:pt x="982" y="423"/>
                    <a:pt x="981" y="424"/>
                    <a:pt x="980" y="424"/>
                  </a:cubicBezTo>
                  <a:cubicBezTo>
                    <a:pt x="979" y="425"/>
                    <a:pt x="979" y="425"/>
                    <a:pt x="977" y="424"/>
                  </a:cubicBezTo>
                  <a:cubicBezTo>
                    <a:pt x="974" y="423"/>
                    <a:pt x="972" y="424"/>
                    <a:pt x="972" y="423"/>
                  </a:cubicBezTo>
                  <a:cubicBezTo>
                    <a:pt x="971" y="422"/>
                    <a:pt x="970" y="422"/>
                    <a:pt x="969" y="424"/>
                  </a:cubicBezTo>
                  <a:cubicBezTo>
                    <a:pt x="968" y="426"/>
                    <a:pt x="965" y="427"/>
                    <a:pt x="965" y="428"/>
                  </a:cubicBezTo>
                  <a:cubicBezTo>
                    <a:pt x="964" y="429"/>
                    <a:pt x="957" y="430"/>
                    <a:pt x="956" y="430"/>
                  </a:cubicBezTo>
                  <a:cubicBezTo>
                    <a:pt x="955" y="430"/>
                    <a:pt x="955" y="428"/>
                    <a:pt x="953" y="428"/>
                  </a:cubicBezTo>
                  <a:cubicBezTo>
                    <a:pt x="951" y="427"/>
                    <a:pt x="943" y="430"/>
                    <a:pt x="942" y="431"/>
                  </a:cubicBezTo>
                  <a:cubicBezTo>
                    <a:pt x="940" y="433"/>
                    <a:pt x="937" y="436"/>
                    <a:pt x="936" y="436"/>
                  </a:cubicBezTo>
                  <a:cubicBezTo>
                    <a:pt x="935" y="436"/>
                    <a:pt x="933" y="436"/>
                    <a:pt x="932" y="435"/>
                  </a:cubicBezTo>
                  <a:cubicBezTo>
                    <a:pt x="931" y="434"/>
                    <a:pt x="929" y="434"/>
                    <a:pt x="928" y="433"/>
                  </a:cubicBezTo>
                  <a:cubicBezTo>
                    <a:pt x="927" y="432"/>
                    <a:pt x="921" y="430"/>
                    <a:pt x="920" y="428"/>
                  </a:cubicBezTo>
                  <a:cubicBezTo>
                    <a:pt x="919" y="427"/>
                    <a:pt x="916" y="425"/>
                    <a:pt x="916" y="422"/>
                  </a:cubicBezTo>
                  <a:cubicBezTo>
                    <a:pt x="915" y="419"/>
                    <a:pt x="914" y="418"/>
                    <a:pt x="914" y="417"/>
                  </a:cubicBezTo>
                  <a:cubicBezTo>
                    <a:pt x="914" y="417"/>
                    <a:pt x="912" y="414"/>
                    <a:pt x="911" y="415"/>
                  </a:cubicBezTo>
                  <a:cubicBezTo>
                    <a:pt x="909" y="416"/>
                    <a:pt x="911" y="414"/>
                    <a:pt x="907" y="416"/>
                  </a:cubicBezTo>
                  <a:cubicBezTo>
                    <a:pt x="904" y="418"/>
                    <a:pt x="908" y="419"/>
                    <a:pt x="904" y="418"/>
                  </a:cubicBezTo>
                  <a:cubicBezTo>
                    <a:pt x="903" y="417"/>
                    <a:pt x="902" y="417"/>
                    <a:pt x="902" y="417"/>
                  </a:cubicBezTo>
                  <a:cubicBezTo>
                    <a:pt x="908" y="409"/>
                    <a:pt x="908" y="409"/>
                    <a:pt x="908" y="409"/>
                  </a:cubicBezTo>
                  <a:cubicBezTo>
                    <a:pt x="910" y="408"/>
                    <a:pt x="910" y="408"/>
                    <a:pt x="911" y="408"/>
                  </a:cubicBezTo>
                  <a:cubicBezTo>
                    <a:pt x="913" y="409"/>
                    <a:pt x="914" y="411"/>
                    <a:pt x="914" y="408"/>
                  </a:cubicBezTo>
                  <a:cubicBezTo>
                    <a:pt x="914" y="406"/>
                    <a:pt x="915" y="406"/>
                    <a:pt x="914" y="404"/>
                  </a:cubicBezTo>
                  <a:cubicBezTo>
                    <a:pt x="914" y="404"/>
                    <a:pt x="913" y="403"/>
                    <a:pt x="912" y="402"/>
                  </a:cubicBezTo>
                  <a:cubicBezTo>
                    <a:pt x="912" y="402"/>
                    <a:pt x="912" y="402"/>
                    <a:pt x="912" y="401"/>
                  </a:cubicBezTo>
                  <a:cubicBezTo>
                    <a:pt x="912" y="401"/>
                    <a:pt x="912" y="401"/>
                    <a:pt x="912" y="401"/>
                  </a:cubicBezTo>
                  <a:cubicBezTo>
                    <a:pt x="909" y="399"/>
                    <a:pt x="906" y="398"/>
                    <a:pt x="905" y="397"/>
                  </a:cubicBezTo>
                  <a:cubicBezTo>
                    <a:pt x="904" y="396"/>
                    <a:pt x="901" y="393"/>
                    <a:pt x="901" y="393"/>
                  </a:cubicBezTo>
                  <a:cubicBezTo>
                    <a:pt x="901" y="393"/>
                    <a:pt x="897" y="388"/>
                    <a:pt x="896" y="387"/>
                  </a:cubicBezTo>
                  <a:cubicBezTo>
                    <a:pt x="896" y="386"/>
                    <a:pt x="894" y="386"/>
                    <a:pt x="894" y="384"/>
                  </a:cubicBezTo>
                  <a:cubicBezTo>
                    <a:pt x="894" y="383"/>
                    <a:pt x="890" y="380"/>
                    <a:pt x="888" y="378"/>
                  </a:cubicBezTo>
                  <a:cubicBezTo>
                    <a:pt x="886" y="376"/>
                    <a:pt x="885" y="375"/>
                    <a:pt x="884" y="374"/>
                  </a:cubicBezTo>
                  <a:cubicBezTo>
                    <a:pt x="884" y="372"/>
                    <a:pt x="883" y="371"/>
                    <a:pt x="883" y="371"/>
                  </a:cubicBezTo>
                  <a:cubicBezTo>
                    <a:pt x="883" y="371"/>
                    <a:pt x="880" y="370"/>
                    <a:pt x="880" y="369"/>
                  </a:cubicBezTo>
                  <a:cubicBezTo>
                    <a:pt x="879" y="367"/>
                    <a:pt x="876" y="366"/>
                    <a:pt x="876" y="365"/>
                  </a:cubicBezTo>
                  <a:cubicBezTo>
                    <a:pt x="876" y="364"/>
                    <a:pt x="871" y="363"/>
                    <a:pt x="871" y="363"/>
                  </a:cubicBezTo>
                  <a:cubicBezTo>
                    <a:pt x="871" y="363"/>
                    <a:pt x="870" y="363"/>
                    <a:pt x="867" y="362"/>
                  </a:cubicBezTo>
                  <a:cubicBezTo>
                    <a:pt x="864" y="361"/>
                    <a:pt x="861" y="360"/>
                    <a:pt x="860" y="360"/>
                  </a:cubicBezTo>
                  <a:cubicBezTo>
                    <a:pt x="859" y="360"/>
                    <a:pt x="858" y="359"/>
                    <a:pt x="855" y="354"/>
                  </a:cubicBezTo>
                  <a:cubicBezTo>
                    <a:pt x="851" y="349"/>
                    <a:pt x="849" y="348"/>
                    <a:pt x="849" y="346"/>
                  </a:cubicBezTo>
                  <a:cubicBezTo>
                    <a:pt x="848" y="344"/>
                    <a:pt x="847" y="341"/>
                    <a:pt x="847" y="339"/>
                  </a:cubicBezTo>
                  <a:cubicBezTo>
                    <a:pt x="847" y="337"/>
                    <a:pt x="849" y="340"/>
                    <a:pt x="846" y="331"/>
                  </a:cubicBezTo>
                  <a:cubicBezTo>
                    <a:pt x="844" y="323"/>
                    <a:pt x="838" y="320"/>
                    <a:pt x="840" y="320"/>
                  </a:cubicBezTo>
                  <a:cubicBezTo>
                    <a:pt x="842" y="320"/>
                    <a:pt x="835" y="315"/>
                    <a:pt x="834" y="313"/>
                  </a:cubicBezTo>
                  <a:cubicBezTo>
                    <a:pt x="833" y="312"/>
                    <a:pt x="829" y="310"/>
                    <a:pt x="828" y="308"/>
                  </a:cubicBezTo>
                  <a:cubicBezTo>
                    <a:pt x="827" y="307"/>
                    <a:pt x="827" y="307"/>
                    <a:pt x="827" y="307"/>
                  </a:cubicBezTo>
                  <a:cubicBezTo>
                    <a:pt x="827" y="307"/>
                    <a:pt x="827" y="306"/>
                    <a:pt x="824" y="304"/>
                  </a:cubicBezTo>
                  <a:cubicBezTo>
                    <a:pt x="819" y="299"/>
                    <a:pt x="820" y="300"/>
                    <a:pt x="819" y="297"/>
                  </a:cubicBezTo>
                  <a:cubicBezTo>
                    <a:pt x="818" y="294"/>
                    <a:pt x="818" y="294"/>
                    <a:pt x="818" y="293"/>
                  </a:cubicBezTo>
                  <a:cubicBezTo>
                    <a:pt x="818" y="292"/>
                    <a:pt x="818" y="289"/>
                    <a:pt x="819" y="286"/>
                  </a:cubicBezTo>
                  <a:cubicBezTo>
                    <a:pt x="819" y="284"/>
                    <a:pt x="813" y="269"/>
                    <a:pt x="814" y="267"/>
                  </a:cubicBezTo>
                  <a:cubicBezTo>
                    <a:pt x="814" y="266"/>
                    <a:pt x="814" y="265"/>
                    <a:pt x="813" y="261"/>
                  </a:cubicBezTo>
                  <a:cubicBezTo>
                    <a:pt x="812" y="258"/>
                    <a:pt x="812" y="257"/>
                    <a:pt x="811" y="255"/>
                  </a:cubicBezTo>
                  <a:cubicBezTo>
                    <a:pt x="809" y="253"/>
                    <a:pt x="806" y="250"/>
                    <a:pt x="805" y="249"/>
                  </a:cubicBezTo>
                  <a:cubicBezTo>
                    <a:pt x="804" y="248"/>
                    <a:pt x="802" y="247"/>
                    <a:pt x="800" y="245"/>
                  </a:cubicBezTo>
                  <a:cubicBezTo>
                    <a:pt x="799" y="243"/>
                    <a:pt x="798" y="243"/>
                    <a:pt x="796" y="241"/>
                  </a:cubicBezTo>
                  <a:cubicBezTo>
                    <a:pt x="795" y="239"/>
                    <a:pt x="794" y="237"/>
                    <a:pt x="793" y="237"/>
                  </a:cubicBezTo>
                  <a:cubicBezTo>
                    <a:pt x="793" y="236"/>
                    <a:pt x="791" y="235"/>
                    <a:pt x="791" y="234"/>
                  </a:cubicBezTo>
                  <a:cubicBezTo>
                    <a:pt x="791" y="232"/>
                    <a:pt x="790" y="230"/>
                    <a:pt x="790" y="229"/>
                  </a:cubicBezTo>
                  <a:cubicBezTo>
                    <a:pt x="790" y="228"/>
                    <a:pt x="791" y="221"/>
                    <a:pt x="790" y="219"/>
                  </a:cubicBezTo>
                  <a:cubicBezTo>
                    <a:pt x="788" y="217"/>
                    <a:pt x="785" y="214"/>
                    <a:pt x="785" y="213"/>
                  </a:cubicBezTo>
                  <a:cubicBezTo>
                    <a:pt x="785" y="213"/>
                    <a:pt x="784" y="212"/>
                    <a:pt x="784" y="212"/>
                  </a:cubicBezTo>
                  <a:cubicBezTo>
                    <a:pt x="784" y="212"/>
                    <a:pt x="784" y="212"/>
                    <a:pt x="784" y="212"/>
                  </a:cubicBezTo>
                  <a:cubicBezTo>
                    <a:pt x="782" y="210"/>
                    <a:pt x="779" y="207"/>
                    <a:pt x="779" y="206"/>
                  </a:cubicBezTo>
                  <a:cubicBezTo>
                    <a:pt x="778" y="205"/>
                    <a:pt x="777" y="209"/>
                    <a:pt x="776" y="203"/>
                  </a:cubicBezTo>
                  <a:cubicBezTo>
                    <a:pt x="775" y="196"/>
                    <a:pt x="774" y="196"/>
                    <a:pt x="774" y="195"/>
                  </a:cubicBezTo>
                  <a:cubicBezTo>
                    <a:pt x="774" y="193"/>
                    <a:pt x="771" y="188"/>
                    <a:pt x="771" y="187"/>
                  </a:cubicBezTo>
                  <a:cubicBezTo>
                    <a:pt x="771" y="185"/>
                    <a:pt x="767" y="181"/>
                    <a:pt x="766" y="180"/>
                  </a:cubicBezTo>
                  <a:cubicBezTo>
                    <a:pt x="766" y="179"/>
                    <a:pt x="762" y="175"/>
                    <a:pt x="762" y="173"/>
                  </a:cubicBezTo>
                  <a:cubicBezTo>
                    <a:pt x="762" y="171"/>
                    <a:pt x="761" y="170"/>
                    <a:pt x="759" y="167"/>
                  </a:cubicBezTo>
                  <a:cubicBezTo>
                    <a:pt x="757" y="163"/>
                    <a:pt x="756" y="161"/>
                    <a:pt x="756" y="161"/>
                  </a:cubicBezTo>
                  <a:cubicBezTo>
                    <a:pt x="756" y="160"/>
                    <a:pt x="748" y="147"/>
                    <a:pt x="747" y="146"/>
                  </a:cubicBezTo>
                  <a:cubicBezTo>
                    <a:pt x="747" y="146"/>
                    <a:pt x="746" y="146"/>
                    <a:pt x="746" y="145"/>
                  </a:cubicBezTo>
                  <a:cubicBezTo>
                    <a:pt x="752" y="137"/>
                    <a:pt x="752" y="137"/>
                    <a:pt x="752" y="137"/>
                  </a:cubicBezTo>
                  <a:cubicBezTo>
                    <a:pt x="752" y="138"/>
                    <a:pt x="753" y="139"/>
                    <a:pt x="756" y="142"/>
                  </a:cubicBezTo>
                  <a:cubicBezTo>
                    <a:pt x="764" y="152"/>
                    <a:pt x="765" y="154"/>
                    <a:pt x="766" y="155"/>
                  </a:cubicBezTo>
                  <a:cubicBezTo>
                    <a:pt x="768" y="156"/>
                    <a:pt x="769" y="157"/>
                    <a:pt x="769" y="157"/>
                  </a:cubicBezTo>
                  <a:cubicBezTo>
                    <a:pt x="772" y="153"/>
                    <a:pt x="772" y="150"/>
                    <a:pt x="772" y="150"/>
                  </a:cubicBezTo>
                  <a:cubicBezTo>
                    <a:pt x="772" y="150"/>
                    <a:pt x="774" y="139"/>
                    <a:pt x="774" y="137"/>
                  </a:cubicBezTo>
                  <a:cubicBezTo>
                    <a:pt x="774" y="134"/>
                    <a:pt x="776" y="131"/>
                    <a:pt x="776" y="131"/>
                  </a:cubicBezTo>
                  <a:cubicBezTo>
                    <a:pt x="776" y="131"/>
                    <a:pt x="776" y="128"/>
                    <a:pt x="776" y="127"/>
                  </a:cubicBezTo>
                  <a:cubicBezTo>
                    <a:pt x="775" y="125"/>
                    <a:pt x="774" y="124"/>
                    <a:pt x="774" y="123"/>
                  </a:cubicBezTo>
                  <a:cubicBezTo>
                    <a:pt x="774" y="123"/>
                    <a:pt x="771" y="119"/>
                    <a:pt x="771" y="116"/>
                  </a:cubicBezTo>
                  <a:cubicBezTo>
                    <a:pt x="771" y="114"/>
                    <a:pt x="770" y="113"/>
                    <a:pt x="770" y="112"/>
                  </a:cubicBezTo>
                  <a:cubicBezTo>
                    <a:pt x="769" y="111"/>
                    <a:pt x="769" y="110"/>
                    <a:pt x="769" y="110"/>
                  </a:cubicBezTo>
                  <a:cubicBezTo>
                    <a:pt x="768" y="109"/>
                    <a:pt x="767" y="108"/>
                    <a:pt x="767" y="108"/>
                  </a:cubicBezTo>
                  <a:cubicBezTo>
                    <a:pt x="763" y="104"/>
                    <a:pt x="763" y="104"/>
                    <a:pt x="763" y="104"/>
                  </a:cubicBezTo>
                  <a:cubicBezTo>
                    <a:pt x="763" y="104"/>
                    <a:pt x="761" y="103"/>
                    <a:pt x="760" y="103"/>
                  </a:cubicBezTo>
                  <a:cubicBezTo>
                    <a:pt x="759" y="104"/>
                    <a:pt x="758" y="104"/>
                    <a:pt x="758" y="104"/>
                  </a:cubicBezTo>
                  <a:cubicBezTo>
                    <a:pt x="758" y="104"/>
                    <a:pt x="754" y="104"/>
                    <a:pt x="752" y="104"/>
                  </a:cubicBezTo>
                  <a:cubicBezTo>
                    <a:pt x="751" y="104"/>
                    <a:pt x="746" y="105"/>
                    <a:pt x="742" y="104"/>
                  </a:cubicBezTo>
                  <a:cubicBezTo>
                    <a:pt x="739" y="104"/>
                    <a:pt x="742" y="105"/>
                    <a:pt x="737" y="104"/>
                  </a:cubicBezTo>
                  <a:cubicBezTo>
                    <a:pt x="731" y="102"/>
                    <a:pt x="728" y="102"/>
                    <a:pt x="728" y="101"/>
                  </a:cubicBezTo>
                  <a:cubicBezTo>
                    <a:pt x="728" y="99"/>
                    <a:pt x="724" y="97"/>
                    <a:pt x="724" y="97"/>
                  </a:cubicBezTo>
                  <a:cubicBezTo>
                    <a:pt x="724" y="97"/>
                    <a:pt x="727" y="91"/>
                    <a:pt x="717" y="96"/>
                  </a:cubicBezTo>
                  <a:cubicBezTo>
                    <a:pt x="707" y="101"/>
                    <a:pt x="707" y="101"/>
                    <a:pt x="707" y="101"/>
                  </a:cubicBezTo>
                  <a:cubicBezTo>
                    <a:pt x="707" y="101"/>
                    <a:pt x="696" y="111"/>
                    <a:pt x="693" y="111"/>
                  </a:cubicBezTo>
                  <a:cubicBezTo>
                    <a:pt x="689" y="110"/>
                    <a:pt x="687" y="111"/>
                    <a:pt x="686" y="110"/>
                  </a:cubicBezTo>
                  <a:cubicBezTo>
                    <a:pt x="684" y="109"/>
                    <a:pt x="682" y="108"/>
                    <a:pt x="680" y="106"/>
                  </a:cubicBezTo>
                  <a:cubicBezTo>
                    <a:pt x="678" y="105"/>
                    <a:pt x="674" y="106"/>
                    <a:pt x="673" y="105"/>
                  </a:cubicBezTo>
                  <a:cubicBezTo>
                    <a:pt x="672" y="105"/>
                    <a:pt x="671" y="105"/>
                    <a:pt x="668" y="103"/>
                  </a:cubicBezTo>
                  <a:cubicBezTo>
                    <a:pt x="666" y="102"/>
                    <a:pt x="672" y="103"/>
                    <a:pt x="661" y="100"/>
                  </a:cubicBezTo>
                  <a:cubicBezTo>
                    <a:pt x="650" y="97"/>
                    <a:pt x="652" y="99"/>
                    <a:pt x="649" y="97"/>
                  </a:cubicBezTo>
                  <a:cubicBezTo>
                    <a:pt x="646" y="95"/>
                    <a:pt x="642" y="95"/>
                    <a:pt x="642" y="95"/>
                  </a:cubicBezTo>
                  <a:cubicBezTo>
                    <a:pt x="642" y="95"/>
                    <a:pt x="637" y="97"/>
                    <a:pt x="637" y="97"/>
                  </a:cubicBezTo>
                  <a:cubicBezTo>
                    <a:pt x="636" y="98"/>
                    <a:pt x="629" y="98"/>
                    <a:pt x="629" y="98"/>
                  </a:cubicBezTo>
                  <a:cubicBezTo>
                    <a:pt x="629" y="98"/>
                    <a:pt x="627" y="99"/>
                    <a:pt x="627" y="96"/>
                  </a:cubicBezTo>
                  <a:cubicBezTo>
                    <a:pt x="626" y="94"/>
                    <a:pt x="626" y="91"/>
                    <a:pt x="626" y="91"/>
                  </a:cubicBezTo>
                  <a:cubicBezTo>
                    <a:pt x="626" y="91"/>
                    <a:pt x="621" y="91"/>
                    <a:pt x="619" y="90"/>
                  </a:cubicBezTo>
                  <a:cubicBezTo>
                    <a:pt x="617" y="89"/>
                    <a:pt x="613" y="90"/>
                    <a:pt x="611" y="89"/>
                  </a:cubicBezTo>
                  <a:cubicBezTo>
                    <a:pt x="610" y="88"/>
                    <a:pt x="607" y="86"/>
                    <a:pt x="607" y="86"/>
                  </a:cubicBezTo>
                  <a:cubicBezTo>
                    <a:pt x="604" y="83"/>
                    <a:pt x="606" y="84"/>
                    <a:pt x="602" y="82"/>
                  </a:cubicBezTo>
                  <a:cubicBezTo>
                    <a:pt x="599" y="80"/>
                    <a:pt x="600" y="82"/>
                    <a:pt x="599" y="80"/>
                  </a:cubicBezTo>
                  <a:cubicBezTo>
                    <a:pt x="598" y="78"/>
                    <a:pt x="600" y="81"/>
                    <a:pt x="598" y="78"/>
                  </a:cubicBezTo>
                  <a:cubicBezTo>
                    <a:pt x="596" y="76"/>
                    <a:pt x="582" y="78"/>
                    <a:pt x="581" y="78"/>
                  </a:cubicBezTo>
                  <a:cubicBezTo>
                    <a:pt x="580" y="78"/>
                    <a:pt x="575" y="79"/>
                    <a:pt x="574" y="79"/>
                  </a:cubicBezTo>
                  <a:cubicBezTo>
                    <a:pt x="572" y="79"/>
                    <a:pt x="574" y="76"/>
                    <a:pt x="572" y="79"/>
                  </a:cubicBezTo>
                  <a:cubicBezTo>
                    <a:pt x="570" y="82"/>
                    <a:pt x="570" y="80"/>
                    <a:pt x="570" y="80"/>
                  </a:cubicBezTo>
                  <a:cubicBezTo>
                    <a:pt x="570" y="80"/>
                    <a:pt x="559" y="91"/>
                    <a:pt x="559" y="92"/>
                  </a:cubicBezTo>
                  <a:cubicBezTo>
                    <a:pt x="559" y="93"/>
                    <a:pt x="558" y="98"/>
                    <a:pt x="558" y="98"/>
                  </a:cubicBezTo>
                  <a:cubicBezTo>
                    <a:pt x="558" y="99"/>
                    <a:pt x="559" y="103"/>
                    <a:pt x="559" y="104"/>
                  </a:cubicBezTo>
                  <a:cubicBezTo>
                    <a:pt x="559" y="104"/>
                    <a:pt x="559" y="105"/>
                    <a:pt x="558" y="107"/>
                  </a:cubicBezTo>
                  <a:cubicBezTo>
                    <a:pt x="557" y="109"/>
                    <a:pt x="559" y="111"/>
                    <a:pt x="556" y="113"/>
                  </a:cubicBezTo>
                  <a:cubicBezTo>
                    <a:pt x="553" y="115"/>
                    <a:pt x="544" y="117"/>
                    <a:pt x="542" y="117"/>
                  </a:cubicBezTo>
                  <a:cubicBezTo>
                    <a:pt x="540" y="117"/>
                    <a:pt x="537" y="118"/>
                    <a:pt x="535" y="116"/>
                  </a:cubicBezTo>
                  <a:cubicBezTo>
                    <a:pt x="533" y="113"/>
                    <a:pt x="531" y="112"/>
                    <a:pt x="531" y="111"/>
                  </a:cubicBezTo>
                  <a:cubicBezTo>
                    <a:pt x="530" y="110"/>
                    <a:pt x="532" y="112"/>
                    <a:pt x="529" y="109"/>
                  </a:cubicBezTo>
                  <a:cubicBezTo>
                    <a:pt x="525" y="106"/>
                    <a:pt x="503" y="104"/>
                    <a:pt x="501" y="104"/>
                  </a:cubicBezTo>
                  <a:cubicBezTo>
                    <a:pt x="500" y="103"/>
                    <a:pt x="494" y="105"/>
                    <a:pt x="493" y="104"/>
                  </a:cubicBezTo>
                  <a:cubicBezTo>
                    <a:pt x="492" y="103"/>
                    <a:pt x="489" y="101"/>
                    <a:pt x="490" y="100"/>
                  </a:cubicBezTo>
                  <a:cubicBezTo>
                    <a:pt x="490" y="98"/>
                    <a:pt x="488" y="97"/>
                    <a:pt x="488" y="95"/>
                  </a:cubicBezTo>
                  <a:cubicBezTo>
                    <a:pt x="488" y="93"/>
                    <a:pt x="487" y="92"/>
                    <a:pt x="487" y="90"/>
                  </a:cubicBezTo>
                  <a:cubicBezTo>
                    <a:pt x="487" y="88"/>
                    <a:pt x="486" y="86"/>
                    <a:pt x="485" y="85"/>
                  </a:cubicBezTo>
                  <a:cubicBezTo>
                    <a:pt x="483" y="84"/>
                    <a:pt x="469" y="81"/>
                    <a:pt x="468" y="80"/>
                  </a:cubicBezTo>
                  <a:cubicBezTo>
                    <a:pt x="467" y="79"/>
                    <a:pt x="462" y="79"/>
                    <a:pt x="458" y="77"/>
                  </a:cubicBezTo>
                  <a:cubicBezTo>
                    <a:pt x="454" y="74"/>
                    <a:pt x="452" y="75"/>
                    <a:pt x="450" y="75"/>
                  </a:cubicBezTo>
                  <a:cubicBezTo>
                    <a:pt x="448" y="75"/>
                    <a:pt x="448" y="76"/>
                    <a:pt x="446" y="76"/>
                  </a:cubicBezTo>
                  <a:cubicBezTo>
                    <a:pt x="444" y="75"/>
                    <a:pt x="443" y="77"/>
                    <a:pt x="441" y="75"/>
                  </a:cubicBezTo>
                  <a:cubicBezTo>
                    <a:pt x="438" y="73"/>
                    <a:pt x="429" y="71"/>
                    <a:pt x="428" y="70"/>
                  </a:cubicBezTo>
                  <a:cubicBezTo>
                    <a:pt x="427" y="70"/>
                    <a:pt x="422" y="69"/>
                    <a:pt x="420" y="67"/>
                  </a:cubicBezTo>
                  <a:cubicBezTo>
                    <a:pt x="418" y="65"/>
                    <a:pt x="420" y="65"/>
                    <a:pt x="417" y="64"/>
                  </a:cubicBezTo>
                  <a:cubicBezTo>
                    <a:pt x="414" y="62"/>
                    <a:pt x="416" y="65"/>
                    <a:pt x="414" y="62"/>
                  </a:cubicBezTo>
                  <a:cubicBezTo>
                    <a:pt x="412" y="59"/>
                    <a:pt x="415" y="67"/>
                    <a:pt x="412" y="60"/>
                  </a:cubicBezTo>
                  <a:cubicBezTo>
                    <a:pt x="410" y="54"/>
                    <a:pt x="410" y="54"/>
                    <a:pt x="411" y="52"/>
                  </a:cubicBezTo>
                  <a:cubicBezTo>
                    <a:pt x="413" y="50"/>
                    <a:pt x="412" y="49"/>
                    <a:pt x="414" y="48"/>
                  </a:cubicBezTo>
                  <a:cubicBezTo>
                    <a:pt x="417" y="47"/>
                    <a:pt x="418" y="47"/>
                    <a:pt x="420" y="44"/>
                  </a:cubicBezTo>
                  <a:cubicBezTo>
                    <a:pt x="422" y="40"/>
                    <a:pt x="424" y="39"/>
                    <a:pt x="424" y="37"/>
                  </a:cubicBezTo>
                  <a:cubicBezTo>
                    <a:pt x="424" y="34"/>
                    <a:pt x="423" y="33"/>
                    <a:pt x="423" y="32"/>
                  </a:cubicBezTo>
                  <a:cubicBezTo>
                    <a:pt x="424" y="31"/>
                    <a:pt x="423" y="28"/>
                    <a:pt x="422" y="27"/>
                  </a:cubicBezTo>
                  <a:cubicBezTo>
                    <a:pt x="421" y="26"/>
                    <a:pt x="419" y="26"/>
                    <a:pt x="418" y="24"/>
                  </a:cubicBezTo>
                  <a:cubicBezTo>
                    <a:pt x="417" y="22"/>
                    <a:pt x="416" y="22"/>
                    <a:pt x="415" y="21"/>
                  </a:cubicBezTo>
                  <a:cubicBezTo>
                    <a:pt x="415" y="20"/>
                    <a:pt x="411" y="23"/>
                    <a:pt x="415" y="18"/>
                  </a:cubicBezTo>
                  <a:cubicBezTo>
                    <a:pt x="419" y="14"/>
                    <a:pt x="420" y="12"/>
                    <a:pt x="421" y="12"/>
                  </a:cubicBezTo>
                  <a:cubicBezTo>
                    <a:pt x="424" y="10"/>
                    <a:pt x="426" y="6"/>
                    <a:pt x="426" y="5"/>
                  </a:cubicBezTo>
                  <a:cubicBezTo>
                    <a:pt x="426" y="3"/>
                    <a:pt x="428" y="4"/>
                    <a:pt x="426" y="3"/>
                  </a:cubicBezTo>
                  <a:cubicBezTo>
                    <a:pt x="423" y="1"/>
                    <a:pt x="420" y="2"/>
                    <a:pt x="420" y="3"/>
                  </a:cubicBezTo>
                  <a:cubicBezTo>
                    <a:pt x="420" y="4"/>
                    <a:pt x="419" y="5"/>
                    <a:pt x="419" y="6"/>
                  </a:cubicBezTo>
                  <a:cubicBezTo>
                    <a:pt x="418" y="7"/>
                    <a:pt x="417" y="9"/>
                    <a:pt x="414" y="7"/>
                  </a:cubicBezTo>
                  <a:cubicBezTo>
                    <a:pt x="412" y="6"/>
                    <a:pt x="413" y="5"/>
                    <a:pt x="412" y="4"/>
                  </a:cubicBezTo>
                  <a:cubicBezTo>
                    <a:pt x="411" y="2"/>
                    <a:pt x="411" y="0"/>
                    <a:pt x="409" y="0"/>
                  </a:cubicBezTo>
                  <a:cubicBezTo>
                    <a:pt x="407" y="1"/>
                    <a:pt x="400" y="1"/>
                    <a:pt x="397" y="2"/>
                  </a:cubicBezTo>
                  <a:cubicBezTo>
                    <a:pt x="394" y="4"/>
                    <a:pt x="394" y="4"/>
                    <a:pt x="393" y="5"/>
                  </a:cubicBezTo>
                  <a:cubicBezTo>
                    <a:pt x="392" y="5"/>
                    <a:pt x="392" y="7"/>
                    <a:pt x="388" y="6"/>
                  </a:cubicBezTo>
                  <a:cubicBezTo>
                    <a:pt x="384" y="4"/>
                    <a:pt x="386" y="4"/>
                    <a:pt x="383" y="4"/>
                  </a:cubicBezTo>
                  <a:cubicBezTo>
                    <a:pt x="381" y="4"/>
                    <a:pt x="389" y="6"/>
                    <a:pt x="383" y="6"/>
                  </a:cubicBezTo>
                  <a:cubicBezTo>
                    <a:pt x="377" y="6"/>
                    <a:pt x="377" y="6"/>
                    <a:pt x="375" y="6"/>
                  </a:cubicBezTo>
                  <a:cubicBezTo>
                    <a:pt x="369" y="3"/>
                    <a:pt x="367" y="4"/>
                    <a:pt x="367" y="4"/>
                  </a:cubicBezTo>
                  <a:cubicBezTo>
                    <a:pt x="367" y="4"/>
                    <a:pt x="362" y="6"/>
                    <a:pt x="358" y="6"/>
                  </a:cubicBezTo>
                  <a:cubicBezTo>
                    <a:pt x="355" y="6"/>
                    <a:pt x="353" y="5"/>
                    <a:pt x="352" y="6"/>
                  </a:cubicBezTo>
                  <a:cubicBezTo>
                    <a:pt x="351" y="6"/>
                    <a:pt x="347" y="7"/>
                    <a:pt x="346" y="9"/>
                  </a:cubicBezTo>
                  <a:cubicBezTo>
                    <a:pt x="346" y="10"/>
                    <a:pt x="347" y="10"/>
                    <a:pt x="344" y="11"/>
                  </a:cubicBezTo>
                  <a:cubicBezTo>
                    <a:pt x="342" y="11"/>
                    <a:pt x="343" y="13"/>
                    <a:pt x="340" y="12"/>
                  </a:cubicBezTo>
                  <a:cubicBezTo>
                    <a:pt x="338" y="10"/>
                    <a:pt x="337" y="10"/>
                    <a:pt x="337" y="10"/>
                  </a:cubicBezTo>
                  <a:cubicBezTo>
                    <a:pt x="337" y="10"/>
                    <a:pt x="326" y="7"/>
                    <a:pt x="323" y="8"/>
                  </a:cubicBezTo>
                  <a:cubicBezTo>
                    <a:pt x="320" y="8"/>
                    <a:pt x="318" y="10"/>
                    <a:pt x="315" y="10"/>
                  </a:cubicBezTo>
                  <a:cubicBezTo>
                    <a:pt x="313" y="10"/>
                    <a:pt x="308" y="11"/>
                    <a:pt x="306" y="11"/>
                  </a:cubicBezTo>
                  <a:cubicBezTo>
                    <a:pt x="304" y="11"/>
                    <a:pt x="292" y="13"/>
                    <a:pt x="290" y="13"/>
                  </a:cubicBezTo>
                  <a:cubicBezTo>
                    <a:pt x="288" y="13"/>
                    <a:pt x="287" y="14"/>
                    <a:pt x="282" y="14"/>
                  </a:cubicBezTo>
                  <a:cubicBezTo>
                    <a:pt x="277" y="14"/>
                    <a:pt x="275" y="13"/>
                    <a:pt x="273" y="15"/>
                  </a:cubicBezTo>
                  <a:cubicBezTo>
                    <a:pt x="272" y="17"/>
                    <a:pt x="270" y="19"/>
                    <a:pt x="269" y="20"/>
                  </a:cubicBezTo>
                  <a:cubicBezTo>
                    <a:pt x="268" y="20"/>
                    <a:pt x="266" y="26"/>
                    <a:pt x="262" y="25"/>
                  </a:cubicBezTo>
                  <a:cubicBezTo>
                    <a:pt x="259" y="24"/>
                    <a:pt x="257" y="25"/>
                    <a:pt x="256" y="25"/>
                  </a:cubicBezTo>
                  <a:cubicBezTo>
                    <a:pt x="255" y="25"/>
                    <a:pt x="255" y="25"/>
                    <a:pt x="255" y="25"/>
                  </a:cubicBezTo>
                  <a:cubicBezTo>
                    <a:pt x="254" y="26"/>
                    <a:pt x="253" y="26"/>
                    <a:pt x="249" y="29"/>
                  </a:cubicBezTo>
                  <a:cubicBezTo>
                    <a:pt x="245" y="33"/>
                    <a:pt x="238" y="36"/>
                    <a:pt x="237" y="37"/>
                  </a:cubicBezTo>
                  <a:cubicBezTo>
                    <a:pt x="237" y="37"/>
                    <a:pt x="235" y="40"/>
                    <a:pt x="232" y="39"/>
                  </a:cubicBezTo>
                  <a:cubicBezTo>
                    <a:pt x="230" y="38"/>
                    <a:pt x="228" y="38"/>
                    <a:pt x="227" y="37"/>
                  </a:cubicBezTo>
                  <a:cubicBezTo>
                    <a:pt x="225" y="37"/>
                    <a:pt x="224" y="36"/>
                    <a:pt x="223" y="36"/>
                  </a:cubicBezTo>
                  <a:cubicBezTo>
                    <a:pt x="221" y="35"/>
                    <a:pt x="216" y="36"/>
                    <a:pt x="216" y="36"/>
                  </a:cubicBezTo>
                  <a:cubicBezTo>
                    <a:pt x="216" y="36"/>
                    <a:pt x="211" y="36"/>
                    <a:pt x="208" y="36"/>
                  </a:cubicBezTo>
                  <a:cubicBezTo>
                    <a:pt x="205" y="36"/>
                    <a:pt x="201" y="38"/>
                    <a:pt x="199" y="37"/>
                  </a:cubicBezTo>
                  <a:cubicBezTo>
                    <a:pt x="198" y="36"/>
                    <a:pt x="197" y="36"/>
                    <a:pt x="195" y="35"/>
                  </a:cubicBezTo>
                  <a:cubicBezTo>
                    <a:pt x="193" y="33"/>
                    <a:pt x="190" y="32"/>
                    <a:pt x="190" y="31"/>
                  </a:cubicBezTo>
                  <a:cubicBezTo>
                    <a:pt x="190" y="31"/>
                    <a:pt x="187" y="29"/>
                    <a:pt x="187" y="28"/>
                  </a:cubicBezTo>
                  <a:cubicBezTo>
                    <a:pt x="187" y="27"/>
                    <a:pt x="187" y="25"/>
                    <a:pt x="187" y="25"/>
                  </a:cubicBezTo>
                  <a:cubicBezTo>
                    <a:pt x="187" y="23"/>
                    <a:pt x="187" y="23"/>
                    <a:pt x="187" y="23"/>
                  </a:cubicBezTo>
                  <a:cubicBezTo>
                    <a:pt x="185" y="23"/>
                    <a:pt x="185" y="23"/>
                    <a:pt x="185" y="23"/>
                  </a:cubicBezTo>
                  <a:cubicBezTo>
                    <a:pt x="181" y="26"/>
                    <a:pt x="178" y="24"/>
                    <a:pt x="178" y="26"/>
                  </a:cubicBezTo>
                  <a:cubicBezTo>
                    <a:pt x="178" y="26"/>
                    <a:pt x="177" y="29"/>
                    <a:pt x="176" y="32"/>
                  </a:cubicBezTo>
                  <a:cubicBezTo>
                    <a:pt x="176" y="33"/>
                    <a:pt x="176" y="33"/>
                    <a:pt x="176" y="34"/>
                  </a:cubicBezTo>
                  <a:cubicBezTo>
                    <a:pt x="175" y="35"/>
                    <a:pt x="175" y="37"/>
                    <a:pt x="174" y="38"/>
                  </a:cubicBezTo>
                  <a:cubicBezTo>
                    <a:pt x="172" y="42"/>
                    <a:pt x="168" y="53"/>
                    <a:pt x="164" y="55"/>
                  </a:cubicBezTo>
                  <a:cubicBezTo>
                    <a:pt x="159" y="57"/>
                    <a:pt x="160" y="60"/>
                    <a:pt x="158" y="60"/>
                  </a:cubicBezTo>
                  <a:cubicBezTo>
                    <a:pt x="155" y="60"/>
                    <a:pt x="155" y="60"/>
                    <a:pt x="153" y="62"/>
                  </a:cubicBezTo>
                  <a:cubicBezTo>
                    <a:pt x="151" y="63"/>
                    <a:pt x="152" y="63"/>
                    <a:pt x="148" y="64"/>
                  </a:cubicBezTo>
                  <a:cubicBezTo>
                    <a:pt x="145" y="65"/>
                    <a:pt x="140" y="67"/>
                    <a:pt x="139" y="70"/>
                  </a:cubicBezTo>
                  <a:cubicBezTo>
                    <a:pt x="137" y="72"/>
                    <a:pt x="137" y="74"/>
                    <a:pt x="136" y="75"/>
                  </a:cubicBezTo>
                  <a:cubicBezTo>
                    <a:pt x="135" y="76"/>
                    <a:pt x="131" y="79"/>
                    <a:pt x="130" y="79"/>
                  </a:cubicBezTo>
                  <a:cubicBezTo>
                    <a:pt x="130" y="79"/>
                    <a:pt x="127" y="82"/>
                    <a:pt x="127" y="83"/>
                  </a:cubicBezTo>
                  <a:cubicBezTo>
                    <a:pt x="128" y="84"/>
                    <a:pt x="127" y="86"/>
                    <a:pt x="127" y="86"/>
                  </a:cubicBezTo>
                  <a:cubicBezTo>
                    <a:pt x="126" y="87"/>
                    <a:pt x="127" y="89"/>
                    <a:pt x="125" y="90"/>
                  </a:cubicBezTo>
                  <a:cubicBezTo>
                    <a:pt x="124" y="91"/>
                    <a:pt x="123" y="91"/>
                    <a:pt x="121" y="94"/>
                  </a:cubicBezTo>
                  <a:cubicBezTo>
                    <a:pt x="119" y="96"/>
                    <a:pt x="122" y="94"/>
                    <a:pt x="121" y="97"/>
                  </a:cubicBezTo>
                  <a:cubicBezTo>
                    <a:pt x="121" y="99"/>
                    <a:pt x="119" y="100"/>
                    <a:pt x="118" y="102"/>
                  </a:cubicBezTo>
                  <a:cubicBezTo>
                    <a:pt x="117" y="103"/>
                    <a:pt x="118" y="104"/>
                    <a:pt x="118" y="107"/>
                  </a:cubicBezTo>
                  <a:cubicBezTo>
                    <a:pt x="118" y="110"/>
                    <a:pt x="117" y="111"/>
                    <a:pt x="118" y="112"/>
                  </a:cubicBezTo>
                  <a:cubicBezTo>
                    <a:pt x="119" y="113"/>
                    <a:pt x="120" y="114"/>
                    <a:pt x="120" y="115"/>
                  </a:cubicBezTo>
                  <a:cubicBezTo>
                    <a:pt x="121" y="116"/>
                    <a:pt x="122" y="120"/>
                    <a:pt x="120" y="123"/>
                  </a:cubicBezTo>
                  <a:cubicBezTo>
                    <a:pt x="117" y="126"/>
                    <a:pt x="116" y="129"/>
                    <a:pt x="115" y="130"/>
                  </a:cubicBezTo>
                  <a:cubicBezTo>
                    <a:pt x="113" y="131"/>
                    <a:pt x="111" y="131"/>
                    <a:pt x="111" y="134"/>
                  </a:cubicBezTo>
                  <a:cubicBezTo>
                    <a:pt x="110" y="137"/>
                    <a:pt x="109" y="138"/>
                    <a:pt x="107" y="139"/>
                  </a:cubicBezTo>
                  <a:cubicBezTo>
                    <a:pt x="104" y="141"/>
                    <a:pt x="102" y="141"/>
                    <a:pt x="100" y="143"/>
                  </a:cubicBezTo>
                  <a:cubicBezTo>
                    <a:pt x="97" y="146"/>
                    <a:pt x="95" y="147"/>
                    <a:pt x="94" y="149"/>
                  </a:cubicBezTo>
                  <a:cubicBezTo>
                    <a:pt x="92" y="150"/>
                    <a:pt x="93" y="151"/>
                    <a:pt x="90" y="152"/>
                  </a:cubicBezTo>
                  <a:cubicBezTo>
                    <a:pt x="87" y="154"/>
                    <a:pt x="86" y="154"/>
                    <a:pt x="83" y="154"/>
                  </a:cubicBezTo>
                  <a:cubicBezTo>
                    <a:pt x="80" y="154"/>
                    <a:pt x="80" y="156"/>
                    <a:pt x="77" y="156"/>
                  </a:cubicBezTo>
                  <a:cubicBezTo>
                    <a:pt x="74" y="156"/>
                    <a:pt x="73" y="157"/>
                    <a:pt x="72" y="157"/>
                  </a:cubicBezTo>
                  <a:cubicBezTo>
                    <a:pt x="71" y="156"/>
                    <a:pt x="70" y="154"/>
                    <a:pt x="68" y="158"/>
                  </a:cubicBezTo>
                  <a:cubicBezTo>
                    <a:pt x="66" y="161"/>
                    <a:pt x="67" y="165"/>
                    <a:pt x="64" y="169"/>
                  </a:cubicBezTo>
                  <a:cubicBezTo>
                    <a:pt x="62" y="173"/>
                    <a:pt x="61" y="174"/>
                    <a:pt x="59" y="176"/>
                  </a:cubicBezTo>
                  <a:cubicBezTo>
                    <a:pt x="57" y="177"/>
                    <a:pt x="58" y="178"/>
                    <a:pt x="55" y="180"/>
                  </a:cubicBezTo>
                  <a:cubicBezTo>
                    <a:pt x="53" y="181"/>
                    <a:pt x="52" y="182"/>
                    <a:pt x="51" y="182"/>
                  </a:cubicBezTo>
                  <a:cubicBezTo>
                    <a:pt x="49" y="183"/>
                    <a:pt x="44" y="190"/>
                    <a:pt x="44" y="192"/>
                  </a:cubicBezTo>
                  <a:cubicBezTo>
                    <a:pt x="43" y="194"/>
                    <a:pt x="43" y="195"/>
                    <a:pt x="42" y="198"/>
                  </a:cubicBezTo>
                  <a:cubicBezTo>
                    <a:pt x="42" y="200"/>
                    <a:pt x="41" y="205"/>
                    <a:pt x="40" y="208"/>
                  </a:cubicBezTo>
                  <a:cubicBezTo>
                    <a:pt x="39" y="209"/>
                    <a:pt x="39" y="210"/>
                    <a:pt x="39" y="211"/>
                  </a:cubicBezTo>
                  <a:cubicBezTo>
                    <a:pt x="39" y="212"/>
                    <a:pt x="38" y="212"/>
                    <a:pt x="38" y="213"/>
                  </a:cubicBezTo>
                  <a:cubicBezTo>
                    <a:pt x="38" y="214"/>
                    <a:pt x="37" y="214"/>
                    <a:pt x="36" y="215"/>
                  </a:cubicBezTo>
                  <a:cubicBezTo>
                    <a:pt x="34" y="216"/>
                    <a:pt x="34" y="214"/>
                    <a:pt x="32" y="217"/>
                  </a:cubicBezTo>
                  <a:cubicBezTo>
                    <a:pt x="29" y="220"/>
                    <a:pt x="23" y="229"/>
                    <a:pt x="21" y="232"/>
                  </a:cubicBezTo>
                  <a:cubicBezTo>
                    <a:pt x="20" y="236"/>
                    <a:pt x="19" y="238"/>
                    <a:pt x="17" y="240"/>
                  </a:cubicBezTo>
                  <a:cubicBezTo>
                    <a:pt x="15" y="242"/>
                    <a:pt x="14" y="245"/>
                    <a:pt x="13" y="246"/>
                  </a:cubicBezTo>
                  <a:cubicBezTo>
                    <a:pt x="11" y="246"/>
                    <a:pt x="9" y="248"/>
                    <a:pt x="8" y="249"/>
                  </a:cubicBezTo>
                  <a:cubicBezTo>
                    <a:pt x="8" y="251"/>
                    <a:pt x="7" y="253"/>
                    <a:pt x="6" y="255"/>
                  </a:cubicBezTo>
                  <a:cubicBezTo>
                    <a:pt x="6" y="256"/>
                    <a:pt x="5" y="259"/>
                    <a:pt x="6" y="261"/>
                  </a:cubicBezTo>
                  <a:cubicBezTo>
                    <a:pt x="6" y="263"/>
                    <a:pt x="7" y="265"/>
                    <a:pt x="8" y="267"/>
                  </a:cubicBezTo>
                  <a:cubicBezTo>
                    <a:pt x="9" y="269"/>
                    <a:pt x="9" y="271"/>
                    <a:pt x="10" y="272"/>
                  </a:cubicBezTo>
                  <a:cubicBezTo>
                    <a:pt x="10" y="272"/>
                    <a:pt x="14" y="273"/>
                    <a:pt x="15" y="275"/>
                  </a:cubicBezTo>
                  <a:cubicBezTo>
                    <a:pt x="16" y="277"/>
                    <a:pt x="17" y="278"/>
                    <a:pt x="17" y="280"/>
                  </a:cubicBezTo>
                  <a:cubicBezTo>
                    <a:pt x="18" y="283"/>
                    <a:pt x="19" y="282"/>
                    <a:pt x="18" y="285"/>
                  </a:cubicBezTo>
                  <a:cubicBezTo>
                    <a:pt x="17" y="287"/>
                    <a:pt x="17" y="288"/>
                    <a:pt x="15" y="290"/>
                  </a:cubicBezTo>
                  <a:cubicBezTo>
                    <a:pt x="14" y="292"/>
                    <a:pt x="13" y="294"/>
                    <a:pt x="13" y="296"/>
                  </a:cubicBezTo>
                  <a:cubicBezTo>
                    <a:pt x="13" y="296"/>
                    <a:pt x="13" y="296"/>
                    <a:pt x="13" y="296"/>
                  </a:cubicBezTo>
                  <a:cubicBezTo>
                    <a:pt x="14" y="299"/>
                    <a:pt x="14" y="298"/>
                    <a:pt x="15" y="300"/>
                  </a:cubicBezTo>
                  <a:cubicBezTo>
                    <a:pt x="17" y="303"/>
                    <a:pt x="18" y="302"/>
                    <a:pt x="18" y="306"/>
                  </a:cubicBezTo>
                  <a:cubicBezTo>
                    <a:pt x="19" y="310"/>
                    <a:pt x="20" y="309"/>
                    <a:pt x="19" y="313"/>
                  </a:cubicBezTo>
                  <a:cubicBezTo>
                    <a:pt x="18" y="318"/>
                    <a:pt x="20" y="319"/>
                    <a:pt x="18" y="321"/>
                  </a:cubicBezTo>
                  <a:cubicBezTo>
                    <a:pt x="16" y="323"/>
                    <a:pt x="16" y="326"/>
                    <a:pt x="15" y="327"/>
                  </a:cubicBezTo>
                  <a:cubicBezTo>
                    <a:pt x="14" y="328"/>
                    <a:pt x="12" y="328"/>
                    <a:pt x="13" y="330"/>
                  </a:cubicBezTo>
                  <a:cubicBezTo>
                    <a:pt x="14" y="333"/>
                    <a:pt x="15" y="332"/>
                    <a:pt x="15" y="334"/>
                  </a:cubicBezTo>
                  <a:cubicBezTo>
                    <a:pt x="14" y="335"/>
                    <a:pt x="14" y="337"/>
                    <a:pt x="12" y="339"/>
                  </a:cubicBezTo>
                  <a:cubicBezTo>
                    <a:pt x="11" y="342"/>
                    <a:pt x="14" y="337"/>
                    <a:pt x="11" y="346"/>
                  </a:cubicBezTo>
                  <a:cubicBezTo>
                    <a:pt x="8" y="355"/>
                    <a:pt x="8" y="356"/>
                    <a:pt x="7" y="357"/>
                  </a:cubicBezTo>
                  <a:cubicBezTo>
                    <a:pt x="5" y="358"/>
                    <a:pt x="8" y="355"/>
                    <a:pt x="5" y="358"/>
                  </a:cubicBezTo>
                  <a:cubicBezTo>
                    <a:pt x="3" y="361"/>
                    <a:pt x="2" y="363"/>
                    <a:pt x="2" y="364"/>
                  </a:cubicBezTo>
                  <a:cubicBezTo>
                    <a:pt x="2" y="366"/>
                    <a:pt x="0" y="366"/>
                    <a:pt x="2" y="368"/>
                  </a:cubicBezTo>
                  <a:cubicBezTo>
                    <a:pt x="4" y="371"/>
                    <a:pt x="3" y="371"/>
                    <a:pt x="5" y="374"/>
                  </a:cubicBezTo>
                  <a:cubicBezTo>
                    <a:pt x="6" y="377"/>
                    <a:pt x="6" y="379"/>
                    <a:pt x="7" y="380"/>
                  </a:cubicBezTo>
                  <a:cubicBezTo>
                    <a:pt x="8" y="382"/>
                    <a:pt x="11" y="381"/>
                    <a:pt x="11" y="383"/>
                  </a:cubicBezTo>
                  <a:cubicBezTo>
                    <a:pt x="11" y="385"/>
                    <a:pt x="16" y="385"/>
                    <a:pt x="15" y="388"/>
                  </a:cubicBezTo>
                  <a:cubicBezTo>
                    <a:pt x="14" y="391"/>
                    <a:pt x="12" y="393"/>
                    <a:pt x="10" y="393"/>
                  </a:cubicBezTo>
                  <a:cubicBezTo>
                    <a:pt x="10" y="393"/>
                    <a:pt x="7" y="396"/>
                    <a:pt x="7" y="397"/>
                  </a:cubicBezTo>
                  <a:cubicBezTo>
                    <a:pt x="6" y="398"/>
                    <a:pt x="4" y="399"/>
                    <a:pt x="7" y="400"/>
                  </a:cubicBezTo>
                  <a:cubicBezTo>
                    <a:pt x="9" y="400"/>
                    <a:pt x="11" y="399"/>
                    <a:pt x="11" y="401"/>
                  </a:cubicBezTo>
                  <a:cubicBezTo>
                    <a:pt x="12" y="402"/>
                    <a:pt x="12" y="404"/>
                    <a:pt x="12" y="404"/>
                  </a:cubicBezTo>
                  <a:cubicBezTo>
                    <a:pt x="12" y="404"/>
                    <a:pt x="12" y="409"/>
                    <a:pt x="13" y="409"/>
                  </a:cubicBezTo>
                  <a:cubicBezTo>
                    <a:pt x="14" y="409"/>
                    <a:pt x="17" y="409"/>
                    <a:pt x="17" y="409"/>
                  </a:cubicBezTo>
                  <a:cubicBezTo>
                    <a:pt x="17" y="409"/>
                    <a:pt x="18" y="409"/>
                    <a:pt x="20" y="409"/>
                  </a:cubicBezTo>
                  <a:cubicBezTo>
                    <a:pt x="21" y="410"/>
                    <a:pt x="22" y="411"/>
                    <a:pt x="23" y="411"/>
                  </a:cubicBezTo>
                  <a:cubicBezTo>
                    <a:pt x="25" y="411"/>
                    <a:pt x="27" y="409"/>
                    <a:pt x="28" y="409"/>
                  </a:cubicBezTo>
                  <a:cubicBezTo>
                    <a:pt x="28" y="409"/>
                    <a:pt x="32" y="409"/>
                    <a:pt x="32" y="410"/>
                  </a:cubicBezTo>
                  <a:cubicBezTo>
                    <a:pt x="32" y="411"/>
                    <a:pt x="32" y="411"/>
                    <a:pt x="31" y="414"/>
                  </a:cubicBezTo>
                  <a:cubicBezTo>
                    <a:pt x="31" y="417"/>
                    <a:pt x="27" y="418"/>
                    <a:pt x="27" y="418"/>
                  </a:cubicBezTo>
                  <a:cubicBezTo>
                    <a:pt x="25" y="419"/>
                    <a:pt x="25" y="418"/>
                    <a:pt x="26" y="420"/>
                  </a:cubicBezTo>
                  <a:cubicBezTo>
                    <a:pt x="27" y="423"/>
                    <a:pt x="28" y="423"/>
                    <a:pt x="29" y="423"/>
                  </a:cubicBezTo>
                  <a:cubicBezTo>
                    <a:pt x="31" y="423"/>
                    <a:pt x="32" y="424"/>
                    <a:pt x="33" y="424"/>
                  </a:cubicBezTo>
                  <a:cubicBezTo>
                    <a:pt x="34" y="424"/>
                    <a:pt x="35" y="424"/>
                    <a:pt x="36" y="425"/>
                  </a:cubicBezTo>
                  <a:cubicBezTo>
                    <a:pt x="37" y="427"/>
                    <a:pt x="38" y="426"/>
                    <a:pt x="39" y="428"/>
                  </a:cubicBezTo>
                  <a:cubicBezTo>
                    <a:pt x="40" y="430"/>
                    <a:pt x="41" y="432"/>
                    <a:pt x="40" y="433"/>
                  </a:cubicBezTo>
                  <a:cubicBezTo>
                    <a:pt x="38" y="433"/>
                    <a:pt x="37" y="434"/>
                    <a:pt x="38" y="436"/>
                  </a:cubicBezTo>
                  <a:cubicBezTo>
                    <a:pt x="40" y="437"/>
                    <a:pt x="40" y="437"/>
                    <a:pt x="41" y="438"/>
                  </a:cubicBezTo>
                  <a:cubicBezTo>
                    <a:pt x="43" y="438"/>
                    <a:pt x="43" y="439"/>
                    <a:pt x="44" y="439"/>
                  </a:cubicBezTo>
                  <a:cubicBezTo>
                    <a:pt x="45" y="439"/>
                    <a:pt x="45" y="439"/>
                    <a:pt x="47" y="439"/>
                  </a:cubicBezTo>
                  <a:cubicBezTo>
                    <a:pt x="48" y="439"/>
                    <a:pt x="48" y="439"/>
                    <a:pt x="49" y="440"/>
                  </a:cubicBezTo>
                  <a:cubicBezTo>
                    <a:pt x="49" y="440"/>
                    <a:pt x="51" y="442"/>
                    <a:pt x="51" y="443"/>
                  </a:cubicBezTo>
                  <a:cubicBezTo>
                    <a:pt x="52" y="444"/>
                    <a:pt x="53" y="445"/>
                    <a:pt x="52" y="446"/>
                  </a:cubicBezTo>
                  <a:cubicBezTo>
                    <a:pt x="51" y="447"/>
                    <a:pt x="50" y="448"/>
                    <a:pt x="51" y="448"/>
                  </a:cubicBezTo>
                  <a:cubicBezTo>
                    <a:pt x="52" y="449"/>
                    <a:pt x="55" y="450"/>
                    <a:pt x="55" y="450"/>
                  </a:cubicBezTo>
                  <a:cubicBezTo>
                    <a:pt x="55" y="450"/>
                    <a:pt x="57" y="451"/>
                    <a:pt x="58" y="452"/>
                  </a:cubicBezTo>
                  <a:cubicBezTo>
                    <a:pt x="58" y="452"/>
                    <a:pt x="59" y="455"/>
                    <a:pt x="59" y="456"/>
                  </a:cubicBezTo>
                  <a:cubicBezTo>
                    <a:pt x="59" y="457"/>
                    <a:pt x="59" y="458"/>
                    <a:pt x="59" y="458"/>
                  </a:cubicBezTo>
                  <a:cubicBezTo>
                    <a:pt x="59" y="458"/>
                    <a:pt x="58" y="460"/>
                    <a:pt x="59" y="461"/>
                  </a:cubicBezTo>
                  <a:cubicBezTo>
                    <a:pt x="59" y="462"/>
                    <a:pt x="61" y="459"/>
                    <a:pt x="62" y="460"/>
                  </a:cubicBezTo>
                  <a:cubicBezTo>
                    <a:pt x="64" y="461"/>
                    <a:pt x="63" y="463"/>
                    <a:pt x="63" y="463"/>
                  </a:cubicBezTo>
                  <a:cubicBezTo>
                    <a:pt x="63" y="463"/>
                    <a:pt x="62" y="465"/>
                    <a:pt x="61" y="465"/>
                  </a:cubicBezTo>
                  <a:cubicBezTo>
                    <a:pt x="61" y="466"/>
                    <a:pt x="60" y="467"/>
                    <a:pt x="61" y="468"/>
                  </a:cubicBezTo>
                  <a:cubicBezTo>
                    <a:pt x="62" y="468"/>
                    <a:pt x="62" y="470"/>
                    <a:pt x="64" y="471"/>
                  </a:cubicBezTo>
                  <a:cubicBezTo>
                    <a:pt x="65" y="471"/>
                    <a:pt x="67" y="473"/>
                    <a:pt x="67" y="473"/>
                  </a:cubicBezTo>
                  <a:cubicBezTo>
                    <a:pt x="70" y="474"/>
                    <a:pt x="70" y="474"/>
                    <a:pt x="70" y="474"/>
                  </a:cubicBezTo>
                  <a:cubicBezTo>
                    <a:pt x="70" y="474"/>
                    <a:pt x="70" y="476"/>
                    <a:pt x="70" y="476"/>
                  </a:cubicBezTo>
                  <a:cubicBezTo>
                    <a:pt x="70" y="476"/>
                    <a:pt x="72" y="479"/>
                    <a:pt x="73" y="480"/>
                  </a:cubicBezTo>
                  <a:cubicBezTo>
                    <a:pt x="74" y="481"/>
                    <a:pt x="74" y="481"/>
                    <a:pt x="75" y="481"/>
                  </a:cubicBezTo>
                  <a:cubicBezTo>
                    <a:pt x="76" y="481"/>
                    <a:pt x="77" y="483"/>
                    <a:pt x="77" y="483"/>
                  </a:cubicBezTo>
                  <a:cubicBezTo>
                    <a:pt x="78" y="483"/>
                    <a:pt x="79" y="484"/>
                    <a:pt x="79" y="484"/>
                  </a:cubicBezTo>
                  <a:cubicBezTo>
                    <a:pt x="79" y="484"/>
                    <a:pt x="79" y="486"/>
                    <a:pt x="80" y="487"/>
                  </a:cubicBezTo>
                  <a:cubicBezTo>
                    <a:pt x="81" y="487"/>
                    <a:pt x="82" y="488"/>
                    <a:pt x="82" y="488"/>
                  </a:cubicBezTo>
                  <a:cubicBezTo>
                    <a:pt x="82" y="488"/>
                    <a:pt x="84" y="487"/>
                    <a:pt x="85" y="488"/>
                  </a:cubicBezTo>
                  <a:cubicBezTo>
                    <a:pt x="85" y="488"/>
                    <a:pt x="87" y="490"/>
                    <a:pt x="87" y="491"/>
                  </a:cubicBezTo>
                  <a:cubicBezTo>
                    <a:pt x="87" y="492"/>
                    <a:pt x="89" y="491"/>
                    <a:pt x="90" y="492"/>
                  </a:cubicBezTo>
                  <a:cubicBezTo>
                    <a:pt x="92" y="493"/>
                    <a:pt x="92" y="494"/>
                    <a:pt x="93" y="495"/>
                  </a:cubicBezTo>
                  <a:cubicBezTo>
                    <a:pt x="95" y="496"/>
                    <a:pt x="95" y="496"/>
                    <a:pt x="95" y="497"/>
                  </a:cubicBezTo>
                  <a:cubicBezTo>
                    <a:pt x="98" y="499"/>
                    <a:pt x="97" y="499"/>
                    <a:pt x="98" y="499"/>
                  </a:cubicBezTo>
                  <a:cubicBezTo>
                    <a:pt x="98" y="499"/>
                    <a:pt x="99" y="499"/>
                    <a:pt x="100" y="500"/>
                  </a:cubicBezTo>
                  <a:cubicBezTo>
                    <a:pt x="102" y="500"/>
                    <a:pt x="101" y="500"/>
                    <a:pt x="102" y="500"/>
                  </a:cubicBezTo>
                  <a:cubicBezTo>
                    <a:pt x="104" y="500"/>
                    <a:pt x="102" y="499"/>
                    <a:pt x="104" y="500"/>
                  </a:cubicBezTo>
                  <a:cubicBezTo>
                    <a:pt x="105" y="501"/>
                    <a:pt x="107" y="502"/>
                    <a:pt x="107" y="502"/>
                  </a:cubicBezTo>
                  <a:cubicBezTo>
                    <a:pt x="107" y="504"/>
                    <a:pt x="107" y="504"/>
                    <a:pt x="107" y="505"/>
                  </a:cubicBezTo>
                  <a:cubicBezTo>
                    <a:pt x="110" y="507"/>
                    <a:pt x="105" y="501"/>
                    <a:pt x="110" y="507"/>
                  </a:cubicBezTo>
                  <a:cubicBezTo>
                    <a:pt x="116" y="512"/>
                    <a:pt x="114" y="512"/>
                    <a:pt x="117" y="514"/>
                  </a:cubicBezTo>
                  <a:cubicBezTo>
                    <a:pt x="120" y="516"/>
                    <a:pt x="120" y="517"/>
                    <a:pt x="121" y="517"/>
                  </a:cubicBezTo>
                  <a:cubicBezTo>
                    <a:pt x="121" y="516"/>
                    <a:pt x="122" y="517"/>
                    <a:pt x="124" y="517"/>
                  </a:cubicBezTo>
                  <a:cubicBezTo>
                    <a:pt x="125" y="517"/>
                    <a:pt x="124" y="516"/>
                    <a:pt x="126" y="517"/>
                  </a:cubicBezTo>
                  <a:cubicBezTo>
                    <a:pt x="128" y="519"/>
                    <a:pt x="129" y="519"/>
                    <a:pt x="129" y="519"/>
                  </a:cubicBezTo>
                  <a:cubicBezTo>
                    <a:pt x="131" y="520"/>
                    <a:pt x="131" y="520"/>
                    <a:pt x="131" y="520"/>
                  </a:cubicBezTo>
                  <a:cubicBezTo>
                    <a:pt x="132" y="521"/>
                    <a:pt x="135" y="523"/>
                    <a:pt x="135" y="523"/>
                  </a:cubicBezTo>
                  <a:cubicBezTo>
                    <a:pt x="138" y="524"/>
                    <a:pt x="137" y="524"/>
                    <a:pt x="140" y="525"/>
                  </a:cubicBezTo>
                  <a:cubicBezTo>
                    <a:pt x="142" y="526"/>
                    <a:pt x="142" y="526"/>
                    <a:pt x="142" y="526"/>
                  </a:cubicBezTo>
                  <a:cubicBezTo>
                    <a:pt x="142" y="526"/>
                    <a:pt x="146" y="527"/>
                    <a:pt x="147" y="526"/>
                  </a:cubicBezTo>
                  <a:cubicBezTo>
                    <a:pt x="147" y="526"/>
                    <a:pt x="151" y="524"/>
                    <a:pt x="152" y="523"/>
                  </a:cubicBezTo>
                  <a:cubicBezTo>
                    <a:pt x="154" y="522"/>
                    <a:pt x="161" y="518"/>
                    <a:pt x="162" y="518"/>
                  </a:cubicBezTo>
                  <a:cubicBezTo>
                    <a:pt x="163" y="518"/>
                    <a:pt x="165" y="517"/>
                    <a:pt x="167" y="516"/>
                  </a:cubicBezTo>
                  <a:cubicBezTo>
                    <a:pt x="167" y="516"/>
                    <a:pt x="167" y="516"/>
                    <a:pt x="168" y="516"/>
                  </a:cubicBezTo>
                  <a:cubicBezTo>
                    <a:pt x="169" y="516"/>
                    <a:pt x="171" y="515"/>
                    <a:pt x="172" y="515"/>
                  </a:cubicBezTo>
                  <a:cubicBezTo>
                    <a:pt x="173" y="515"/>
                    <a:pt x="174" y="515"/>
                    <a:pt x="176" y="515"/>
                  </a:cubicBezTo>
                  <a:cubicBezTo>
                    <a:pt x="177" y="515"/>
                    <a:pt x="181" y="514"/>
                    <a:pt x="182" y="514"/>
                  </a:cubicBezTo>
                  <a:cubicBezTo>
                    <a:pt x="183" y="514"/>
                    <a:pt x="184" y="514"/>
                    <a:pt x="186" y="514"/>
                  </a:cubicBezTo>
                  <a:cubicBezTo>
                    <a:pt x="187" y="514"/>
                    <a:pt x="190" y="513"/>
                    <a:pt x="191" y="513"/>
                  </a:cubicBezTo>
                  <a:cubicBezTo>
                    <a:pt x="193" y="513"/>
                    <a:pt x="195" y="513"/>
                    <a:pt x="197" y="514"/>
                  </a:cubicBezTo>
                  <a:cubicBezTo>
                    <a:pt x="198" y="514"/>
                    <a:pt x="199" y="513"/>
                    <a:pt x="203" y="514"/>
                  </a:cubicBezTo>
                  <a:cubicBezTo>
                    <a:pt x="206" y="514"/>
                    <a:pt x="205" y="516"/>
                    <a:pt x="208" y="516"/>
                  </a:cubicBezTo>
                  <a:cubicBezTo>
                    <a:pt x="211" y="516"/>
                    <a:pt x="211" y="517"/>
                    <a:pt x="214" y="517"/>
                  </a:cubicBezTo>
                  <a:cubicBezTo>
                    <a:pt x="216" y="517"/>
                    <a:pt x="212" y="517"/>
                    <a:pt x="216" y="517"/>
                  </a:cubicBezTo>
                  <a:cubicBezTo>
                    <a:pt x="220" y="516"/>
                    <a:pt x="221" y="517"/>
                    <a:pt x="221" y="517"/>
                  </a:cubicBezTo>
                  <a:cubicBezTo>
                    <a:pt x="222" y="517"/>
                    <a:pt x="220" y="517"/>
                    <a:pt x="224" y="519"/>
                  </a:cubicBezTo>
                  <a:cubicBezTo>
                    <a:pt x="227" y="520"/>
                    <a:pt x="227" y="520"/>
                    <a:pt x="228" y="520"/>
                  </a:cubicBezTo>
                  <a:cubicBezTo>
                    <a:pt x="230" y="519"/>
                    <a:pt x="230" y="519"/>
                    <a:pt x="232" y="518"/>
                  </a:cubicBezTo>
                  <a:cubicBezTo>
                    <a:pt x="233" y="518"/>
                    <a:pt x="242" y="513"/>
                    <a:pt x="244" y="513"/>
                  </a:cubicBezTo>
                  <a:cubicBezTo>
                    <a:pt x="246" y="513"/>
                    <a:pt x="246" y="513"/>
                    <a:pt x="249" y="512"/>
                  </a:cubicBezTo>
                  <a:cubicBezTo>
                    <a:pt x="249" y="512"/>
                    <a:pt x="249" y="512"/>
                    <a:pt x="250" y="512"/>
                  </a:cubicBezTo>
                  <a:cubicBezTo>
                    <a:pt x="250" y="512"/>
                    <a:pt x="250" y="512"/>
                    <a:pt x="250" y="512"/>
                  </a:cubicBezTo>
                  <a:cubicBezTo>
                    <a:pt x="252" y="511"/>
                    <a:pt x="254" y="511"/>
                    <a:pt x="254" y="511"/>
                  </a:cubicBezTo>
                  <a:cubicBezTo>
                    <a:pt x="257" y="509"/>
                    <a:pt x="256" y="510"/>
                    <a:pt x="258" y="508"/>
                  </a:cubicBezTo>
                  <a:cubicBezTo>
                    <a:pt x="261" y="506"/>
                    <a:pt x="262" y="507"/>
                    <a:pt x="263" y="506"/>
                  </a:cubicBezTo>
                  <a:cubicBezTo>
                    <a:pt x="265" y="504"/>
                    <a:pt x="268" y="504"/>
                    <a:pt x="270" y="503"/>
                  </a:cubicBezTo>
                  <a:cubicBezTo>
                    <a:pt x="271" y="503"/>
                    <a:pt x="274" y="503"/>
                    <a:pt x="275" y="502"/>
                  </a:cubicBezTo>
                  <a:cubicBezTo>
                    <a:pt x="276" y="501"/>
                    <a:pt x="277" y="500"/>
                    <a:pt x="278" y="499"/>
                  </a:cubicBezTo>
                  <a:cubicBezTo>
                    <a:pt x="280" y="498"/>
                    <a:pt x="280" y="499"/>
                    <a:pt x="282" y="498"/>
                  </a:cubicBezTo>
                  <a:cubicBezTo>
                    <a:pt x="284" y="497"/>
                    <a:pt x="284" y="498"/>
                    <a:pt x="286" y="498"/>
                  </a:cubicBezTo>
                  <a:cubicBezTo>
                    <a:pt x="288" y="497"/>
                    <a:pt x="289" y="497"/>
                    <a:pt x="290" y="497"/>
                  </a:cubicBezTo>
                  <a:cubicBezTo>
                    <a:pt x="291" y="497"/>
                    <a:pt x="293" y="498"/>
                    <a:pt x="295" y="497"/>
                  </a:cubicBezTo>
                  <a:cubicBezTo>
                    <a:pt x="297" y="497"/>
                    <a:pt x="298" y="497"/>
                    <a:pt x="299" y="497"/>
                  </a:cubicBezTo>
                  <a:cubicBezTo>
                    <a:pt x="301" y="497"/>
                    <a:pt x="304" y="498"/>
                    <a:pt x="305" y="497"/>
                  </a:cubicBezTo>
                  <a:cubicBezTo>
                    <a:pt x="307" y="496"/>
                    <a:pt x="308" y="497"/>
                    <a:pt x="309" y="496"/>
                  </a:cubicBezTo>
                  <a:cubicBezTo>
                    <a:pt x="310" y="495"/>
                    <a:pt x="312" y="496"/>
                    <a:pt x="312" y="496"/>
                  </a:cubicBezTo>
                  <a:cubicBezTo>
                    <a:pt x="312" y="496"/>
                    <a:pt x="315" y="496"/>
                    <a:pt x="317" y="496"/>
                  </a:cubicBezTo>
                  <a:cubicBezTo>
                    <a:pt x="318" y="496"/>
                    <a:pt x="319" y="496"/>
                    <a:pt x="321" y="496"/>
                  </a:cubicBezTo>
                  <a:cubicBezTo>
                    <a:pt x="322" y="496"/>
                    <a:pt x="323" y="496"/>
                    <a:pt x="323" y="496"/>
                  </a:cubicBezTo>
                  <a:cubicBezTo>
                    <a:pt x="327" y="498"/>
                    <a:pt x="327" y="498"/>
                    <a:pt x="327" y="498"/>
                  </a:cubicBezTo>
                  <a:cubicBezTo>
                    <a:pt x="327" y="498"/>
                    <a:pt x="331" y="499"/>
                    <a:pt x="333" y="501"/>
                  </a:cubicBezTo>
                  <a:cubicBezTo>
                    <a:pt x="337" y="505"/>
                    <a:pt x="335" y="505"/>
                    <a:pt x="338" y="507"/>
                  </a:cubicBezTo>
                  <a:cubicBezTo>
                    <a:pt x="340" y="510"/>
                    <a:pt x="338" y="513"/>
                    <a:pt x="339" y="515"/>
                  </a:cubicBezTo>
                  <a:cubicBezTo>
                    <a:pt x="340" y="517"/>
                    <a:pt x="349" y="527"/>
                    <a:pt x="349" y="527"/>
                  </a:cubicBezTo>
                  <a:cubicBezTo>
                    <a:pt x="350" y="528"/>
                    <a:pt x="352" y="529"/>
                    <a:pt x="353" y="529"/>
                  </a:cubicBezTo>
                  <a:cubicBezTo>
                    <a:pt x="354" y="528"/>
                    <a:pt x="359" y="528"/>
                    <a:pt x="359" y="528"/>
                  </a:cubicBezTo>
                  <a:cubicBezTo>
                    <a:pt x="359" y="528"/>
                    <a:pt x="362" y="528"/>
                    <a:pt x="363" y="528"/>
                  </a:cubicBezTo>
                  <a:cubicBezTo>
                    <a:pt x="364" y="527"/>
                    <a:pt x="365" y="527"/>
                    <a:pt x="367" y="526"/>
                  </a:cubicBezTo>
                  <a:cubicBezTo>
                    <a:pt x="369" y="526"/>
                    <a:pt x="371" y="526"/>
                    <a:pt x="372" y="526"/>
                  </a:cubicBezTo>
                  <a:cubicBezTo>
                    <a:pt x="372" y="525"/>
                    <a:pt x="372" y="526"/>
                    <a:pt x="374" y="524"/>
                  </a:cubicBezTo>
                  <a:cubicBezTo>
                    <a:pt x="377" y="523"/>
                    <a:pt x="377" y="523"/>
                    <a:pt x="378" y="523"/>
                  </a:cubicBezTo>
                  <a:cubicBezTo>
                    <a:pt x="380" y="522"/>
                    <a:pt x="380" y="522"/>
                    <a:pt x="382" y="521"/>
                  </a:cubicBezTo>
                  <a:cubicBezTo>
                    <a:pt x="383" y="520"/>
                    <a:pt x="382" y="520"/>
                    <a:pt x="384" y="520"/>
                  </a:cubicBezTo>
                  <a:cubicBezTo>
                    <a:pt x="387" y="520"/>
                    <a:pt x="382" y="516"/>
                    <a:pt x="388" y="521"/>
                  </a:cubicBezTo>
                  <a:cubicBezTo>
                    <a:pt x="395" y="525"/>
                    <a:pt x="393" y="527"/>
                    <a:pt x="395" y="527"/>
                  </a:cubicBezTo>
                  <a:cubicBezTo>
                    <a:pt x="397" y="527"/>
                    <a:pt x="396" y="528"/>
                    <a:pt x="399" y="528"/>
                  </a:cubicBezTo>
                  <a:cubicBezTo>
                    <a:pt x="402" y="528"/>
                    <a:pt x="402" y="529"/>
                    <a:pt x="403" y="530"/>
                  </a:cubicBezTo>
                  <a:cubicBezTo>
                    <a:pt x="405" y="531"/>
                    <a:pt x="403" y="527"/>
                    <a:pt x="405" y="532"/>
                  </a:cubicBezTo>
                  <a:cubicBezTo>
                    <a:pt x="407" y="537"/>
                    <a:pt x="407" y="531"/>
                    <a:pt x="407" y="537"/>
                  </a:cubicBezTo>
                  <a:cubicBezTo>
                    <a:pt x="408" y="543"/>
                    <a:pt x="409" y="543"/>
                    <a:pt x="409" y="544"/>
                  </a:cubicBezTo>
                  <a:cubicBezTo>
                    <a:pt x="409" y="545"/>
                    <a:pt x="408" y="546"/>
                    <a:pt x="409" y="547"/>
                  </a:cubicBezTo>
                  <a:cubicBezTo>
                    <a:pt x="409" y="547"/>
                    <a:pt x="411" y="547"/>
                    <a:pt x="410" y="549"/>
                  </a:cubicBezTo>
                  <a:cubicBezTo>
                    <a:pt x="410" y="551"/>
                    <a:pt x="409" y="554"/>
                    <a:pt x="409" y="554"/>
                  </a:cubicBezTo>
                  <a:cubicBezTo>
                    <a:pt x="407" y="557"/>
                    <a:pt x="407" y="557"/>
                    <a:pt x="407" y="557"/>
                  </a:cubicBezTo>
                  <a:cubicBezTo>
                    <a:pt x="407" y="557"/>
                    <a:pt x="409" y="559"/>
                    <a:pt x="409" y="560"/>
                  </a:cubicBezTo>
                  <a:cubicBezTo>
                    <a:pt x="407" y="564"/>
                    <a:pt x="407" y="564"/>
                    <a:pt x="407" y="564"/>
                  </a:cubicBezTo>
                  <a:cubicBezTo>
                    <a:pt x="407" y="564"/>
                    <a:pt x="405" y="565"/>
                    <a:pt x="405" y="566"/>
                  </a:cubicBezTo>
                  <a:cubicBezTo>
                    <a:pt x="405" y="570"/>
                    <a:pt x="405" y="568"/>
                    <a:pt x="405" y="569"/>
                  </a:cubicBezTo>
                  <a:cubicBezTo>
                    <a:pt x="404" y="570"/>
                    <a:pt x="402" y="570"/>
                    <a:pt x="402" y="573"/>
                  </a:cubicBezTo>
                  <a:cubicBezTo>
                    <a:pt x="402" y="575"/>
                    <a:pt x="402" y="573"/>
                    <a:pt x="402" y="576"/>
                  </a:cubicBezTo>
                  <a:cubicBezTo>
                    <a:pt x="403" y="580"/>
                    <a:pt x="402" y="580"/>
                    <a:pt x="402" y="580"/>
                  </a:cubicBezTo>
                  <a:cubicBezTo>
                    <a:pt x="404" y="584"/>
                    <a:pt x="405" y="581"/>
                    <a:pt x="404" y="583"/>
                  </a:cubicBezTo>
                  <a:cubicBezTo>
                    <a:pt x="403" y="586"/>
                    <a:pt x="402" y="586"/>
                    <a:pt x="402" y="587"/>
                  </a:cubicBezTo>
                  <a:cubicBezTo>
                    <a:pt x="402" y="588"/>
                    <a:pt x="406" y="590"/>
                    <a:pt x="405" y="590"/>
                  </a:cubicBezTo>
                  <a:cubicBezTo>
                    <a:pt x="404" y="591"/>
                    <a:pt x="403" y="594"/>
                    <a:pt x="402" y="594"/>
                  </a:cubicBezTo>
                  <a:cubicBezTo>
                    <a:pt x="402" y="594"/>
                    <a:pt x="399" y="596"/>
                    <a:pt x="399" y="596"/>
                  </a:cubicBezTo>
                  <a:cubicBezTo>
                    <a:pt x="399" y="600"/>
                    <a:pt x="399" y="600"/>
                    <a:pt x="399" y="600"/>
                  </a:cubicBezTo>
                  <a:cubicBezTo>
                    <a:pt x="399" y="600"/>
                    <a:pt x="397" y="600"/>
                    <a:pt x="396" y="603"/>
                  </a:cubicBezTo>
                  <a:cubicBezTo>
                    <a:pt x="395" y="606"/>
                    <a:pt x="397" y="608"/>
                    <a:pt x="396" y="610"/>
                  </a:cubicBezTo>
                  <a:cubicBezTo>
                    <a:pt x="396" y="612"/>
                    <a:pt x="394" y="612"/>
                    <a:pt x="395" y="614"/>
                  </a:cubicBezTo>
                  <a:cubicBezTo>
                    <a:pt x="395" y="616"/>
                    <a:pt x="394" y="617"/>
                    <a:pt x="396" y="618"/>
                  </a:cubicBezTo>
                  <a:cubicBezTo>
                    <a:pt x="398" y="618"/>
                    <a:pt x="395" y="617"/>
                    <a:pt x="398" y="618"/>
                  </a:cubicBezTo>
                  <a:cubicBezTo>
                    <a:pt x="398" y="619"/>
                    <a:pt x="399" y="619"/>
                    <a:pt x="399" y="619"/>
                  </a:cubicBezTo>
                  <a:cubicBezTo>
                    <a:pt x="399" y="619"/>
                    <a:pt x="399" y="619"/>
                    <a:pt x="399" y="619"/>
                  </a:cubicBezTo>
                  <a:cubicBezTo>
                    <a:pt x="400" y="622"/>
                    <a:pt x="401" y="624"/>
                    <a:pt x="401" y="624"/>
                  </a:cubicBezTo>
                  <a:cubicBezTo>
                    <a:pt x="401" y="624"/>
                    <a:pt x="405" y="630"/>
                    <a:pt x="406" y="631"/>
                  </a:cubicBezTo>
                  <a:cubicBezTo>
                    <a:pt x="408" y="632"/>
                    <a:pt x="410" y="635"/>
                    <a:pt x="411" y="635"/>
                  </a:cubicBezTo>
                  <a:cubicBezTo>
                    <a:pt x="411" y="635"/>
                    <a:pt x="415" y="639"/>
                    <a:pt x="415" y="640"/>
                  </a:cubicBezTo>
                  <a:cubicBezTo>
                    <a:pt x="415" y="640"/>
                    <a:pt x="416" y="642"/>
                    <a:pt x="416" y="643"/>
                  </a:cubicBezTo>
                  <a:cubicBezTo>
                    <a:pt x="416" y="643"/>
                    <a:pt x="418" y="645"/>
                    <a:pt x="421" y="646"/>
                  </a:cubicBezTo>
                  <a:cubicBezTo>
                    <a:pt x="423" y="647"/>
                    <a:pt x="423" y="648"/>
                    <a:pt x="425" y="650"/>
                  </a:cubicBezTo>
                  <a:cubicBezTo>
                    <a:pt x="427" y="651"/>
                    <a:pt x="431" y="656"/>
                    <a:pt x="432" y="656"/>
                  </a:cubicBezTo>
                  <a:cubicBezTo>
                    <a:pt x="433" y="657"/>
                    <a:pt x="434" y="660"/>
                    <a:pt x="435" y="660"/>
                  </a:cubicBezTo>
                  <a:cubicBezTo>
                    <a:pt x="437" y="661"/>
                    <a:pt x="438" y="666"/>
                    <a:pt x="438" y="666"/>
                  </a:cubicBezTo>
                  <a:cubicBezTo>
                    <a:pt x="438" y="666"/>
                    <a:pt x="439" y="668"/>
                    <a:pt x="440" y="669"/>
                  </a:cubicBezTo>
                  <a:cubicBezTo>
                    <a:pt x="441" y="670"/>
                    <a:pt x="442" y="671"/>
                    <a:pt x="443" y="673"/>
                  </a:cubicBezTo>
                  <a:cubicBezTo>
                    <a:pt x="444" y="675"/>
                    <a:pt x="442" y="678"/>
                    <a:pt x="445" y="680"/>
                  </a:cubicBezTo>
                  <a:cubicBezTo>
                    <a:pt x="447" y="682"/>
                    <a:pt x="448" y="682"/>
                    <a:pt x="449" y="682"/>
                  </a:cubicBezTo>
                  <a:cubicBezTo>
                    <a:pt x="450" y="682"/>
                    <a:pt x="452" y="683"/>
                    <a:pt x="452" y="683"/>
                  </a:cubicBezTo>
                  <a:cubicBezTo>
                    <a:pt x="452" y="683"/>
                    <a:pt x="453" y="682"/>
                    <a:pt x="454" y="682"/>
                  </a:cubicBezTo>
                  <a:cubicBezTo>
                    <a:pt x="455" y="682"/>
                    <a:pt x="456" y="685"/>
                    <a:pt x="456" y="685"/>
                  </a:cubicBezTo>
                  <a:cubicBezTo>
                    <a:pt x="456" y="685"/>
                    <a:pt x="454" y="689"/>
                    <a:pt x="452" y="689"/>
                  </a:cubicBezTo>
                  <a:cubicBezTo>
                    <a:pt x="451" y="688"/>
                    <a:pt x="448" y="688"/>
                    <a:pt x="448" y="689"/>
                  </a:cubicBezTo>
                  <a:cubicBezTo>
                    <a:pt x="447" y="691"/>
                    <a:pt x="449" y="693"/>
                    <a:pt x="449" y="694"/>
                  </a:cubicBezTo>
                  <a:cubicBezTo>
                    <a:pt x="450" y="694"/>
                    <a:pt x="449" y="694"/>
                    <a:pt x="451" y="697"/>
                  </a:cubicBezTo>
                  <a:cubicBezTo>
                    <a:pt x="453" y="699"/>
                    <a:pt x="453" y="705"/>
                    <a:pt x="454" y="706"/>
                  </a:cubicBezTo>
                  <a:cubicBezTo>
                    <a:pt x="455" y="707"/>
                    <a:pt x="457" y="711"/>
                    <a:pt x="458" y="712"/>
                  </a:cubicBezTo>
                  <a:cubicBezTo>
                    <a:pt x="458" y="713"/>
                    <a:pt x="459" y="716"/>
                    <a:pt x="460" y="718"/>
                  </a:cubicBezTo>
                  <a:cubicBezTo>
                    <a:pt x="461" y="719"/>
                    <a:pt x="460" y="716"/>
                    <a:pt x="461" y="719"/>
                  </a:cubicBezTo>
                  <a:cubicBezTo>
                    <a:pt x="462" y="722"/>
                    <a:pt x="462" y="718"/>
                    <a:pt x="462" y="722"/>
                  </a:cubicBezTo>
                  <a:cubicBezTo>
                    <a:pt x="462" y="725"/>
                    <a:pt x="461" y="725"/>
                    <a:pt x="461" y="726"/>
                  </a:cubicBezTo>
                  <a:cubicBezTo>
                    <a:pt x="461" y="727"/>
                    <a:pt x="460" y="728"/>
                    <a:pt x="459" y="728"/>
                  </a:cubicBezTo>
                  <a:cubicBezTo>
                    <a:pt x="458" y="728"/>
                    <a:pt x="457" y="728"/>
                    <a:pt x="457" y="728"/>
                  </a:cubicBezTo>
                  <a:cubicBezTo>
                    <a:pt x="457" y="728"/>
                    <a:pt x="457" y="732"/>
                    <a:pt x="457" y="733"/>
                  </a:cubicBezTo>
                  <a:cubicBezTo>
                    <a:pt x="459" y="738"/>
                    <a:pt x="459" y="738"/>
                    <a:pt x="459" y="738"/>
                  </a:cubicBezTo>
                  <a:cubicBezTo>
                    <a:pt x="459" y="738"/>
                    <a:pt x="463" y="748"/>
                    <a:pt x="464" y="750"/>
                  </a:cubicBezTo>
                  <a:cubicBezTo>
                    <a:pt x="465" y="751"/>
                    <a:pt x="465" y="755"/>
                    <a:pt x="467" y="756"/>
                  </a:cubicBezTo>
                  <a:cubicBezTo>
                    <a:pt x="468" y="757"/>
                    <a:pt x="468" y="762"/>
                    <a:pt x="468" y="763"/>
                  </a:cubicBezTo>
                  <a:cubicBezTo>
                    <a:pt x="468" y="764"/>
                    <a:pt x="468" y="768"/>
                    <a:pt x="468" y="768"/>
                  </a:cubicBezTo>
                  <a:cubicBezTo>
                    <a:pt x="468" y="769"/>
                    <a:pt x="467" y="771"/>
                    <a:pt x="467" y="773"/>
                  </a:cubicBezTo>
                  <a:cubicBezTo>
                    <a:pt x="466" y="774"/>
                    <a:pt x="464" y="782"/>
                    <a:pt x="461" y="783"/>
                  </a:cubicBezTo>
                  <a:cubicBezTo>
                    <a:pt x="459" y="784"/>
                    <a:pt x="457" y="788"/>
                    <a:pt x="456" y="788"/>
                  </a:cubicBezTo>
                  <a:cubicBezTo>
                    <a:pt x="455" y="787"/>
                    <a:pt x="453" y="788"/>
                    <a:pt x="453" y="789"/>
                  </a:cubicBezTo>
                  <a:cubicBezTo>
                    <a:pt x="453" y="791"/>
                    <a:pt x="453" y="787"/>
                    <a:pt x="453" y="791"/>
                  </a:cubicBezTo>
                  <a:cubicBezTo>
                    <a:pt x="452" y="794"/>
                    <a:pt x="452" y="794"/>
                    <a:pt x="452" y="794"/>
                  </a:cubicBezTo>
                  <a:cubicBezTo>
                    <a:pt x="452" y="795"/>
                    <a:pt x="451" y="798"/>
                    <a:pt x="451" y="798"/>
                  </a:cubicBezTo>
                  <a:cubicBezTo>
                    <a:pt x="451" y="798"/>
                    <a:pt x="449" y="801"/>
                    <a:pt x="448" y="803"/>
                  </a:cubicBezTo>
                  <a:cubicBezTo>
                    <a:pt x="448" y="805"/>
                    <a:pt x="448" y="805"/>
                    <a:pt x="447" y="807"/>
                  </a:cubicBezTo>
                  <a:cubicBezTo>
                    <a:pt x="446" y="809"/>
                    <a:pt x="444" y="810"/>
                    <a:pt x="445" y="812"/>
                  </a:cubicBezTo>
                  <a:cubicBezTo>
                    <a:pt x="445" y="813"/>
                    <a:pt x="445" y="816"/>
                    <a:pt x="445" y="817"/>
                  </a:cubicBezTo>
                  <a:cubicBezTo>
                    <a:pt x="444" y="819"/>
                    <a:pt x="443" y="823"/>
                    <a:pt x="442" y="824"/>
                  </a:cubicBezTo>
                  <a:cubicBezTo>
                    <a:pt x="441" y="825"/>
                    <a:pt x="441" y="822"/>
                    <a:pt x="441" y="826"/>
                  </a:cubicBezTo>
                  <a:cubicBezTo>
                    <a:pt x="440" y="830"/>
                    <a:pt x="443" y="828"/>
                    <a:pt x="440" y="831"/>
                  </a:cubicBezTo>
                  <a:cubicBezTo>
                    <a:pt x="437" y="833"/>
                    <a:pt x="437" y="833"/>
                    <a:pt x="437" y="833"/>
                  </a:cubicBezTo>
                  <a:cubicBezTo>
                    <a:pt x="437" y="833"/>
                    <a:pt x="435" y="837"/>
                    <a:pt x="435" y="838"/>
                  </a:cubicBezTo>
                  <a:cubicBezTo>
                    <a:pt x="435" y="839"/>
                    <a:pt x="435" y="837"/>
                    <a:pt x="436" y="843"/>
                  </a:cubicBezTo>
                  <a:cubicBezTo>
                    <a:pt x="437" y="848"/>
                    <a:pt x="437" y="857"/>
                    <a:pt x="437" y="857"/>
                  </a:cubicBezTo>
                  <a:cubicBezTo>
                    <a:pt x="436" y="858"/>
                    <a:pt x="436" y="866"/>
                    <a:pt x="436" y="866"/>
                  </a:cubicBezTo>
                  <a:cubicBezTo>
                    <a:pt x="437" y="870"/>
                    <a:pt x="435" y="867"/>
                    <a:pt x="437" y="870"/>
                  </a:cubicBezTo>
                  <a:cubicBezTo>
                    <a:pt x="439" y="873"/>
                    <a:pt x="438" y="870"/>
                    <a:pt x="441" y="875"/>
                  </a:cubicBezTo>
                  <a:cubicBezTo>
                    <a:pt x="444" y="880"/>
                    <a:pt x="444" y="879"/>
                    <a:pt x="447" y="884"/>
                  </a:cubicBezTo>
                  <a:cubicBezTo>
                    <a:pt x="450" y="888"/>
                    <a:pt x="454" y="900"/>
                    <a:pt x="456" y="903"/>
                  </a:cubicBezTo>
                  <a:cubicBezTo>
                    <a:pt x="458" y="905"/>
                    <a:pt x="459" y="909"/>
                    <a:pt x="459" y="910"/>
                  </a:cubicBezTo>
                  <a:cubicBezTo>
                    <a:pt x="461" y="917"/>
                    <a:pt x="458" y="913"/>
                    <a:pt x="460" y="916"/>
                  </a:cubicBezTo>
                  <a:cubicBezTo>
                    <a:pt x="462" y="918"/>
                    <a:pt x="464" y="920"/>
                    <a:pt x="464" y="920"/>
                  </a:cubicBezTo>
                  <a:cubicBezTo>
                    <a:pt x="464" y="920"/>
                    <a:pt x="465" y="922"/>
                    <a:pt x="467" y="923"/>
                  </a:cubicBezTo>
                  <a:cubicBezTo>
                    <a:pt x="468" y="923"/>
                    <a:pt x="468" y="925"/>
                    <a:pt x="470" y="927"/>
                  </a:cubicBezTo>
                  <a:cubicBezTo>
                    <a:pt x="471" y="928"/>
                    <a:pt x="468" y="922"/>
                    <a:pt x="471" y="928"/>
                  </a:cubicBezTo>
                  <a:cubicBezTo>
                    <a:pt x="475" y="935"/>
                    <a:pt x="475" y="937"/>
                    <a:pt x="476" y="938"/>
                  </a:cubicBezTo>
                  <a:cubicBezTo>
                    <a:pt x="478" y="943"/>
                    <a:pt x="478" y="940"/>
                    <a:pt x="478" y="943"/>
                  </a:cubicBezTo>
                  <a:cubicBezTo>
                    <a:pt x="475" y="950"/>
                    <a:pt x="476" y="954"/>
                    <a:pt x="476" y="956"/>
                  </a:cubicBezTo>
                  <a:cubicBezTo>
                    <a:pt x="476" y="958"/>
                    <a:pt x="476" y="960"/>
                    <a:pt x="477" y="962"/>
                  </a:cubicBezTo>
                  <a:cubicBezTo>
                    <a:pt x="477" y="964"/>
                    <a:pt x="478" y="962"/>
                    <a:pt x="478" y="967"/>
                  </a:cubicBezTo>
                  <a:cubicBezTo>
                    <a:pt x="477" y="972"/>
                    <a:pt x="474" y="968"/>
                    <a:pt x="478" y="974"/>
                  </a:cubicBezTo>
                  <a:cubicBezTo>
                    <a:pt x="481" y="979"/>
                    <a:pt x="481" y="979"/>
                    <a:pt x="481" y="981"/>
                  </a:cubicBezTo>
                  <a:cubicBezTo>
                    <a:pt x="481" y="982"/>
                    <a:pt x="482" y="985"/>
                    <a:pt x="481" y="986"/>
                  </a:cubicBezTo>
                  <a:cubicBezTo>
                    <a:pt x="480" y="987"/>
                    <a:pt x="480" y="990"/>
                    <a:pt x="480" y="991"/>
                  </a:cubicBezTo>
                  <a:cubicBezTo>
                    <a:pt x="480" y="991"/>
                    <a:pt x="482" y="994"/>
                    <a:pt x="482" y="994"/>
                  </a:cubicBezTo>
                  <a:cubicBezTo>
                    <a:pt x="483" y="1000"/>
                    <a:pt x="483" y="1000"/>
                    <a:pt x="483" y="1000"/>
                  </a:cubicBezTo>
                  <a:cubicBezTo>
                    <a:pt x="483" y="1000"/>
                    <a:pt x="485" y="1000"/>
                    <a:pt x="485" y="1001"/>
                  </a:cubicBezTo>
                  <a:cubicBezTo>
                    <a:pt x="485" y="1003"/>
                    <a:pt x="485" y="1005"/>
                    <a:pt x="485" y="1006"/>
                  </a:cubicBezTo>
                  <a:cubicBezTo>
                    <a:pt x="485" y="1006"/>
                    <a:pt x="485" y="1009"/>
                    <a:pt x="485" y="1009"/>
                  </a:cubicBezTo>
                  <a:cubicBezTo>
                    <a:pt x="487" y="1011"/>
                    <a:pt x="485" y="1010"/>
                    <a:pt x="487" y="1011"/>
                  </a:cubicBezTo>
                  <a:cubicBezTo>
                    <a:pt x="488" y="1013"/>
                    <a:pt x="488" y="1013"/>
                    <a:pt x="488" y="1013"/>
                  </a:cubicBezTo>
                  <a:cubicBezTo>
                    <a:pt x="489" y="1013"/>
                    <a:pt x="489" y="1014"/>
                    <a:pt x="489" y="1015"/>
                  </a:cubicBezTo>
                  <a:cubicBezTo>
                    <a:pt x="489" y="1016"/>
                    <a:pt x="489" y="1018"/>
                    <a:pt x="489" y="1018"/>
                  </a:cubicBezTo>
                  <a:cubicBezTo>
                    <a:pt x="489" y="1020"/>
                    <a:pt x="488" y="1018"/>
                    <a:pt x="489" y="1020"/>
                  </a:cubicBezTo>
                  <a:cubicBezTo>
                    <a:pt x="491" y="1023"/>
                    <a:pt x="491" y="1023"/>
                    <a:pt x="491" y="1024"/>
                  </a:cubicBezTo>
                  <a:cubicBezTo>
                    <a:pt x="492" y="1025"/>
                    <a:pt x="492" y="1028"/>
                    <a:pt x="493" y="1028"/>
                  </a:cubicBezTo>
                  <a:cubicBezTo>
                    <a:pt x="494" y="1028"/>
                    <a:pt x="495" y="1029"/>
                    <a:pt x="495" y="1029"/>
                  </a:cubicBezTo>
                  <a:cubicBezTo>
                    <a:pt x="497" y="1031"/>
                    <a:pt x="497" y="1031"/>
                    <a:pt x="497" y="1031"/>
                  </a:cubicBezTo>
                  <a:cubicBezTo>
                    <a:pt x="507" y="1042"/>
                    <a:pt x="506" y="1041"/>
                    <a:pt x="507" y="1042"/>
                  </a:cubicBezTo>
                  <a:cubicBezTo>
                    <a:pt x="508" y="1044"/>
                    <a:pt x="509" y="1045"/>
                    <a:pt x="510" y="1047"/>
                  </a:cubicBezTo>
                  <a:cubicBezTo>
                    <a:pt x="510" y="1048"/>
                    <a:pt x="510" y="1050"/>
                    <a:pt x="510" y="1051"/>
                  </a:cubicBezTo>
                  <a:cubicBezTo>
                    <a:pt x="510" y="1052"/>
                    <a:pt x="510" y="1054"/>
                    <a:pt x="510" y="1054"/>
                  </a:cubicBezTo>
                  <a:cubicBezTo>
                    <a:pt x="510" y="1054"/>
                    <a:pt x="511" y="1056"/>
                    <a:pt x="511" y="1057"/>
                  </a:cubicBezTo>
                  <a:cubicBezTo>
                    <a:pt x="512" y="1057"/>
                    <a:pt x="512" y="1059"/>
                    <a:pt x="513" y="1060"/>
                  </a:cubicBezTo>
                  <a:cubicBezTo>
                    <a:pt x="514" y="1060"/>
                    <a:pt x="514" y="1061"/>
                    <a:pt x="515" y="1061"/>
                  </a:cubicBezTo>
                  <a:cubicBezTo>
                    <a:pt x="515" y="1062"/>
                    <a:pt x="516" y="1064"/>
                    <a:pt x="517" y="1065"/>
                  </a:cubicBezTo>
                  <a:cubicBezTo>
                    <a:pt x="519" y="1067"/>
                    <a:pt x="519" y="1068"/>
                    <a:pt x="519" y="1068"/>
                  </a:cubicBezTo>
                  <a:cubicBezTo>
                    <a:pt x="519" y="1068"/>
                    <a:pt x="519" y="1068"/>
                    <a:pt x="519" y="1068"/>
                  </a:cubicBezTo>
                  <a:cubicBezTo>
                    <a:pt x="519" y="1068"/>
                    <a:pt x="519" y="1068"/>
                    <a:pt x="519" y="1068"/>
                  </a:cubicBezTo>
                  <a:cubicBezTo>
                    <a:pt x="521" y="1071"/>
                    <a:pt x="521" y="1071"/>
                    <a:pt x="521" y="1071"/>
                  </a:cubicBezTo>
                  <a:cubicBezTo>
                    <a:pt x="522" y="1074"/>
                    <a:pt x="522" y="1074"/>
                    <a:pt x="522" y="1074"/>
                  </a:cubicBezTo>
                  <a:cubicBezTo>
                    <a:pt x="523" y="1077"/>
                    <a:pt x="523" y="1077"/>
                    <a:pt x="523" y="1077"/>
                  </a:cubicBezTo>
                  <a:cubicBezTo>
                    <a:pt x="524" y="1079"/>
                    <a:pt x="524" y="1079"/>
                    <a:pt x="524" y="1079"/>
                  </a:cubicBezTo>
                  <a:cubicBezTo>
                    <a:pt x="526" y="1084"/>
                    <a:pt x="526" y="1084"/>
                    <a:pt x="526" y="1084"/>
                  </a:cubicBezTo>
                  <a:cubicBezTo>
                    <a:pt x="527" y="1088"/>
                    <a:pt x="527" y="1088"/>
                    <a:pt x="527" y="1088"/>
                  </a:cubicBezTo>
                  <a:cubicBezTo>
                    <a:pt x="530" y="1091"/>
                    <a:pt x="530" y="1091"/>
                    <a:pt x="530" y="1091"/>
                  </a:cubicBezTo>
                  <a:cubicBezTo>
                    <a:pt x="532" y="1098"/>
                    <a:pt x="532" y="1098"/>
                    <a:pt x="532" y="1098"/>
                  </a:cubicBezTo>
                  <a:cubicBezTo>
                    <a:pt x="532" y="1098"/>
                    <a:pt x="532" y="1101"/>
                    <a:pt x="532" y="1103"/>
                  </a:cubicBezTo>
                  <a:cubicBezTo>
                    <a:pt x="532" y="1104"/>
                    <a:pt x="531" y="1107"/>
                    <a:pt x="530" y="1107"/>
                  </a:cubicBezTo>
                  <a:cubicBezTo>
                    <a:pt x="530" y="1107"/>
                    <a:pt x="529" y="1109"/>
                    <a:pt x="528" y="1109"/>
                  </a:cubicBezTo>
                  <a:cubicBezTo>
                    <a:pt x="526" y="1109"/>
                    <a:pt x="525" y="1110"/>
                    <a:pt x="525" y="1110"/>
                  </a:cubicBezTo>
                  <a:cubicBezTo>
                    <a:pt x="525" y="1110"/>
                    <a:pt x="524" y="1111"/>
                    <a:pt x="526" y="1113"/>
                  </a:cubicBezTo>
                  <a:cubicBezTo>
                    <a:pt x="529" y="1117"/>
                    <a:pt x="529" y="1117"/>
                    <a:pt x="529" y="1117"/>
                  </a:cubicBezTo>
                  <a:cubicBezTo>
                    <a:pt x="529" y="1117"/>
                    <a:pt x="529" y="1118"/>
                    <a:pt x="531" y="1120"/>
                  </a:cubicBezTo>
                  <a:cubicBezTo>
                    <a:pt x="532" y="1122"/>
                    <a:pt x="531" y="1120"/>
                    <a:pt x="532" y="1122"/>
                  </a:cubicBezTo>
                  <a:cubicBezTo>
                    <a:pt x="534" y="1123"/>
                    <a:pt x="532" y="1124"/>
                    <a:pt x="533" y="1125"/>
                  </a:cubicBezTo>
                  <a:cubicBezTo>
                    <a:pt x="533" y="1126"/>
                    <a:pt x="532" y="1129"/>
                    <a:pt x="533" y="1129"/>
                  </a:cubicBezTo>
                  <a:cubicBezTo>
                    <a:pt x="538" y="1130"/>
                    <a:pt x="540" y="1131"/>
                    <a:pt x="540" y="1131"/>
                  </a:cubicBezTo>
                  <a:cubicBezTo>
                    <a:pt x="541" y="1133"/>
                    <a:pt x="541" y="1133"/>
                    <a:pt x="541" y="1133"/>
                  </a:cubicBezTo>
                  <a:cubicBezTo>
                    <a:pt x="541" y="1133"/>
                    <a:pt x="539" y="1134"/>
                    <a:pt x="542" y="1135"/>
                  </a:cubicBezTo>
                  <a:cubicBezTo>
                    <a:pt x="545" y="1136"/>
                    <a:pt x="546" y="1136"/>
                    <a:pt x="546" y="1136"/>
                  </a:cubicBezTo>
                  <a:cubicBezTo>
                    <a:pt x="548" y="1138"/>
                    <a:pt x="548" y="1138"/>
                    <a:pt x="548" y="1138"/>
                  </a:cubicBezTo>
                  <a:cubicBezTo>
                    <a:pt x="548" y="1138"/>
                    <a:pt x="548" y="1139"/>
                    <a:pt x="550" y="1139"/>
                  </a:cubicBezTo>
                  <a:cubicBezTo>
                    <a:pt x="551" y="1140"/>
                    <a:pt x="549" y="1138"/>
                    <a:pt x="554" y="1139"/>
                  </a:cubicBezTo>
                  <a:cubicBezTo>
                    <a:pt x="559" y="1140"/>
                    <a:pt x="559" y="1140"/>
                    <a:pt x="560" y="1139"/>
                  </a:cubicBezTo>
                  <a:cubicBezTo>
                    <a:pt x="561" y="1138"/>
                    <a:pt x="559" y="1138"/>
                    <a:pt x="563" y="1138"/>
                  </a:cubicBezTo>
                  <a:cubicBezTo>
                    <a:pt x="567" y="1137"/>
                    <a:pt x="572" y="1136"/>
                    <a:pt x="572" y="1136"/>
                  </a:cubicBezTo>
                  <a:cubicBezTo>
                    <a:pt x="573" y="1136"/>
                    <a:pt x="576" y="1137"/>
                    <a:pt x="576" y="1137"/>
                  </a:cubicBezTo>
                  <a:cubicBezTo>
                    <a:pt x="576" y="1137"/>
                    <a:pt x="578" y="1139"/>
                    <a:pt x="579" y="1138"/>
                  </a:cubicBezTo>
                  <a:cubicBezTo>
                    <a:pt x="581" y="1137"/>
                    <a:pt x="582" y="1135"/>
                    <a:pt x="583" y="1135"/>
                  </a:cubicBezTo>
                  <a:cubicBezTo>
                    <a:pt x="584" y="1135"/>
                    <a:pt x="585" y="1134"/>
                    <a:pt x="585" y="1133"/>
                  </a:cubicBezTo>
                  <a:cubicBezTo>
                    <a:pt x="586" y="1133"/>
                    <a:pt x="584" y="1133"/>
                    <a:pt x="588" y="1132"/>
                  </a:cubicBezTo>
                  <a:cubicBezTo>
                    <a:pt x="592" y="1131"/>
                    <a:pt x="591" y="1131"/>
                    <a:pt x="594" y="1131"/>
                  </a:cubicBezTo>
                  <a:cubicBezTo>
                    <a:pt x="597" y="1130"/>
                    <a:pt x="592" y="1129"/>
                    <a:pt x="597" y="1130"/>
                  </a:cubicBezTo>
                  <a:cubicBezTo>
                    <a:pt x="602" y="1131"/>
                    <a:pt x="598" y="1130"/>
                    <a:pt x="598" y="1130"/>
                  </a:cubicBezTo>
                  <a:cubicBezTo>
                    <a:pt x="604" y="1131"/>
                    <a:pt x="604" y="1131"/>
                    <a:pt x="604" y="1131"/>
                  </a:cubicBezTo>
                  <a:cubicBezTo>
                    <a:pt x="604" y="1131"/>
                    <a:pt x="605" y="1131"/>
                    <a:pt x="608" y="1132"/>
                  </a:cubicBezTo>
                  <a:cubicBezTo>
                    <a:pt x="611" y="1133"/>
                    <a:pt x="616" y="1130"/>
                    <a:pt x="618" y="1131"/>
                  </a:cubicBezTo>
                  <a:cubicBezTo>
                    <a:pt x="620" y="1131"/>
                    <a:pt x="619" y="1131"/>
                    <a:pt x="621" y="1131"/>
                  </a:cubicBezTo>
                  <a:cubicBezTo>
                    <a:pt x="624" y="1132"/>
                    <a:pt x="624" y="1132"/>
                    <a:pt x="624" y="1132"/>
                  </a:cubicBezTo>
                  <a:cubicBezTo>
                    <a:pt x="627" y="1132"/>
                    <a:pt x="625" y="1134"/>
                    <a:pt x="627" y="1132"/>
                  </a:cubicBezTo>
                  <a:cubicBezTo>
                    <a:pt x="627" y="1132"/>
                    <a:pt x="627" y="1132"/>
                    <a:pt x="627" y="1132"/>
                  </a:cubicBezTo>
                  <a:cubicBezTo>
                    <a:pt x="627" y="1132"/>
                    <a:pt x="627" y="1132"/>
                    <a:pt x="628" y="1132"/>
                  </a:cubicBezTo>
                  <a:cubicBezTo>
                    <a:pt x="630" y="1131"/>
                    <a:pt x="627" y="1132"/>
                    <a:pt x="630" y="1131"/>
                  </a:cubicBezTo>
                  <a:cubicBezTo>
                    <a:pt x="632" y="1130"/>
                    <a:pt x="632" y="1130"/>
                    <a:pt x="632" y="1130"/>
                  </a:cubicBezTo>
                  <a:cubicBezTo>
                    <a:pt x="632" y="1130"/>
                    <a:pt x="632" y="1130"/>
                    <a:pt x="633" y="1130"/>
                  </a:cubicBezTo>
                  <a:cubicBezTo>
                    <a:pt x="634" y="1129"/>
                    <a:pt x="631" y="1129"/>
                    <a:pt x="634" y="1129"/>
                  </a:cubicBezTo>
                  <a:cubicBezTo>
                    <a:pt x="638" y="1129"/>
                    <a:pt x="637" y="1129"/>
                    <a:pt x="640" y="1128"/>
                  </a:cubicBezTo>
                  <a:cubicBezTo>
                    <a:pt x="643" y="1128"/>
                    <a:pt x="645" y="1128"/>
                    <a:pt x="645" y="1126"/>
                  </a:cubicBezTo>
                  <a:cubicBezTo>
                    <a:pt x="645" y="1124"/>
                    <a:pt x="645" y="1124"/>
                    <a:pt x="645" y="1124"/>
                  </a:cubicBezTo>
                  <a:cubicBezTo>
                    <a:pt x="645" y="1124"/>
                    <a:pt x="646" y="1124"/>
                    <a:pt x="649" y="1124"/>
                  </a:cubicBezTo>
                  <a:cubicBezTo>
                    <a:pt x="649" y="1124"/>
                    <a:pt x="649" y="1124"/>
                    <a:pt x="649" y="1124"/>
                  </a:cubicBezTo>
                  <a:cubicBezTo>
                    <a:pt x="650" y="1124"/>
                    <a:pt x="650" y="1124"/>
                    <a:pt x="649" y="1124"/>
                  </a:cubicBezTo>
                  <a:cubicBezTo>
                    <a:pt x="650" y="1124"/>
                    <a:pt x="650" y="1124"/>
                    <a:pt x="650" y="1124"/>
                  </a:cubicBezTo>
                  <a:cubicBezTo>
                    <a:pt x="651" y="1124"/>
                    <a:pt x="652" y="1124"/>
                    <a:pt x="652" y="1125"/>
                  </a:cubicBezTo>
                  <a:cubicBezTo>
                    <a:pt x="653" y="1126"/>
                    <a:pt x="653" y="1126"/>
                    <a:pt x="656" y="1124"/>
                  </a:cubicBezTo>
                  <a:cubicBezTo>
                    <a:pt x="660" y="1122"/>
                    <a:pt x="686" y="1098"/>
                    <a:pt x="687" y="1098"/>
                  </a:cubicBezTo>
                  <a:cubicBezTo>
                    <a:pt x="689" y="1098"/>
                    <a:pt x="692" y="1095"/>
                    <a:pt x="693" y="1095"/>
                  </a:cubicBezTo>
                  <a:cubicBezTo>
                    <a:pt x="694" y="1094"/>
                    <a:pt x="695" y="1093"/>
                    <a:pt x="696" y="1091"/>
                  </a:cubicBezTo>
                  <a:cubicBezTo>
                    <a:pt x="697" y="1090"/>
                    <a:pt x="691" y="1091"/>
                    <a:pt x="697" y="1090"/>
                  </a:cubicBezTo>
                  <a:cubicBezTo>
                    <a:pt x="702" y="1088"/>
                    <a:pt x="705" y="1080"/>
                    <a:pt x="707" y="1078"/>
                  </a:cubicBezTo>
                  <a:cubicBezTo>
                    <a:pt x="710" y="1076"/>
                    <a:pt x="712" y="1074"/>
                    <a:pt x="712" y="1073"/>
                  </a:cubicBezTo>
                  <a:cubicBezTo>
                    <a:pt x="712" y="1072"/>
                    <a:pt x="714" y="1069"/>
                    <a:pt x="714" y="1069"/>
                  </a:cubicBezTo>
                  <a:cubicBezTo>
                    <a:pt x="717" y="1064"/>
                    <a:pt x="717" y="1064"/>
                    <a:pt x="717" y="1064"/>
                  </a:cubicBezTo>
                  <a:cubicBezTo>
                    <a:pt x="717" y="1064"/>
                    <a:pt x="719" y="1062"/>
                    <a:pt x="720" y="1060"/>
                  </a:cubicBezTo>
                  <a:cubicBezTo>
                    <a:pt x="720" y="1059"/>
                    <a:pt x="721" y="1059"/>
                    <a:pt x="721" y="1058"/>
                  </a:cubicBezTo>
                  <a:cubicBezTo>
                    <a:pt x="721" y="1057"/>
                    <a:pt x="722" y="1056"/>
                    <a:pt x="722" y="1055"/>
                  </a:cubicBezTo>
                  <a:cubicBezTo>
                    <a:pt x="723" y="1053"/>
                    <a:pt x="727" y="1049"/>
                    <a:pt x="729" y="1048"/>
                  </a:cubicBezTo>
                  <a:cubicBezTo>
                    <a:pt x="731" y="1046"/>
                    <a:pt x="733" y="1046"/>
                    <a:pt x="735" y="1044"/>
                  </a:cubicBezTo>
                  <a:cubicBezTo>
                    <a:pt x="737" y="1043"/>
                    <a:pt x="738" y="1043"/>
                    <a:pt x="738" y="1041"/>
                  </a:cubicBezTo>
                  <a:cubicBezTo>
                    <a:pt x="739" y="1040"/>
                    <a:pt x="740" y="1037"/>
                    <a:pt x="741" y="1036"/>
                  </a:cubicBezTo>
                  <a:cubicBezTo>
                    <a:pt x="742" y="1034"/>
                    <a:pt x="742" y="1031"/>
                    <a:pt x="742" y="1029"/>
                  </a:cubicBezTo>
                  <a:cubicBezTo>
                    <a:pt x="743" y="1027"/>
                    <a:pt x="742" y="1029"/>
                    <a:pt x="743" y="1026"/>
                  </a:cubicBezTo>
                  <a:cubicBezTo>
                    <a:pt x="744" y="1023"/>
                    <a:pt x="744" y="1025"/>
                    <a:pt x="744" y="1023"/>
                  </a:cubicBezTo>
                  <a:cubicBezTo>
                    <a:pt x="745" y="1021"/>
                    <a:pt x="745" y="1019"/>
                    <a:pt x="746" y="1018"/>
                  </a:cubicBezTo>
                  <a:cubicBezTo>
                    <a:pt x="747" y="1017"/>
                    <a:pt x="747" y="1014"/>
                    <a:pt x="747" y="1012"/>
                  </a:cubicBezTo>
                  <a:cubicBezTo>
                    <a:pt x="748" y="1011"/>
                    <a:pt x="751" y="1013"/>
                    <a:pt x="749" y="1007"/>
                  </a:cubicBezTo>
                  <a:cubicBezTo>
                    <a:pt x="748" y="1001"/>
                    <a:pt x="749" y="1003"/>
                    <a:pt x="748" y="1001"/>
                  </a:cubicBezTo>
                  <a:cubicBezTo>
                    <a:pt x="746" y="999"/>
                    <a:pt x="744" y="1000"/>
                    <a:pt x="743" y="997"/>
                  </a:cubicBezTo>
                  <a:cubicBezTo>
                    <a:pt x="743" y="995"/>
                    <a:pt x="749" y="990"/>
                    <a:pt x="749" y="989"/>
                  </a:cubicBezTo>
                  <a:cubicBezTo>
                    <a:pt x="750" y="989"/>
                    <a:pt x="752" y="987"/>
                    <a:pt x="753" y="986"/>
                  </a:cubicBezTo>
                  <a:cubicBezTo>
                    <a:pt x="755" y="984"/>
                    <a:pt x="757" y="983"/>
                    <a:pt x="758" y="982"/>
                  </a:cubicBezTo>
                  <a:cubicBezTo>
                    <a:pt x="759" y="982"/>
                    <a:pt x="760" y="981"/>
                    <a:pt x="763" y="981"/>
                  </a:cubicBezTo>
                  <a:cubicBezTo>
                    <a:pt x="765" y="981"/>
                    <a:pt x="774" y="978"/>
                    <a:pt x="777" y="977"/>
                  </a:cubicBezTo>
                  <a:cubicBezTo>
                    <a:pt x="780" y="975"/>
                    <a:pt x="780" y="975"/>
                    <a:pt x="783" y="974"/>
                  </a:cubicBezTo>
                  <a:cubicBezTo>
                    <a:pt x="785" y="972"/>
                    <a:pt x="788" y="967"/>
                    <a:pt x="788" y="966"/>
                  </a:cubicBezTo>
                  <a:cubicBezTo>
                    <a:pt x="789" y="965"/>
                    <a:pt x="789" y="964"/>
                    <a:pt x="788" y="961"/>
                  </a:cubicBezTo>
                  <a:cubicBezTo>
                    <a:pt x="787" y="958"/>
                    <a:pt x="786" y="960"/>
                    <a:pt x="787" y="958"/>
                  </a:cubicBezTo>
                  <a:cubicBezTo>
                    <a:pt x="787" y="955"/>
                    <a:pt x="788" y="954"/>
                    <a:pt x="788" y="954"/>
                  </a:cubicBezTo>
                  <a:cubicBezTo>
                    <a:pt x="788" y="954"/>
                    <a:pt x="789" y="953"/>
                    <a:pt x="789" y="951"/>
                  </a:cubicBezTo>
                  <a:cubicBezTo>
                    <a:pt x="790" y="950"/>
                    <a:pt x="790" y="948"/>
                    <a:pt x="790" y="945"/>
                  </a:cubicBezTo>
                  <a:cubicBezTo>
                    <a:pt x="791" y="943"/>
                    <a:pt x="792" y="945"/>
                    <a:pt x="791" y="941"/>
                  </a:cubicBezTo>
                  <a:cubicBezTo>
                    <a:pt x="791" y="937"/>
                    <a:pt x="791" y="935"/>
                    <a:pt x="790" y="933"/>
                  </a:cubicBezTo>
                  <a:cubicBezTo>
                    <a:pt x="789" y="931"/>
                    <a:pt x="787" y="931"/>
                    <a:pt x="787" y="928"/>
                  </a:cubicBezTo>
                  <a:cubicBezTo>
                    <a:pt x="786" y="925"/>
                    <a:pt x="785" y="923"/>
                    <a:pt x="785" y="921"/>
                  </a:cubicBezTo>
                  <a:cubicBezTo>
                    <a:pt x="785" y="920"/>
                    <a:pt x="784" y="916"/>
                    <a:pt x="784" y="915"/>
                  </a:cubicBezTo>
                  <a:cubicBezTo>
                    <a:pt x="784" y="914"/>
                    <a:pt x="784" y="914"/>
                    <a:pt x="781" y="910"/>
                  </a:cubicBezTo>
                  <a:cubicBezTo>
                    <a:pt x="779" y="906"/>
                    <a:pt x="777" y="904"/>
                    <a:pt x="778" y="904"/>
                  </a:cubicBezTo>
                  <a:cubicBezTo>
                    <a:pt x="779" y="904"/>
                    <a:pt x="792" y="895"/>
                    <a:pt x="793" y="893"/>
                  </a:cubicBezTo>
                  <a:cubicBezTo>
                    <a:pt x="793" y="891"/>
                    <a:pt x="795" y="888"/>
                    <a:pt x="796" y="887"/>
                  </a:cubicBezTo>
                  <a:cubicBezTo>
                    <a:pt x="797" y="886"/>
                    <a:pt x="815" y="870"/>
                    <a:pt x="816" y="869"/>
                  </a:cubicBezTo>
                  <a:cubicBezTo>
                    <a:pt x="816" y="868"/>
                    <a:pt x="818" y="866"/>
                    <a:pt x="819" y="866"/>
                  </a:cubicBezTo>
                  <a:cubicBezTo>
                    <a:pt x="821" y="865"/>
                    <a:pt x="821" y="864"/>
                    <a:pt x="823" y="862"/>
                  </a:cubicBezTo>
                  <a:cubicBezTo>
                    <a:pt x="826" y="860"/>
                    <a:pt x="824" y="859"/>
                    <a:pt x="828" y="859"/>
                  </a:cubicBezTo>
                  <a:cubicBezTo>
                    <a:pt x="831" y="859"/>
                    <a:pt x="832" y="859"/>
                    <a:pt x="832" y="859"/>
                  </a:cubicBezTo>
                  <a:cubicBezTo>
                    <a:pt x="832" y="859"/>
                    <a:pt x="847" y="853"/>
                    <a:pt x="849" y="851"/>
                  </a:cubicBezTo>
                  <a:cubicBezTo>
                    <a:pt x="851" y="850"/>
                    <a:pt x="851" y="850"/>
                    <a:pt x="854" y="849"/>
                  </a:cubicBezTo>
                  <a:cubicBezTo>
                    <a:pt x="856" y="847"/>
                    <a:pt x="856" y="847"/>
                    <a:pt x="858" y="846"/>
                  </a:cubicBezTo>
                  <a:cubicBezTo>
                    <a:pt x="859" y="844"/>
                    <a:pt x="858" y="847"/>
                    <a:pt x="859" y="843"/>
                  </a:cubicBezTo>
                  <a:cubicBezTo>
                    <a:pt x="860" y="840"/>
                    <a:pt x="861" y="839"/>
                    <a:pt x="861" y="838"/>
                  </a:cubicBezTo>
                  <a:cubicBezTo>
                    <a:pt x="861" y="838"/>
                    <a:pt x="859" y="840"/>
                    <a:pt x="865" y="834"/>
                  </a:cubicBezTo>
                  <a:cubicBezTo>
                    <a:pt x="871" y="829"/>
                    <a:pt x="871" y="829"/>
                    <a:pt x="871" y="829"/>
                  </a:cubicBezTo>
                  <a:cubicBezTo>
                    <a:pt x="871" y="829"/>
                    <a:pt x="871" y="831"/>
                    <a:pt x="872" y="825"/>
                  </a:cubicBezTo>
                  <a:cubicBezTo>
                    <a:pt x="873" y="818"/>
                    <a:pt x="869" y="806"/>
                    <a:pt x="869" y="802"/>
                  </a:cubicBezTo>
                  <a:cubicBezTo>
                    <a:pt x="869" y="798"/>
                    <a:pt x="869" y="796"/>
                    <a:pt x="869" y="794"/>
                  </a:cubicBezTo>
                  <a:cubicBezTo>
                    <a:pt x="870" y="792"/>
                    <a:pt x="867" y="794"/>
                    <a:pt x="869" y="788"/>
                  </a:cubicBezTo>
                  <a:cubicBezTo>
                    <a:pt x="872" y="782"/>
                    <a:pt x="872" y="781"/>
                    <a:pt x="873" y="779"/>
                  </a:cubicBezTo>
                  <a:cubicBezTo>
                    <a:pt x="874" y="777"/>
                    <a:pt x="873" y="775"/>
                    <a:pt x="873" y="775"/>
                  </a:cubicBezTo>
                  <a:cubicBezTo>
                    <a:pt x="873" y="773"/>
                    <a:pt x="873" y="773"/>
                    <a:pt x="873" y="773"/>
                  </a:cubicBezTo>
                  <a:cubicBezTo>
                    <a:pt x="873" y="773"/>
                    <a:pt x="872" y="771"/>
                    <a:pt x="872" y="770"/>
                  </a:cubicBezTo>
                  <a:cubicBezTo>
                    <a:pt x="872" y="769"/>
                    <a:pt x="871" y="761"/>
                    <a:pt x="871" y="760"/>
                  </a:cubicBezTo>
                  <a:cubicBezTo>
                    <a:pt x="872" y="759"/>
                    <a:pt x="868" y="748"/>
                    <a:pt x="868" y="748"/>
                  </a:cubicBezTo>
                  <a:cubicBezTo>
                    <a:pt x="868" y="748"/>
                    <a:pt x="865" y="746"/>
                    <a:pt x="864" y="745"/>
                  </a:cubicBezTo>
                  <a:cubicBezTo>
                    <a:pt x="864" y="745"/>
                    <a:pt x="861" y="741"/>
                    <a:pt x="860" y="740"/>
                  </a:cubicBezTo>
                  <a:cubicBezTo>
                    <a:pt x="859" y="739"/>
                    <a:pt x="857" y="738"/>
                    <a:pt x="857" y="738"/>
                  </a:cubicBezTo>
                  <a:cubicBezTo>
                    <a:pt x="856" y="735"/>
                    <a:pt x="856" y="735"/>
                    <a:pt x="856" y="735"/>
                  </a:cubicBezTo>
                  <a:cubicBezTo>
                    <a:pt x="856" y="735"/>
                    <a:pt x="858" y="739"/>
                    <a:pt x="856" y="729"/>
                  </a:cubicBezTo>
                  <a:cubicBezTo>
                    <a:pt x="854" y="719"/>
                    <a:pt x="855" y="721"/>
                    <a:pt x="855" y="719"/>
                  </a:cubicBezTo>
                  <a:cubicBezTo>
                    <a:pt x="854" y="717"/>
                    <a:pt x="854" y="716"/>
                    <a:pt x="854" y="714"/>
                  </a:cubicBezTo>
                  <a:cubicBezTo>
                    <a:pt x="855" y="712"/>
                    <a:pt x="855" y="708"/>
                    <a:pt x="855" y="707"/>
                  </a:cubicBezTo>
                  <a:cubicBezTo>
                    <a:pt x="855" y="707"/>
                    <a:pt x="855" y="710"/>
                    <a:pt x="855" y="705"/>
                  </a:cubicBezTo>
                  <a:cubicBezTo>
                    <a:pt x="855" y="701"/>
                    <a:pt x="854" y="700"/>
                    <a:pt x="854" y="699"/>
                  </a:cubicBezTo>
                  <a:cubicBezTo>
                    <a:pt x="854" y="697"/>
                    <a:pt x="854" y="697"/>
                    <a:pt x="852" y="695"/>
                  </a:cubicBezTo>
                  <a:cubicBezTo>
                    <a:pt x="851" y="692"/>
                    <a:pt x="847" y="678"/>
                    <a:pt x="847" y="677"/>
                  </a:cubicBezTo>
                  <a:cubicBezTo>
                    <a:pt x="847" y="676"/>
                    <a:pt x="848" y="676"/>
                    <a:pt x="848" y="674"/>
                  </a:cubicBezTo>
                  <a:cubicBezTo>
                    <a:pt x="849" y="673"/>
                    <a:pt x="855" y="659"/>
                    <a:pt x="857" y="656"/>
                  </a:cubicBezTo>
                  <a:cubicBezTo>
                    <a:pt x="859" y="654"/>
                    <a:pt x="858" y="653"/>
                    <a:pt x="861" y="651"/>
                  </a:cubicBezTo>
                  <a:cubicBezTo>
                    <a:pt x="864" y="648"/>
                    <a:pt x="864" y="649"/>
                    <a:pt x="865" y="646"/>
                  </a:cubicBezTo>
                  <a:cubicBezTo>
                    <a:pt x="866" y="643"/>
                    <a:pt x="866" y="641"/>
                    <a:pt x="866" y="641"/>
                  </a:cubicBezTo>
                  <a:cubicBezTo>
                    <a:pt x="866" y="641"/>
                    <a:pt x="866" y="641"/>
                    <a:pt x="869" y="637"/>
                  </a:cubicBezTo>
                  <a:cubicBezTo>
                    <a:pt x="875" y="627"/>
                    <a:pt x="871" y="630"/>
                    <a:pt x="876" y="627"/>
                  </a:cubicBezTo>
                  <a:cubicBezTo>
                    <a:pt x="882" y="623"/>
                    <a:pt x="876" y="627"/>
                    <a:pt x="880" y="624"/>
                  </a:cubicBezTo>
                  <a:cubicBezTo>
                    <a:pt x="884" y="620"/>
                    <a:pt x="868" y="639"/>
                    <a:pt x="885" y="619"/>
                  </a:cubicBezTo>
                  <a:cubicBezTo>
                    <a:pt x="902" y="598"/>
                    <a:pt x="898" y="603"/>
                    <a:pt x="902" y="598"/>
                  </a:cubicBezTo>
                  <a:cubicBezTo>
                    <a:pt x="907" y="594"/>
                    <a:pt x="905" y="597"/>
                    <a:pt x="908" y="594"/>
                  </a:cubicBezTo>
                  <a:cubicBezTo>
                    <a:pt x="911" y="590"/>
                    <a:pt x="910" y="591"/>
                    <a:pt x="912" y="589"/>
                  </a:cubicBezTo>
                  <a:cubicBezTo>
                    <a:pt x="914" y="586"/>
                    <a:pt x="912" y="591"/>
                    <a:pt x="914" y="588"/>
                  </a:cubicBezTo>
                  <a:cubicBezTo>
                    <a:pt x="916" y="585"/>
                    <a:pt x="915" y="586"/>
                    <a:pt x="917" y="584"/>
                  </a:cubicBezTo>
                  <a:cubicBezTo>
                    <a:pt x="919" y="582"/>
                    <a:pt x="918" y="583"/>
                    <a:pt x="918" y="583"/>
                  </a:cubicBezTo>
                  <a:cubicBezTo>
                    <a:pt x="921" y="579"/>
                    <a:pt x="921" y="579"/>
                    <a:pt x="921" y="579"/>
                  </a:cubicBezTo>
                  <a:cubicBezTo>
                    <a:pt x="921" y="579"/>
                    <a:pt x="927" y="576"/>
                    <a:pt x="928" y="575"/>
                  </a:cubicBezTo>
                  <a:cubicBezTo>
                    <a:pt x="929" y="574"/>
                    <a:pt x="931" y="568"/>
                    <a:pt x="933" y="568"/>
                  </a:cubicBezTo>
                  <a:cubicBezTo>
                    <a:pt x="936" y="567"/>
                    <a:pt x="943" y="564"/>
                    <a:pt x="945" y="563"/>
                  </a:cubicBezTo>
                  <a:cubicBezTo>
                    <a:pt x="947" y="561"/>
                    <a:pt x="948" y="560"/>
                    <a:pt x="951" y="559"/>
                  </a:cubicBezTo>
                  <a:cubicBezTo>
                    <a:pt x="954" y="558"/>
                    <a:pt x="954" y="557"/>
                    <a:pt x="954" y="557"/>
                  </a:cubicBezTo>
                  <a:cubicBezTo>
                    <a:pt x="956" y="556"/>
                    <a:pt x="956" y="556"/>
                    <a:pt x="956" y="556"/>
                  </a:cubicBezTo>
                  <a:cubicBezTo>
                    <a:pt x="956" y="556"/>
                    <a:pt x="970" y="542"/>
                    <a:pt x="971" y="541"/>
                  </a:cubicBezTo>
                  <a:cubicBezTo>
                    <a:pt x="972" y="540"/>
                    <a:pt x="976" y="536"/>
                    <a:pt x="977" y="536"/>
                  </a:cubicBezTo>
                  <a:cubicBezTo>
                    <a:pt x="978" y="535"/>
                    <a:pt x="981" y="528"/>
                    <a:pt x="981" y="528"/>
                  </a:cubicBezTo>
                  <a:cubicBezTo>
                    <a:pt x="983" y="524"/>
                    <a:pt x="983" y="524"/>
                    <a:pt x="983" y="524"/>
                  </a:cubicBezTo>
                  <a:cubicBezTo>
                    <a:pt x="983" y="524"/>
                    <a:pt x="992" y="512"/>
                    <a:pt x="995" y="509"/>
                  </a:cubicBezTo>
                  <a:cubicBezTo>
                    <a:pt x="997" y="507"/>
                    <a:pt x="997" y="507"/>
                    <a:pt x="999" y="504"/>
                  </a:cubicBezTo>
                  <a:cubicBezTo>
                    <a:pt x="1000" y="502"/>
                    <a:pt x="1000" y="501"/>
                    <a:pt x="1001" y="499"/>
                  </a:cubicBezTo>
                  <a:cubicBezTo>
                    <a:pt x="1001" y="497"/>
                    <a:pt x="1001" y="496"/>
                    <a:pt x="1002" y="494"/>
                  </a:cubicBezTo>
                  <a:cubicBezTo>
                    <a:pt x="1002" y="493"/>
                    <a:pt x="1004" y="488"/>
                    <a:pt x="1004" y="487"/>
                  </a:cubicBezTo>
                  <a:cubicBezTo>
                    <a:pt x="1005" y="486"/>
                    <a:pt x="1007" y="483"/>
                    <a:pt x="1008" y="483"/>
                  </a:cubicBezTo>
                  <a:cubicBezTo>
                    <a:pt x="1008" y="482"/>
                    <a:pt x="1012" y="474"/>
                    <a:pt x="1013" y="471"/>
                  </a:cubicBezTo>
                  <a:cubicBezTo>
                    <a:pt x="1014" y="468"/>
                    <a:pt x="1006" y="476"/>
                    <a:pt x="1015" y="468"/>
                  </a:cubicBezTo>
                  <a:cubicBezTo>
                    <a:pt x="1023" y="459"/>
                    <a:pt x="1023" y="458"/>
                    <a:pt x="1023" y="458"/>
                  </a:cubicBezTo>
                  <a:cubicBezTo>
                    <a:pt x="1023" y="458"/>
                    <a:pt x="1023" y="455"/>
                    <a:pt x="1024" y="454"/>
                  </a:cubicBezTo>
                  <a:cubicBezTo>
                    <a:pt x="1025" y="452"/>
                    <a:pt x="1025" y="451"/>
                    <a:pt x="1025" y="450"/>
                  </a:cubicBezTo>
                  <a:cubicBezTo>
                    <a:pt x="1026" y="449"/>
                    <a:pt x="1026" y="447"/>
                    <a:pt x="1027" y="446"/>
                  </a:cubicBezTo>
                  <a:cubicBezTo>
                    <a:pt x="1027" y="445"/>
                    <a:pt x="1027" y="444"/>
                    <a:pt x="1028" y="442"/>
                  </a:cubicBezTo>
                  <a:cubicBezTo>
                    <a:pt x="1029" y="441"/>
                    <a:pt x="1030" y="437"/>
                    <a:pt x="1030" y="437"/>
                  </a:cubicBezTo>
                  <a:cubicBezTo>
                    <a:pt x="1030" y="436"/>
                    <a:pt x="1027" y="433"/>
                    <a:pt x="1028" y="431"/>
                  </a:cubicBezTo>
                  <a:cubicBezTo>
                    <a:pt x="1030" y="430"/>
                    <a:pt x="1031" y="429"/>
                    <a:pt x="1031" y="427"/>
                  </a:cubicBezTo>
                  <a:cubicBezTo>
                    <a:pt x="1031" y="426"/>
                    <a:pt x="1031" y="427"/>
                    <a:pt x="1031" y="423"/>
                  </a:cubicBezTo>
                  <a:cubicBezTo>
                    <a:pt x="1031" y="420"/>
                    <a:pt x="1032" y="419"/>
                    <a:pt x="1032" y="418"/>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6" name="Freeform 6"/>
            <p:cNvSpPr>
              <a:spLocks/>
            </p:cNvSpPr>
            <p:nvPr/>
          </p:nvSpPr>
          <p:spPr bwMode="auto">
            <a:xfrm>
              <a:off x="3390901" y="3496277"/>
              <a:ext cx="327025" cy="630238"/>
            </a:xfrm>
            <a:custGeom>
              <a:avLst/>
              <a:gdLst/>
              <a:ahLst/>
              <a:cxnLst>
                <a:cxn ang="0">
                  <a:pos x="107" y="33"/>
                </a:cxn>
                <a:cxn ang="0">
                  <a:pos x="106" y="21"/>
                </a:cxn>
                <a:cxn ang="0">
                  <a:pos x="99" y="5"/>
                </a:cxn>
                <a:cxn ang="0">
                  <a:pos x="90" y="4"/>
                </a:cxn>
                <a:cxn ang="0">
                  <a:pos x="86" y="20"/>
                </a:cxn>
                <a:cxn ang="0">
                  <a:pos x="75" y="31"/>
                </a:cxn>
                <a:cxn ang="0">
                  <a:pos x="60" y="48"/>
                </a:cxn>
                <a:cxn ang="0">
                  <a:pos x="50" y="55"/>
                </a:cxn>
                <a:cxn ang="0">
                  <a:pos x="40" y="60"/>
                </a:cxn>
                <a:cxn ang="0">
                  <a:pos x="30" y="62"/>
                </a:cxn>
                <a:cxn ang="0">
                  <a:pos x="20" y="66"/>
                </a:cxn>
                <a:cxn ang="0">
                  <a:pos x="21" y="73"/>
                </a:cxn>
                <a:cxn ang="0">
                  <a:pos x="14" y="83"/>
                </a:cxn>
                <a:cxn ang="0">
                  <a:pos x="13" y="93"/>
                </a:cxn>
                <a:cxn ang="0">
                  <a:pos x="18" y="107"/>
                </a:cxn>
                <a:cxn ang="0">
                  <a:pos x="19" y="127"/>
                </a:cxn>
                <a:cxn ang="0">
                  <a:pos x="3" y="146"/>
                </a:cxn>
                <a:cxn ang="0">
                  <a:pos x="1" y="160"/>
                </a:cxn>
                <a:cxn ang="0">
                  <a:pos x="4" y="174"/>
                </a:cxn>
                <a:cxn ang="0">
                  <a:pos x="6" y="184"/>
                </a:cxn>
                <a:cxn ang="0">
                  <a:pos x="4" y="197"/>
                </a:cxn>
                <a:cxn ang="0">
                  <a:pos x="12" y="206"/>
                </a:cxn>
                <a:cxn ang="0">
                  <a:pos x="33" y="215"/>
                </a:cxn>
                <a:cxn ang="0">
                  <a:pos x="42" y="207"/>
                </a:cxn>
                <a:cxn ang="0">
                  <a:pos x="63" y="186"/>
                </a:cxn>
                <a:cxn ang="0">
                  <a:pos x="71" y="151"/>
                </a:cxn>
                <a:cxn ang="0">
                  <a:pos x="79" y="134"/>
                </a:cxn>
                <a:cxn ang="0">
                  <a:pos x="84" y="123"/>
                </a:cxn>
                <a:cxn ang="0">
                  <a:pos x="94" y="95"/>
                </a:cxn>
                <a:cxn ang="0">
                  <a:pos x="94" y="84"/>
                </a:cxn>
                <a:cxn ang="0">
                  <a:pos x="100" y="68"/>
                </a:cxn>
                <a:cxn ang="0">
                  <a:pos x="98" y="53"/>
                </a:cxn>
                <a:cxn ang="0">
                  <a:pos x="105" y="59"/>
                </a:cxn>
                <a:cxn ang="0">
                  <a:pos x="111" y="44"/>
                </a:cxn>
              </a:cxnLst>
              <a:rect l="0" t="0" r="r" b="b"/>
              <a:pathLst>
                <a:path w="113" h="218">
                  <a:moveTo>
                    <a:pt x="108" y="39"/>
                  </a:moveTo>
                  <a:cubicBezTo>
                    <a:pt x="108" y="37"/>
                    <a:pt x="108" y="36"/>
                    <a:pt x="107" y="33"/>
                  </a:cubicBezTo>
                  <a:cubicBezTo>
                    <a:pt x="107" y="31"/>
                    <a:pt x="107" y="31"/>
                    <a:pt x="107" y="28"/>
                  </a:cubicBezTo>
                  <a:cubicBezTo>
                    <a:pt x="107" y="25"/>
                    <a:pt x="107" y="26"/>
                    <a:pt x="106" y="21"/>
                  </a:cubicBezTo>
                  <a:cubicBezTo>
                    <a:pt x="105" y="16"/>
                    <a:pt x="103" y="14"/>
                    <a:pt x="103" y="12"/>
                  </a:cubicBezTo>
                  <a:cubicBezTo>
                    <a:pt x="102" y="10"/>
                    <a:pt x="100" y="8"/>
                    <a:pt x="99" y="5"/>
                  </a:cubicBezTo>
                  <a:cubicBezTo>
                    <a:pt x="98" y="3"/>
                    <a:pt x="97" y="0"/>
                    <a:pt x="95" y="1"/>
                  </a:cubicBezTo>
                  <a:cubicBezTo>
                    <a:pt x="94" y="1"/>
                    <a:pt x="90" y="1"/>
                    <a:pt x="90" y="4"/>
                  </a:cubicBezTo>
                  <a:cubicBezTo>
                    <a:pt x="90" y="7"/>
                    <a:pt x="89" y="12"/>
                    <a:pt x="88" y="14"/>
                  </a:cubicBezTo>
                  <a:cubicBezTo>
                    <a:pt x="88" y="16"/>
                    <a:pt x="87" y="19"/>
                    <a:pt x="86" y="20"/>
                  </a:cubicBezTo>
                  <a:cubicBezTo>
                    <a:pt x="85" y="22"/>
                    <a:pt x="82" y="24"/>
                    <a:pt x="81" y="25"/>
                  </a:cubicBezTo>
                  <a:cubicBezTo>
                    <a:pt x="79" y="27"/>
                    <a:pt x="77" y="29"/>
                    <a:pt x="75" y="31"/>
                  </a:cubicBezTo>
                  <a:cubicBezTo>
                    <a:pt x="74" y="33"/>
                    <a:pt x="72" y="41"/>
                    <a:pt x="68" y="43"/>
                  </a:cubicBezTo>
                  <a:cubicBezTo>
                    <a:pt x="64" y="45"/>
                    <a:pt x="61" y="47"/>
                    <a:pt x="60" y="48"/>
                  </a:cubicBezTo>
                  <a:cubicBezTo>
                    <a:pt x="58" y="50"/>
                    <a:pt x="57" y="52"/>
                    <a:pt x="55" y="53"/>
                  </a:cubicBezTo>
                  <a:cubicBezTo>
                    <a:pt x="54" y="54"/>
                    <a:pt x="50" y="55"/>
                    <a:pt x="50" y="55"/>
                  </a:cubicBezTo>
                  <a:cubicBezTo>
                    <a:pt x="50" y="55"/>
                    <a:pt x="47" y="56"/>
                    <a:pt x="46" y="57"/>
                  </a:cubicBezTo>
                  <a:cubicBezTo>
                    <a:pt x="44" y="58"/>
                    <a:pt x="41" y="60"/>
                    <a:pt x="40" y="60"/>
                  </a:cubicBezTo>
                  <a:cubicBezTo>
                    <a:pt x="38" y="60"/>
                    <a:pt x="37" y="61"/>
                    <a:pt x="35" y="61"/>
                  </a:cubicBezTo>
                  <a:cubicBezTo>
                    <a:pt x="35" y="61"/>
                    <a:pt x="35" y="60"/>
                    <a:pt x="30" y="62"/>
                  </a:cubicBezTo>
                  <a:cubicBezTo>
                    <a:pt x="25" y="64"/>
                    <a:pt x="25" y="64"/>
                    <a:pt x="25" y="64"/>
                  </a:cubicBezTo>
                  <a:cubicBezTo>
                    <a:pt x="25" y="64"/>
                    <a:pt x="20" y="65"/>
                    <a:pt x="20" y="66"/>
                  </a:cubicBezTo>
                  <a:cubicBezTo>
                    <a:pt x="20" y="66"/>
                    <a:pt x="20" y="70"/>
                    <a:pt x="20" y="70"/>
                  </a:cubicBezTo>
                  <a:cubicBezTo>
                    <a:pt x="21" y="73"/>
                    <a:pt x="21" y="73"/>
                    <a:pt x="21" y="73"/>
                  </a:cubicBezTo>
                  <a:cubicBezTo>
                    <a:pt x="18" y="78"/>
                    <a:pt x="18" y="78"/>
                    <a:pt x="18" y="78"/>
                  </a:cubicBezTo>
                  <a:cubicBezTo>
                    <a:pt x="14" y="83"/>
                    <a:pt x="14" y="83"/>
                    <a:pt x="14" y="83"/>
                  </a:cubicBezTo>
                  <a:cubicBezTo>
                    <a:pt x="14" y="83"/>
                    <a:pt x="12" y="86"/>
                    <a:pt x="12" y="87"/>
                  </a:cubicBezTo>
                  <a:cubicBezTo>
                    <a:pt x="12" y="88"/>
                    <a:pt x="12" y="91"/>
                    <a:pt x="13" y="93"/>
                  </a:cubicBezTo>
                  <a:cubicBezTo>
                    <a:pt x="14" y="94"/>
                    <a:pt x="14" y="98"/>
                    <a:pt x="15" y="100"/>
                  </a:cubicBezTo>
                  <a:cubicBezTo>
                    <a:pt x="16" y="102"/>
                    <a:pt x="17" y="106"/>
                    <a:pt x="18" y="107"/>
                  </a:cubicBezTo>
                  <a:cubicBezTo>
                    <a:pt x="19" y="108"/>
                    <a:pt x="18" y="117"/>
                    <a:pt x="19" y="119"/>
                  </a:cubicBezTo>
                  <a:cubicBezTo>
                    <a:pt x="19" y="122"/>
                    <a:pt x="19" y="127"/>
                    <a:pt x="19" y="127"/>
                  </a:cubicBezTo>
                  <a:cubicBezTo>
                    <a:pt x="19" y="127"/>
                    <a:pt x="18" y="130"/>
                    <a:pt x="16" y="132"/>
                  </a:cubicBezTo>
                  <a:cubicBezTo>
                    <a:pt x="14" y="134"/>
                    <a:pt x="3" y="144"/>
                    <a:pt x="3" y="146"/>
                  </a:cubicBezTo>
                  <a:cubicBezTo>
                    <a:pt x="2" y="148"/>
                    <a:pt x="1" y="152"/>
                    <a:pt x="1" y="152"/>
                  </a:cubicBezTo>
                  <a:cubicBezTo>
                    <a:pt x="1" y="152"/>
                    <a:pt x="2" y="159"/>
                    <a:pt x="1" y="160"/>
                  </a:cubicBezTo>
                  <a:cubicBezTo>
                    <a:pt x="0" y="161"/>
                    <a:pt x="0" y="167"/>
                    <a:pt x="0" y="167"/>
                  </a:cubicBezTo>
                  <a:cubicBezTo>
                    <a:pt x="0" y="167"/>
                    <a:pt x="4" y="173"/>
                    <a:pt x="4" y="174"/>
                  </a:cubicBezTo>
                  <a:cubicBezTo>
                    <a:pt x="4" y="174"/>
                    <a:pt x="6" y="180"/>
                    <a:pt x="6" y="182"/>
                  </a:cubicBezTo>
                  <a:cubicBezTo>
                    <a:pt x="6" y="184"/>
                    <a:pt x="6" y="184"/>
                    <a:pt x="6" y="184"/>
                  </a:cubicBezTo>
                  <a:cubicBezTo>
                    <a:pt x="6" y="184"/>
                    <a:pt x="4" y="189"/>
                    <a:pt x="4" y="190"/>
                  </a:cubicBezTo>
                  <a:cubicBezTo>
                    <a:pt x="4" y="191"/>
                    <a:pt x="2" y="195"/>
                    <a:pt x="4" y="197"/>
                  </a:cubicBezTo>
                  <a:cubicBezTo>
                    <a:pt x="7" y="199"/>
                    <a:pt x="7" y="200"/>
                    <a:pt x="8" y="201"/>
                  </a:cubicBezTo>
                  <a:cubicBezTo>
                    <a:pt x="10" y="203"/>
                    <a:pt x="10" y="204"/>
                    <a:pt x="12" y="206"/>
                  </a:cubicBezTo>
                  <a:cubicBezTo>
                    <a:pt x="14" y="208"/>
                    <a:pt x="19" y="211"/>
                    <a:pt x="24" y="212"/>
                  </a:cubicBezTo>
                  <a:cubicBezTo>
                    <a:pt x="28" y="213"/>
                    <a:pt x="31" y="218"/>
                    <a:pt x="33" y="215"/>
                  </a:cubicBezTo>
                  <a:cubicBezTo>
                    <a:pt x="34" y="212"/>
                    <a:pt x="35" y="211"/>
                    <a:pt x="37" y="210"/>
                  </a:cubicBezTo>
                  <a:cubicBezTo>
                    <a:pt x="38" y="209"/>
                    <a:pt x="35" y="207"/>
                    <a:pt x="42" y="207"/>
                  </a:cubicBezTo>
                  <a:cubicBezTo>
                    <a:pt x="48" y="207"/>
                    <a:pt x="56" y="198"/>
                    <a:pt x="57" y="195"/>
                  </a:cubicBezTo>
                  <a:cubicBezTo>
                    <a:pt x="59" y="191"/>
                    <a:pt x="62" y="188"/>
                    <a:pt x="63" y="186"/>
                  </a:cubicBezTo>
                  <a:cubicBezTo>
                    <a:pt x="64" y="184"/>
                    <a:pt x="64" y="180"/>
                    <a:pt x="65" y="178"/>
                  </a:cubicBezTo>
                  <a:cubicBezTo>
                    <a:pt x="66" y="176"/>
                    <a:pt x="69" y="155"/>
                    <a:pt x="71" y="151"/>
                  </a:cubicBezTo>
                  <a:cubicBezTo>
                    <a:pt x="73" y="146"/>
                    <a:pt x="74" y="144"/>
                    <a:pt x="76" y="141"/>
                  </a:cubicBezTo>
                  <a:cubicBezTo>
                    <a:pt x="78" y="137"/>
                    <a:pt x="77" y="137"/>
                    <a:pt x="79" y="134"/>
                  </a:cubicBezTo>
                  <a:cubicBezTo>
                    <a:pt x="81" y="131"/>
                    <a:pt x="81" y="132"/>
                    <a:pt x="82" y="128"/>
                  </a:cubicBezTo>
                  <a:cubicBezTo>
                    <a:pt x="84" y="125"/>
                    <a:pt x="83" y="130"/>
                    <a:pt x="84" y="123"/>
                  </a:cubicBezTo>
                  <a:cubicBezTo>
                    <a:pt x="86" y="116"/>
                    <a:pt x="89" y="104"/>
                    <a:pt x="90" y="101"/>
                  </a:cubicBezTo>
                  <a:cubicBezTo>
                    <a:pt x="92" y="98"/>
                    <a:pt x="93" y="98"/>
                    <a:pt x="94" y="95"/>
                  </a:cubicBezTo>
                  <a:cubicBezTo>
                    <a:pt x="95" y="92"/>
                    <a:pt x="96" y="90"/>
                    <a:pt x="95" y="88"/>
                  </a:cubicBezTo>
                  <a:cubicBezTo>
                    <a:pt x="94" y="85"/>
                    <a:pt x="93" y="90"/>
                    <a:pt x="94" y="84"/>
                  </a:cubicBezTo>
                  <a:cubicBezTo>
                    <a:pt x="96" y="78"/>
                    <a:pt x="94" y="79"/>
                    <a:pt x="97" y="75"/>
                  </a:cubicBezTo>
                  <a:cubicBezTo>
                    <a:pt x="101" y="71"/>
                    <a:pt x="101" y="70"/>
                    <a:pt x="100" y="68"/>
                  </a:cubicBezTo>
                  <a:cubicBezTo>
                    <a:pt x="100" y="65"/>
                    <a:pt x="99" y="63"/>
                    <a:pt x="99" y="61"/>
                  </a:cubicBezTo>
                  <a:cubicBezTo>
                    <a:pt x="99" y="58"/>
                    <a:pt x="95" y="56"/>
                    <a:pt x="98" y="53"/>
                  </a:cubicBezTo>
                  <a:cubicBezTo>
                    <a:pt x="102" y="49"/>
                    <a:pt x="103" y="49"/>
                    <a:pt x="104" y="52"/>
                  </a:cubicBezTo>
                  <a:cubicBezTo>
                    <a:pt x="104" y="55"/>
                    <a:pt x="101" y="62"/>
                    <a:pt x="105" y="59"/>
                  </a:cubicBezTo>
                  <a:cubicBezTo>
                    <a:pt x="109" y="56"/>
                    <a:pt x="113" y="52"/>
                    <a:pt x="113" y="50"/>
                  </a:cubicBezTo>
                  <a:cubicBezTo>
                    <a:pt x="113" y="48"/>
                    <a:pt x="111" y="47"/>
                    <a:pt x="111" y="44"/>
                  </a:cubicBezTo>
                  <a:cubicBezTo>
                    <a:pt x="111" y="42"/>
                    <a:pt x="108" y="41"/>
                    <a:pt x="108" y="39"/>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09"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711675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fade">
                                      <p:cBhvr>
                                        <p:cTn id="11" dur="500"/>
                                        <p:tgtEl>
                                          <p:spTgt spid="1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ppt_w</p:attrName>
                                        </p:attrNameLst>
                                      </p:cBhvr>
                                      <p:tavLst>
                                        <p:tav tm="0">
                                          <p:val>
                                            <p:fltVal val="0"/>
                                          </p:val>
                                        </p:tav>
                                        <p:tav tm="100000">
                                          <p:val>
                                            <p:strVal val="#ppt_w"/>
                                          </p:val>
                                        </p:tav>
                                      </p:tavLst>
                                    </p:anim>
                                    <p:anim calcmode="lin" valueType="num">
                                      <p:cBhvr>
                                        <p:cTn id="26" dur="500" fill="hold"/>
                                        <p:tgtEl>
                                          <p:spTgt spid="61"/>
                                        </p:tgtEl>
                                        <p:attrNameLst>
                                          <p:attrName>ppt_h</p:attrName>
                                        </p:attrNameLst>
                                      </p:cBhvr>
                                      <p:tavLst>
                                        <p:tav tm="0">
                                          <p:val>
                                            <p:fltVal val="0"/>
                                          </p:val>
                                        </p:tav>
                                        <p:tav tm="100000">
                                          <p:val>
                                            <p:strVal val="#ppt_h"/>
                                          </p:val>
                                        </p:tav>
                                      </p:tavLst>
                                    </p:anim>
                                    <p:animEffect transition="in" filter="fade">
                                      <p:cBhvr>
                                        <p:cTn id="27" dur="5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Effect transition="in" filter="fade">
                                      <p:cBhvr>
                                        <p:cTn id="47" dur="500"/>
                                        <p:tgtEl>
                                          <p:spTgt spid="69"/>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 calcmode="lin" valueType="num">
                                      <p:cBhvr>
                                        <p:cTn id="55" dur="500" fill="hold"/>
                                        <p:tgtEl>
                                          <p:spTgt spid="73"/>
                                        </p:tgtEl>
                                        <p:attrNameLst>
                                          <p:attrName>ppt_w</p:attrName>
                                        </p:attrNameLst>
                                      </p:cBhvr>
                                      <p:tavLst>
                                        <p:tav tm="0">
                                          <p:val>
                                            <p:fltVal val="0"/>
                                          </p:val>
                                        </p:tav>
                                        <p:tav tm="100000">
                                          <p:val>
                                            <p:strVal val="#ppt_w"/>
                                          </p:val>
                                        </p:tav>
                                      </p:tavLst>
                                    </p:anim>
                                    <p:anim calcmode="lin" valueType="num">
                                      <p:cBhvr>
                                        <p:cTn id="56" dur="500" fill="hold"/>
                                        <p:tgtEl>
                                          <p:spTgt spid="73"/>
                                        </p:tgtEl>
                                        <p:attrNameLst>
                                          <p:attrName>ppt_h</p:attrName>
                                        </p:attrNameLst>
                                      </p:cBhvr>
                                      <p:tavLst>
                                        <p:tav tm="0">
                                          <p:val>
                                            <p:fltVal val="0"/>
                                          </p:val>
                                        </p:tav>
                                        <p:tav tm="100000">
                                          <p:val>
                                            <p:strVal val="#ppt_h"/>
                                          </p:val>
                                        </p:tav>
                                      </p:tavLst>
                                    </p:anim>
                                    <p:animEffect transition="in" filter="fade">
                                      <p:cBhvr>
                                        <p:cTn id="57" dur="500"/>
                                        <p:tgtEl>
                                          <p:spTgt spid="73"/>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500"/>
                                        <p:tgtEl>
                                          <p:spTgt spid="76"/>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33"/>
                                        </p:tgtEl>
                                        <p:attrNameLst>
                                          <p:attrName>style.visibility</p:attrName>
                                        </p:attrNameLst>
                                      </p:cBhvr>
                                      <p:to>
                                        <p:strVal val="visible"/>
                                      </p:to>
                                    </p:set>
                                    <p:animEffect transition="in" filter="fade">
                                      <p:cBhvr>
                                        <p:cTn id="65" dur="500"/>
                                        <p:tgtEl>
                                          <p:spTgt spid="133"/>
                                        </p:tgtEl>
                                      </p:cBhvr>
                                    </p:animEffect>
                                  </p:childTnLst>
                                </p:cTn>
                              </p:par>
                            </p:childTnLst>
                          </p:cTn>
                        </p:par>
                        <p:par>
                          <p:cTn id="66" fill="hold">
                            <p:stCondLst>
                              <p:cond delay="6500"/>
                            </p:stCondLst>
                            <p:childTnLst>
                              <p:par>
                                <p:cTn id="67" presetID="22" presetClass="entr" presetSubtype="4" fill="hold"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down)">
                                      <p:cBhvr>
                                        <p:cTn id="69" dur="500"/>
                                        <p:tgtEl>
                                          <p:spTgt spid="3"/>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animEffect transition="in" filter="fade">
                                      <p:cBhvr>
                                        <p:cTn id="75" dur="500"/>
                                        <p:tgtEl>
                                          <p:spTgt spid="4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05"/>
                                        </p:tgtEl>
                                        <p:attrNameLst>
                                          <p:attrName>style.visibility</p:attrName>
                                        </p:attrNameLst>
                                      </p:cBhvr>
                                      <p:to>
                                        <p:strVal val="visible"/>
                                      </p:to>
                                    </p:set>
                                    <p:anim calcmode="lin" valueType="num">
                                      <p:cBhvr>
                                        <p:cTn id="79" dur="500" fill="hold"/>
                                        <p:tgtEl>
                                          <p:spTgt spid="105"/>
                                        </p:tgtEl>
                                        <p:attrNameLst>
                                          <p:attrName>ppt_w</p:attrName>
                                        </p:attrNameLst>
                                      </p:cBhvr>
                                      <p:tavLst>
                                        <p:tav tm="0">
                                          <p:val>
                                            <p:fltVal val="0"/>
                                          </p:val>
                                        </p:tav>
                                        <p:tav tm="100000">
                                          <p:val>
                                            <p:strVal val="#ppt_w"/>
                                          </p:val>
                                        </p:tav>
                                      </p:tavLst>
                                    </p:anim>
                                    <p:anim calcmode="lin" valueType="num">
                                      <p:cBhvr>
                                        <p:cTn id="80" dur="500" fill="hold"/>
                                        <p:tgtEl>
                                          <p:spTgt spid="105"/>
                                        </p:tgtEl>
                                        <p:attrNameLst>
                                          <p:attrName>ppt_h</p:attrName>
                                        </p:attrNameLst>
                                      </p:cBhvr>
                                      <p:tavLst>
                                        <p:tav tm="0">
                                          <p:val>
                                            <p:fltVal val="0"/>
                                          </p:val>
                                        </p:tav>
                                        <p:tav tm="100000">
                                          <p:val>
                                            <p:strVal val="#ppt_h"/>
                                          </p:val>
                                        </p:tav>
                                      </p:tavLst>
                                    </p:anim>
                                    <p:animEffect transition="in" filter="fade">
                                      <p:cBhvr>
                                        <p:cTn id="81" dur="500"/>
                                        <p:tgtEl>
                                          <p:spTgt spid="10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fade">
                                      <p:cBhvr>
                                        <p:cTn id="85" dur="500"/>
                                        <p:tgtEl>
                                          <p:spTgt spid="108"/>
                                        </p:tgtEl>
                                      </p:cBhvr>
                                    </p:animEffect>
                                  </p:childTnLst>
                                </p:cTn>
                              </p:par>
                            </p:childTnLst>
                          </p:cTn>
                        </p:par>
                        <p:par>
                          <p:cTn id="86" fill="hold">
                            <p:stCondLst>
                              <p:cond delay="8500"/>
                            </p:stCondLst>
                            <p:childTnLst>
                              <p:par>
                                <p:cTn id="87" presetID="53" presetClass="entr" presetSubtype="16" fill="hold" nodeType="afterEffect">
                                  <p:stCondLst>
                                    <p:cond delay="0"/>
                                  </p:stCondLst>
                                  <p:childTnLst>
                                    <p:set>
                                      <p:cBhvr>
                                        <p:cTn id="88" dur="1" fill="hold">
                                          <p:stCondLst>
                                            <p:cond delay="0"/>
                                          </p:stCondLst>
                                        </p:cTn>
                                        <p:tgtEl>
                                          <p:spTgt spid="101"/>
                                        </p:tgtEl>
                                        <p:attrNameLst>
                                          <p:attrName>style.visibility</p:attrName>
                                        </p:attrNameLst>
                                      </p:cBhvr>
                                      <p:to>
                                        <p:strVal val="visible"/>
                                      </p:to>
                                    </p:set>
                                    <p:anim calcmode="lin" valueType="num">
                                      <p:cBhvr>
                                        <p:cTn id="89" dur="500" fill="hold"/>
                                        <p:tgtEl>
                                          <p:spTgt spid="101"/>
                                        </p:tgtEl>
                                        <p:attrNameLst>
                                          <p:attrName>ppt_w</p:attrName>
                                        </p:attrNameLst>
                                      </p:cBhvr>
                                      <p:tavLst>
                                        <p:tav tm="0">
                                          <p:val>
                                            <p:fltVal val="0"/>
                                          </p:val>
                                        </p:tav>
                                        <p:tav tm="100000">
                                          <p:val>
                                            <p:strVal val="#ppt_w"/>
                                          </p:val>
                                        </p:tav>
                                      </p:tavLst>
                                    </p:anim>
                                    <p:anim calcmode="lin" valueType="num">
                                      <p:cBhvr>
                                        <p:cTn id="90" dur="500" fill="hold"/>
                                        <p:tgtEl>
                                          <p:spTgt spid="101"/>
                                        </p:tgtEl>
                                        <p:attrNameLst>
                                          <p:attrName>ppt_h</p:attrName>
                                        </p:attrNameLst>
                                      </p:cBhvr>
                                      <p:tavLst>
                                        <p:tav tm="0">
                                          <p:val>
                                            <p:fltVal val="0"/>
                                          </p:val>
                                        </p:tav>
                                        <p:tav tm="100000">
                                          <p:val>
                                            <p:strVal val="#ppt_h"/>
                                          </p:val>
                                        </p:tav>
                                      </p:tavLst>
                                    </p:anim>
                                    <p:animEffect transition="in" filter="fade">
                                      <p:cBhvr>
                                        <p:cTn id="91" dur="500"/>
                                        <p:tgtEl>
                                          <p:spTgt spid="101"/>
                                        </p:tgtEl>
                                      </p:cBhvr>
                                    </p:animEffect>
                                  </p:childTnLst>
                                </p:cTn>
                              </p:par>
                            </p:childTnLst>
                          </p:cTn>
                        </p:par>
                        <p:par>
                          <p:cTn id="92" fill="hold">
                            <p:stCondLst>
                              <p:cond delay="90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childTnLst>
                          </p:cTn>
                        </p:par>
                        <p:par>
                          <p:cTn id="96" fill="hold">
                            <p:stCondLst>
                              <p:cond delay="9500"/>
                            </p:stCondLst>
                            <p:childTnLst>
                              <p:par>
                                <p:cTn id="97" presetID="53" presetClass="entr" presetSubtype="16" fill="hold" nodeType="afterEffect">
                                  <p:stCondLst>
                                    <p:cond delay="0"/>
                                  </p:stCondLst>
                                  <p:childTnLst>
                                    <p:set>
                                      <p:cBhvr>
                                        <p:cTn id="98" dur="1" fill="hold">
                                          <p:stCondLst>
                                            <p:cond delay="0"/>
                                          </p:stCondLst>
                                        </p:cTn>
                                        <p:tgtEl>
                                          <p:spTgt spid="97"/>
                                        </p:tgtEl>
                                        <p:attrNameLst>
                                          <p:attrName>style.visibility</p:attrName>
                                        </p:attrNameLst>
                                      </p:cBhvr>
                                      <p:to>
                                        <p:strVal val="visible"/>
                                      </p:to>
                                    </p:set>
                                    <p:anim calcmode="lin" valueType="num">
                                      <p:cBhvr>
                                        <p:cTn id="99" dur="500" fill="hold"/>
                                        <p:tgtEl>
                                          <p:spTgt spid="97"/>
                                        </p:tgtEl>
                                        <p:attrNameLst>
                                          <p:attrName>ppt_w</p:attrName>
                                        </p:attrNameLst>
                                      </p:cBhvr>
                                      <p:tavLst>
                                        <p:tav tm="0">
                                          <p:val>
                                            <p:fltVal val="0"/>
                                          </p:val>
                                        </p:tav>
                                        <p:tav tm="100000">
                                          <p:val>
                                            <p:strVal val="#ppt_w"/>
                                          </p:val>
                                        </p:tav>
                                      </p:tavLst>
                                    </p:anim>
                                    <p:anim calcmode="lin" valueType="num">
                                      <p:cBhvr>
                                        <p:cTn id="100" dur="500" fill="hold"/>
                                        <p:tgtEl>
                                          <p:spTgt spid="97"/>
                                        </p:tgtEl>
                                        <p:attrNameLst>
                                          <p:attrName>ppt_h</p:attrName>
                                        </p:attrNameLst>
                                      </p:cBhvr>
                                      <p:tavLst>
                                        <p:tav tm="0">
                                          <p:val>
                                            <p:fltVal val="0"/>
                                          </p:val>
                                        </p:tav>
                                        <p:tav tm="100000">
                                          <p:val>
                                            <p:strVal val="#ppt_h"/>
                                          </p:val>
                                        </p:tav>
                                      </p:tavLst>
                                    </p:anim>
                                    <p:animEffect transition="in" filter="fade">
                                      <p:cBhvr>
                                        <p:cTn id="101" dur="500"/>
                                        <p:tgtEl>
                                          <p:spTgt spid="97"/>
                                        </p:tgtEl>
                                      </p:cBhvr>
                                    </p:animEffect>
                                  </p:childTnLst>
                                </p:cTn>
                              </p:par>
                            </p:childTnLst>
                          </p:cTn>
                        </p:par>
                        <p:par>
                          <p:cTn id="102" fill="hold">
                            <p:stCondLst>
                              <p:cond delay="10000"/>
                            </p:stCondLst>
                            <p:childTnLst>
                              <p:par>
                                <p:cTn id="103" presetID="10" presetClass="entr" presetSubtype="0" fill="hold" grpId="0" nodeType="after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500"/>
                                        <p:tgtEl>
                                          <p:spTgt spid="100"/>
                                        </p:tgtEl>
                                      </p:cBhvr>
                                    </p:animEffect>
                                  </p:childTnLst>
                                </p:cTn>
                              </p:par>
                            </p:childTnLst>
                          </p:cTn>
                        </p:par>
                        <p:par>
                          <p:cTn id="106" fill="hold">
                            <p:stCondLst>
                              <p:cond delay="10500"/>
                            </p:stCondLst>
                            <p:childTnLst>
                              <p:par>
                                <p:cTn id="107" presetID="53" presetClass="entr" presetSubtype="16" fill="hold" nodeType="afterEffect">
                                  <p:stCondLst>
                                    <p:cond delay="0"/>
                                  </p:stCondLst>
                                  <p:childTnLst>
                                    <p:set>
                                      <p:cBhvr>
                                        <p:cTn id="108" dur="1" fill="hold">
                                          <p:stCondLst>
                                            <p:cond delay="0"/>
                                          </p:stCondLst>
                                        </p:cTn>
                                        <p:tgtEl>
                                          <p:spTgt spid="93"/>
                                        </p:tgtEl>
                                        <p:attrNameLst>
                                          <p:attrName>style.visibility</p:attrName>
                                        </p:attrNameLst>
                                      </p:cBhvr>
                                      <p:to>
                                        <p:strVal val="visible"/>
                                      </p:to>
                                    </p:set>
                                    <p:anim calcmode="lin" valueType="num">
                                      <p:cBhvr>
                                        <p:cTn id="109" dur="500" fill="hold"/>
                                        <p:tgtEl>
                                          <p:spTgt spid="93"/>
                                        </p:tgtEl>
                                        <p:attrNameLst>
                                          <p:attrName>ppt_w</p:attrName>
                                        </p:attrNameLst>
                                      </p:cBhvr>
                                      <p:tavLst>
                                        <p:tav tm="0">
                                          <p:val>
                                            <p:fltVal val="0"/>
                                          </p:val>
                                        </p:tav>
                                        <p:tav tm="100000">
                                          <p:val>
                                            <p:strVal val="#ppt_w"/>
                                          </p:val>
                                        </p:tav>
                                      </p:tavLst>
                                    </p:anim>
                                    <p:anim calcmode="lin" valueType="num">
                                      <p:cBhvr>
                                        <p:cTn id="110" dur="500" fill="hold"/>
                                        <p:tgtEl>
                                          <p:spTgt spid="93"/>
                                        </p:tgtEl>
                                        <p:attrNameLst>
                                          <p:attrName>ppt_h</p:attrName>
                                        </p:attrNameLst>
                                      </p:cBhvr>
                                      <p:tavLst>
                                        <p:tav tm="0">
                                          <p:val>
                                            <p:fltVal val="0"/>
                                          </p:val>
                                        </p:tav>
                                        <p:tav tm="100000">
                                          <p:val>
                                            <p:strVal val="#ppt_h"/>
                                          </p:val>
                                        </p:tav>
                                      </p:tavLst>
                                    </p:anim>
                                    <p:animEffect transition="in" filter="fade">
                                      <p:cBhvr>
                                        <p:cTn id="111" dur="500"/>
                                        <p:tgtEl>
                                          <p:spTgt spid="93"/>
                                        </p:tgtEl>
                                      </p:cBhvr>
                                    </p:animEffect>
                                  </p:childTnLst>
                                </p:cTn>
                              </p:par>
                            </p:childTnLst>
                          </p:cTn>
                        </p:par>
                        <p:par>
                          <p:cTn id="112" fill="hold">
                            <p:stCondLst>
                              <p:cond delay="11000"/>
                            </p:stCondLst>
                            <p:childTnLst>
                              <p:par>
                                <p:cTn id="113" presetID="10" presetClass="entr" presetSubtype="0" fill="hold" grpId="0" nodeType="afterEffect">
                                  <p:stCondLst>
                                    <p:cond delay="0"/>
                                  </p:stCondLst>
                                  <p:childTnLst>
                                    <p:set>
                                      <p:cBhvr>
                                        <p:cTn id="114" dur="1" fill="hold">
                                          <p:stCondLst>
                                            <p:cond delay="0"/>
                                          </p:stCondLst>
                                        </p:cTn>
                                        <p:tgtEl>
                                          <p:spTgt spid="96"/>
                                        </p:tgtEl>
                                        <p:attrNameLst>
                                          <p:attrName>style.visibility</p:attrName>
                                        </p:attrNameLst>
                                      </p:cBhvr>
                                      <p:to>
                                        <p:strVal val="visible"/>
                                      </p:to>
                                    </p:set>
                                    <p:animEffect transition="in" filter="fade">
                                      <p:cBhvr>
                                        <p:cTn id="115" dur="500"/>
                                        <p:tgtEl>
                                          <p:spTgt spid="96"/>
                                        </p:tgtEl>
                                      </p:cBhvr>
                                    </p:animEffect>
                                  </p:childTnLst>
                                </p:cTn>
                              </p:par>
                            </p:childTnLst>
                          </p:cTn>
                        </p:par>
                        <p:par>
                          <p:cTn id="116" fill="hold">
                            <p:stCondLst>
                              <p:cond delay="11500"/>
                            </p:stCondLst>
                            <p:childTnLst>
                              <p:par>
                                <p:cTn id="117" presetID="10" presetClass="entr" presetSubtype="0" fill="hold" nodeType="after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fade">
                                      <p:cBhvr>
                                        <p:cTn id="119" dur="500"/>
                                        <p:tgtEl>
                                          <p:spTgt spid="134"/>
                                        </p:tgtEl>
                                      </p:cBhvr>
                                    </p:animEffect>
                                  </p:childTnLst>
                                </p:cTn>
                              </p:par>
                            </p:childTnLst>
                          </p:cTn>
                        </p:par>
                        <p:par>
                          <p:cTn id="120" fill="hold">
                            <p:stCondLst>
                              <p:cond delay="12000"/>
                            </p:stCondLst>
                            <p:childTnLst>
                              <p:par>
                                <p:cTn id="121" presetID="22" presetClass="entr" presetSubtype="1" fill="hold" nodeType="afterEffect">
                                  <p:stCondLst>
                                    <p:cond delay="0"/>
                                  </p:stCondLst>
                                  <p:childTnLst>
                                    <p:set>
                                      <p:cBhvr>
                                        <p:cTn id="122" dur="1" fill="hold">
                                          <p:stCondLst>
                                            <p:cond delay="0"/>
                                          </p:stCondLst>
                                        </p:cTn>
                                        <p:tgtEl>
                                          <p:spTgt spid="4"/>
                                        </p:tgtEl>
                                        <p:attrNameLst>
                                          <p:attrName>style.visibility</p:attrName>
                                        </p:attrNameLst>
                                      </p:cBhvr>
                                      <p:to>
                                        <p:strVal val="visible"/>
                                      </p:to>
                                    </p:set>
                                    <p:animEffect transition="in" filter="wipe(up)">
                                      <p:cBhvr>
                                        <p:cTn id="123" dur="500"/>
                                        <p:tgtEl>
                                          <p:spTgt spid="4"/>
                                        </p:tgtEl>
                                      </p:cBhvr>
                                    </p:animEffect>
                                  </p:childTnLst>
                                </p:cTn>
                              </p:par>
                            </p:childTnLst>
                          </p:cTn>
                        </p:par>
                        <p:par>
                          <p:cTn id="124" fill="hold">
                            <p:stCondLst>
                              <p:cond delay="12500"/>
                            </p:stCondLst>
                            <p:childTnLst>
                              <p:par>
                                <p:cTn id="125" presetID="53" presetClass="entr" presetSubtype="16" fill="hold" nodeType="after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p:cTn id="127" dur="500" fill="hold"/>
                                        <p:tgtEl>
                                          <p:spTgt spid="53"/>
                                        </p:tgtEl>
                                        <p:attrNameLst>
                                          <p:attrName>ppt_w</p:attrName>
                                        </p:attrNameLst>
                                      </p:cBhvr>
                                      <p:tavLst>
                                        <p:tav tm="0">
                                          <p:val>
                                            <p:fltVal val="0"/>
                                          </p:val>
                                        </p:tav>
                                        <p:tav tm="100000">
                                          <p:val>
                                            <p:strVal val="#ppt_w"/>
                                          </p:val>
                                        </p:tav>
                                      </p:tavLst>
                                    </p:anim>
                                    <p:anim calcmode="lin" valueType="num">
                                      <p:cBhvr>
                                        <p:cTn id="128" dur="500" fill="hold"/>
                                        <p:tgtEl>
                                          <p:spTgt spid="53"/>
                                        </p:tgtEl>
                                        <p:attrNameLst>
                                          <p:attrName>ppt_h</p:attrName>
                                        </p:attrNameLst>
                                      </p:cBhvr>
                                      <p:tavLst>
                                        <p:tav tm="0">
                                          <p:val>
                                            <p:fltVal val="0"/>
                                          </p:val>
                                        </p:tav>
                                        <p:tav tm="100000">
                                          <p:val>
                                            <p:strVal val="#ppt_h"/>
                                          </p:val>
                                        </p:tav>
                                      </p:tavLst>
                                    </p:anim>
                                    <p:animEffect transition="in" filter="fade">
                                      <p:cBhvr>
                                        <p:cTn id="129" dur="500"/>
                                        <p:tgtEl>
                                          <p:spTgt spid="53"/>
                                        </p:tgtEl>
                                      </p:cBhvr>
                                    </p:animEffect>
                                  </p:childTnLst>
                                </p:cTn>
                              </p:par>
                            </p:childTnLst>
                          </p:cTn>
                        </p:par>
                        <p:par>
                          <p:cTn id="130" fill="hold">
                            <p:stCondLst>
                              <p:cond delay="13000"/>
                            </p:stCondLst>
                            <p:childTnLst>
                              <p:par>
                                <p:cTn id="131" presetID="53" presetClass="entr" presetSubtype="16" fill="hold" nodeType="afterEffect">
                                  <p:stCondLst>
                                    <p:cond delay="0"/>
                                  </p:stCondLst>
                                  <p:childTnLst>
                                    <p:set>
                                      <p:cBhvr>
                                        <p:cTn id="132" dur="1" fill="hold">
                                          <p:stCondLst>
                                            <p:cond delay="0"/>
                                          </p:stCondLst>
                                        </p:cTn>
                                        <p:tgtEl>
                                          <p:spTgt spid="77"/>
                                        </p:tgtEl>
                                        <p:attrNameLst>
                                          <p:attrName>style.visibility</p:attrName>
                                        </p:attrNameLst>
                                      </p:cBhvr>
                                      <p:to>
                                        <p:strVal val="visible"/>
                                      </p:to>
                                    </p:set>
                                    <p:anim calcmode="lin" valueType="num">
                                      <p:cBhvr>
                                        <p:cTn id="133" dur="500" fill="hold"/>
                                        <p:tgtEl>
                                          <p:spTgt spid="77"/>
                                        </p:tgtEl>
                                        <p:attrNameLst>
                                          <p:attrName>ppt_w</p:attrName>
                                        </p:attrNameLst>
                                      </p:cBhvr>
                                      <p:tavLst>
                                        <p:tav tm="0">
                                          <p:val>
                                            <p:fltVal val="0"/>
                                          </p:val>
                                        </p:tav>
                                        <p:tav tm="100000">
                                          <p:val>
                                            <p:strVal val="#ppt_w"/>
                                          </p:val>
                                        </p:tav>
                                      </p:tavLst>
                                    </p:anim>
                                    <p:anim calcmode="lin" valueType="num">
                                      <p:cBhvr>
                                        <p:cTn id="134" dur="500" fill="hold"/>
                                        <p:tgtEl>
                                          <p:spTgt spid="77"/>
                                        </p:tgtEl>
                                        <p:attrNameLst>
                                          <p:attrName>ppt_h</p:attrName>
                                        </p:attrNameLst>
                                      </p:cBhvr>
                                      <p:tavLst>
                                        <p:tav tm="0">
                                          <p:val>
                                            <p:fltVal val="0"/>
                                          </p:val>
                                        </p:tav>
                                        <p:tav tm="100000">
                                          <p:val>
                                            <p:strVal val="#ppt_h"/>
                                          </p:val>
                                        </p:tav>
                                      </p:tavLst>
                                    </p:anim>
                                    <p:animEffect transition="in" filter="fade">
                                      <p:cBhvr>
                                        <p:cTn id="135" dur="500"/>
                                        <p:tgtEl>
                                          <p:spTgt spid="77"/>
                                        </p:tgtEl>
                                      </p:cBhvr>
                                    </p:animEffect>
                                  </p:childTnLst>
                                </p:cTn>
                              </p:par>
                            </p:childTnLst>
                          </p:cTn>
                        </p:par>
                        <p:par>
                          <p:cTn id="136" fill="hold">
                            <p:stCondLst>
                              <p:cond delay="13500"/>
                            </p:stCondLst>
                            <p:childTnLst>
                              <p:par>
                                <p:cTn id="137" presetID="10" presetClass="entr" presetSubtype="0" fill="hold" grpId="0" nodeType="afterEffect">
                                  <p:stCondLst>
                                    <p:cond delay="0"/>
                                  </p:stCondLst>
                                  <p:childTnLst>
                                    <p:set>
                                      <p:cBhvr>
                                        <p:cTn id="138" dur="1" fill="hold">
                                          <p:stCondLst>
                                            <p:cond delay="0"/>
                                          </p:stCondLst>
                                        </p:cTn>
                                        <p:tgtEl>
                                          <p:spTgt spid="80"/>
                                        </p:tgtEl>
                                        <p:attrNameLst>
                                          <p:attrName>style.visibility</p:attrName>
                                        </p:attrNameLst>
                                      </p:cBhvr>
                                      <p:to>
                                        <p:strVal val="visible"/>
                                      </p:to>
                                    </p:set>
                                    <p:animEffect transition="in" filter="fade">
                                      <p:cBhvr>
                                        <p:cTn id="139" dur="500"/>
                                        <p:tgtEl>
                                          <p:spTgt spid="80"/>
                                        </p:tgtEl>
                                      </p:cBhvr>
                                    </p:animEffect>
                                  </p:childTnLst>
                                </p:cTn>
                              </p:par>
                            </p:childTnLst>
                          </p:cTn>
                        </p:par>
                        <p:par>
                          <p:cTn id="140" fill="hold">
                            <p:stCondLst>
                              <p:cond delay="14000"/>
                            </p:stCondLst>
                            <p:childTnLst>
                              <p:par>
                                <p:cTn id="141" presetID="53" presetClass="entr" presetSubtype="16" fill="hold" nodeType="afterEffect">
                                  <p:stCondLst>
                                    <p:cond delay="0"/>
                                  </p:stCondLst>
                                  <p:childTnLst>
                                    <p:set>
                                      <p:cBhvr>
                                        <p:cTn id="142" dur="1" fill="hold">
                                          <p:stCondLst>
                                            <p:cond delay="0"/>
                                          </p:stCondLst>
                                        </p:cTn>
                                        <p:tgtEl>
                                          <p:spTgt spid="81"/>
                                        </p:tgtEl>
                                        <p:attrNameLst>
                                          <p:attrName>style.visibility</p:attrName>
                                        </p:attrNameLst>
                                      </p:cBhvr>
                                      <p:to>
                                        <p:strVal val="visible"/>
                                      </p:to>
                                    </p:set>
                                    <p:anim calcmode="lin" valueType="num">
                                      <p:cBhvr>
                                        <p:cTn id="143" dur="500" fill="hold"/>
                                        <p:tgtEl>
                                          <p:spTgt spid="81"/>
                                        </p:tgtEl>
                                        <p:attrNameLst>
                                          <p:attrName>ppt_w</p:attrName>
                                        </p:attrNameLst>
                                      </p:cBhvr>
                                      <p:tavLst>
                                        <p:tav tm="0">
                                          <p:val>
                                            <p:fltVal val="0"/>
                                          </p:val>
                                        </p:tav>
                                        <p:tav tm="100000">
                                          <p:val>
                                            <p:strVal val="#ppt_w"/>
                                          </p:val>
                                        </p:tav>
                                      </p:tavLst>
                                    </p:anim>
                                    <p:anim calcmode="lin" valueType="num">
                                      <p:cBhvr>
                                        <p:cTn id="144" dur="500" fill="hold"/>
                                        <p:tgtEl>
                                          <p:spTgt spid="81"/>
                                        </p:tgtEl>
                                        <p:attrNameLst>
                                          <p:attrName>ppt_h</p:attrName>
                                        </p:attrNameLst>
                                      </p:cBhvr>
                                      <p:tavLst>
                                        <p:tav tm="0">
                                          <p:val>
                                            <p:fltVal val="0"/>
                                          </p:val>
                                        </p:tav>
                                        <p:tav tm="100000">
                                          <p:val>
                                            <p:strVal val="#ppt_h"/>
                                          </p:val>
                                        </p:tav>
                                      </p:tavLst>
                                    </p:anim>
                                    <p:animEffect transition="in" filter="fade">
                                      <p:cBhvr>
                                        <p:cTn id="145" dur="500"/>
                                        <p:tgtEl>
                                          <p:spTgt spid="81"/>
                                        </p:tgtEl>
                                      </p:cBhvr>
                                    </p:animEffect>
                                  </p:childTnLst>
                                </p:cTn>
                              </p:par>
                            </p:childTnLst>
                          </p:cTn>
                        </p:par>
                        <p:par>
                          <p:cTn id="146" fill="hold">
                            <p:stCondLst>
                              <p:cond delay="14500"/>
                            </p:stCondLst>
                            <p:childTnLst>
                              <p:par>
                                <p:cTn id="147" presetID="10" presetClass="entr" presetSubtype="0" fill="hold" grpId="0" nodeType="afterEffect">
                                  <p:stCondLst>
                                    <p:cond delay="0"/>
                                  </p:stCondLst>
                                  <p:childTnLst>
                                    <p:set>
                                      <p:cBhvr>
                                        <p:cTn id="148" dur="1" fill="hold">
                                          <p:stCondLst>
                                            <p:cond delay="0"/>
                                          </p:stCondLst>
                                        </p:cTn>
                                        <p:tgtEl>
                                          <p:spTgt spid="84"/>
                                        </p:tgtEl>
                                        <p:attrNameLst>
                                          <p:attrName>style.visibility</p:attrName>
                                        </p:attrNameLst>
                                      </p:cBhvr>
                                      <p:to>
                                        <p:strVal val="visible"/>
                                      </p:to>
                                    </p:set>
                                    <p:animEffect transition="in" filter="fade">
                                      <p:cBhvr>
                                        <p:cTn id="149" dur="500"/>
                                        <p:tgtEl>
                                          <p:spTgt spid="84"/>
                                        </p:tgtEl>
                                      </p:cBhvr>
                                    </p:animEffect>
                                  </p:childTnLst>
                                </p:cTn>
                              </p:par>
                            </p:childTnLst>
                          </p:cTn>
                        </p:par>
                        <p:par>
                          <p:cTn id="150" fill="hold">
                            <p:stCondLst>
                              <p:cond delay="15000"/>
                            </p:stCondLst>
                            <p:childTnLst>
                              <p:par>
                                <p:cTn id="151" presetID="53" presetClass="entr" presetSubtype="16" fill="hold" nodeType="afterEffect">
                                  <p:stCondLst>
                                    <p:cond delay="0"/>
                                  </p:stCondLst>
                                  <p:childTnLst>
                                    <p:set>
                                      <p:cBhvr>
                                        <p:cTn id="152" dur="1" fill="hold">
                                          <p:stCondLst>
                                            <p:cond delay="0"/>
                                          </p:stCondLst>
                                        </p:cTn>
                                        <p:tgtEl>
                                          <p:spTgt spid="85"/>
                                        </p:tgtEl>
                                        <p:attrNameLst>
                                          <p:attrName>style.visibility</p:attrName>
                                        </p:attrNameLst>
                                      </p:cBhvr>
                                      <p:to>
                                        <p:strVal val="visible"/>
                                      </p:to>
                                    </p:set>
                                    <p:anim calcmode="lin" valueType="num">
                                      <p:cBhvr>
                                        <p:cTn id="153" dur="500" fill="hold"/>
                                        <p:tgtEl>
                                          <p:spTgt spid="85"/>
                                        </p:tgtEl>
                                        <p:attrNameLst>
                                          <p:attrName>ppt_w</p:attrName>
                                        </p:attrNameLst>
                                      </p:cBhvr>
                                      <p:tavLst>
                                        <p:tav tm="0">
                                          <p:val>
                                            <p:fltVal val="0"/>
                                          </p:val>
                                        </p:tav>
                                        <p:tav tm="100000">
                                          <p:val>
                                            <p:strVal val="#ppt_w"/>
                                          </p:val>
                                        </p:tav>
                                      </p:tavLst>
                                    </p:anim>
                                    <p:anim calcmode="lin" valueType="num">
                                      <p:cBhvr>
                                        <p:cTn id="154" dur="500" fill="hold"/>
                                        <p:tgtEl>
                                          <p:spTgt spid="85"/>
                                        </p:tgtEl>
                                        <p:attrNameLst>
                                          <p:attrName>ppt_h</p:attrName>
                                        </p:attrNameLst>
                                      </p:cBhvr>
                                      <p:tavLst>
                                        <p:tav tm="0">
                                          <p:val>
                                            <p:fltVal val="0"/>
                                          </p:val>
                                        </p:tav>
                                        <p:tav tm="100000">
                                          <p:val>
                                            <p:strVal val="#ppt_h"/>
                                          </p:val>
                                        </p:tav>
                                      </p:tavLst>
                                    </p:anim>
                                    <p:animEffect transition="in" filter="fade">
                                      <p:cBhvr>
                                        <p:cTn id="155" dur="500"/>
                                        <p:tgtEl>
                                          <p:spTgt spid="85"/>
                                        </p:tgtEl>
                                      </p:cBhvr>
                                    </p:animEffect>
                                  </p:childTnLst>
                                </p:cTn>
                              </p:par>
                            </p:childTnLst>
                          </p:cTn>
                        </p:par>
                        <p:par>
                          <p:cTn id="156" fill="hold">
                            <p:stCondLst>
                              <p:cond delay="15500"/>
                            </p:stCondLst>
                            <p:childTnLst>
                              <p:par>
                                <p:cTn id="157" presetID="10" presetClass="entr" presetSubtype="0" fill="hold" grpId="0" nodeType="afterEffect">
                                  <p:stCondLst>
                                    <p:cond delay="0"/>
                                  </p:stCondLst>
                                  <p:childTnLst>
                                    <p:set>
                                      <p:cBhvr>
                                        <p:cTn id="158" dur="1" fill="hold">
                                          <p:stCondLst>
                                            <p:cond delay="0"/>
                                          </p:stCondLst>
                                        </p:cTn>
                                        <p:tgtEl>
                                          <p:spTgt spid="88"/>
                                        </p:tgtEl>
                                        <p:attrNameLst>
                                          <p:attrName>style.visibility</p:attrName>
                                        </p:attrNameLst>
                                      </p:cBhvr>
                                      <p:to>
                                        <p:strVal val="visible"/>
                                      </p:to>
                                    </p:set>
                                    <p:animEffect transition="in" filter="fade">
                                      <p:cBhvr>
                                        <p:cTn id="159" dur="500"/>
                                        <p:tgtEl>
                                          <p:spTgt spid="88"/>
                                        </p:tgtEl>
                                      </p:cBhvr>
                                    </p:animEffect>
                                  </p:childTnLst>
                                </p:cTn>
                              </p:par>
                            </p:childTnLst>
                          </p:cTn>
                        </p:par>
                        <p:par>
                          <p:cTn id="160" fill="hold">
                            <p:stCondLst>
                              <p:cond delay="16000"/>
                            </p:stCondLst>
                            <p:childTnLst>
                              <p:par>
                                <p:cTn id="161" presetID="53" presetClass="entr" presetSubtype="16" fill="hold" nodeType="afterEffect">
                                  <p:stCondLst>
                                    <p:cond delay="0"/>
                                  </p:stCondLst>
                                  <p:childTnLst>
                                    <p:set>
                                      <p:cBhvr>
                                        <p:cTn id="162" dur="1" fill="hold">
                                          <p:stCondLst>
                                            <p:cond delay="0"/>
                                          </p:stCondLst>
                                        </p:cTn>
                                        <p:tgtEl>
                                          <p:spTgt spid="89"/>
                                        </p:tgtEl>
                                        <p:attrNameLst>
                                          <p:attrName>style.visibility</p:attrName>
                                        </p:attrNameLst>
                                      </p:cBhvr>
                                      <p:to>
                                        <p:strVal val="visible"/>
                                      </p:to>
                                    </p:set>
                                    <p:anim calcmode="lin" valueType="num">
                                      <p:cBhvr>
                                        <p:cTn id="163" dur="500" fill="hold"/>
                                        <p:tgtEl>
                                          <p:spTgt spid="89"/>
                                        </p:tgtEl>
                                        <p:attrNameLst>
                                          <p:attrName>ppt_w</p:attrName>
                                        </p:attrNameLst>
                                      </p:cBhvr>
                                      <p:tavLst>
                                        <p:tav tm="0">
                                          <p:val>
                                            <p:fltVal val="0"/>
                                          </p:val>
                                        </p:tav>
                                        <p:tav tm="100000">
                                          <p:val>
                                            <p:strVal val="#ppt_w"/>
                                          </p:val>
                                        </p:tav>
                                      </p:tavLst>
                                    </p:anim>
                                    <p:anim calcmode="lin" valueType="num">
                                      <p:cBhvr>
                                        <p:cTn id="164" dur="500" fill="hold"/>
                                        <p:tgtEl>
                                          <p:spTgt spid="89"/>
                                        </p:tgtEl>
                                        <p:attrNameLst>
                                          <p:attrName>ppt_h</p:attrName>
                                        </p:attrNameLst>
                                      </p:cBhvr>
                                      <p:tavLst>
                                        <p:tav tm="0">
                                          <p:val>
                                            <p:fltVal val="0"/>
                                          </p:val>
                                        </p:tav>
                                        <p:tav tm="100000">
                                          <p:val>
                                            <p:strVal val="#ppt_h"/>
                                          </p:val>
                                        </p:tav>
                                      </p:tavLst>
                                    </p:anim>
                                    <p:animEffect transition="in" filter="fade">
                                      <p:cBhvr>
                                        <p:cTn id="165" dur="500"/>
                                        <p:tgtEl>
                                          <p:spTgt spid="89"/>
                                        </p:tgtEl>
                                      </p:cBhvr>
                                    </p:animEffect>
                                  </p:childTnLst>
                                </p:cTn>
                              </p:par>
                            </p:childTnLst>
                          </p:cTn>
                        </p:par>
                        <p:par>
                          <p:cTn id="166" fill="hold">
                            <p:stCondLst>
                              <p:cond delay="16500"/>
                            </p:stCondLst>
                            <p:childTnLst>
                              <p:par>
                                <p:cTn id="167" presetID="10" presetClass="entr" presetSubtype="0" fill="hold" grpId="0" nodeType="afterEffect">
                                  <p:stCondLst>
                                    <p:cond delay="0"/>
                                  </p:stCondLst>
                                  <p:childTnLst>
                                    <p:set>
                                      <p:cBhvr>
                                        <p:cTn id="168" dur="1" fill="hold">
                                          <p:stCondLst>
                                            <p:cond delay="0"/>
                                          </p:stCondLst>
                                        </p:cTn>
                                        <p:tgtEl>
                                          <p:spTgt spid="92"/>
                                        </p:tgtEl>
                                        <p:attrNameLst>
                                          <p:attrName>style.visibility</p:attrName>
                                        </p:attrNameLst>
                                      </p:cBhvr>
                                      <p:to>
                                        <p:strVal val="visible"/>
                                      </p:to>
                                    </p:set>
                                    <p:animEffect transition="in" filter="fade">
                                      <p:cBhvr>
                                        <p:cTn id="16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4" grpId="0"/>
      <p:bldP spid="68" grpId="0"/>
      <p:bldP spid="72" grpId="0"/>
      <p:bldP spid="76" grpId="0"/>
      <p:bldP spid="80" grpId="0"/>
      <p:bldP spid="84" grpId="0"/>
      <p:bldP spid="88" grpId="0"/>
      <p:bldP spid="92" grpId="0"/>
      <p:bldP spid="96" grpId="0"/>
      <p:bldP spid="100" grpId="0"/>
      <p:bldP spid="104" grpId="0"/>
      <p:bldP spid="108" grpId="0"/>
      <p:bldP spid="1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p:nvPr/>
        </p:nvSpPr>
        <p:spPr>
          <a:xfrm>
            <a:off x="0" y="1008340"/>
            <a:ext cx="10749855" cy="2319953"/>
          </a:xfrm>
          <a:prstGeom prst="homePlat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199717" y="2390936"/>
            <a:ext cx="442897" cy="274130"/>
            <a:chOff x="7719062" y="2536205"/>
            <a:chExt cx="791915" cy="490154"/>
          </a:xfrm>
        </p:grpSpPr>
        <p:sp>
          <p:nvSpPr>
            <p:cNvPr id="6" name="燕尾形 5"/>
            <p:cNvSpPr/>
            <p:nvPr/>
          </p:nvSpPr>
          <p:spPr>
            <a:xfrm rot="10800000">
              <a:off x="7719062"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19" name="燕尾形 18"/>
            <p:cNvSpPr/>
            <p:nvPr/>
          </p:nvSpPr>
          <p:spPr>
            <a:xfrm rot="10800000">
              <a:off x="7974319"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21" name="燕尾形 20"/>
            <p:cNvSpPr/>
            <p:nvPr/>
          </p:nvSpPr>
          <p:spPr>
            <a:xfrm rot="10800000">
              <a:off x="8229575"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grpSp>
      <p:sp>
        <p:nvSpPr>
          <p:cNvPr id="5" name="矩形 4"/>
          <p:cNvSpPr/>
          <p:nvPr/>
        </p:nvSpPr>
        <p:spPr>
          <a:xfrm>
            <a:off x="6429375" y="3328293"/>
            <a:ext cx="6429375" cy="16561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1"/>
          <p:cNvSpPr txBox="1"/>
          <p:nvPr/>
        </p:nvSpPr>
        <p:spPr>
          <a:xfrm>
            <a:off x="2293250" y="2327946"/>
            <a:ext cx="2432012" cy="338554"/>
          </a:xfrm>
          <a:prstGeom prst="rect">
            <a:avLst/>
          </a:prstGeom>
          <a:noFill/>
        </p:spPr>
        <p:txBody>
          <a:bodyPr wrap="none" rtlCol="0">
            <a:spAutoFit/>
          </a:bodyPr>
          <a:lstStyle/>
          <a:p>
            <a:pPr marL="0" lvl="1" indent="0"/>
            <a:r>
              <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rPr>
              <a:t>Add related title words</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a:spLocks noChangeArrowheads="1"/>
          </p:cNvSpPr>
          <p:nvPr/>
        </p:nvSpPr>
        <p:spPr bwMode="auto">
          <a:xfrm>
            <a:off x="2391001" y="1724839"/>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nvSpPr>
        <p:spPr bwMode="auto">
          <a:xfrm>
            <a:off x="6721442" y="1724839"/>
            <a:ext cx="38890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31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 MOTHER'S LOVE</a:t>
            </a:r>
            <a:endParaRPr lang="en-US" altLang="zh-CN" sz="31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2" name="文本框 21"/>
          <p:cNvSpPr txBox="1">
            <a:spLocks noChangeArrowheads="1"/>
          </p:cNvSpPr>
          <p:nvPr/>
        </p:nvSpPr>
        <p:spPr bwMode="auto">
          <a:xfrm>
            <a:off x="6749457" y="2327946"/>
            <a:ext cx="23775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Maternal and infant</a:t>
            </a:r>
            <a:endPar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3" name="TextBox 11"/>
          <p:cNvSpPr txBox="1"/>
          <p:nvPr/>
        </p:nvSpPr>
        <p:spPr>
          <a:xfrm>
            <a:off x="6734641" y="4145409"/>
            <a:ext cx="5334034" cy="646331"/>
          </a:xfrm>
          <a:prstGeom prst="rect">
            <a:avLst/>
          </a:prstGeom>
          <a:noFill/>
        </p:spPr>
        <p:txBody>
          <a:bodyPr wrap="square" rtlCol="0">
            <a:spAutoFit/>
          </a:bodyPr>
          <a:lstStyle/>
          <a:p>
            <a:pPr algn="just">
              <a:lnSpc>
                <a:spcPct val="120000"/>
              </a:lnSpc>
            </a:pPr>
            <a:r>
              <a:rPr lang="en-US"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the written content, modify the text content, may also directly bring a copy of your content to this. Please replace the written content, modify the text content, may also directly bring a copy of your content to this.</a:t>
            </a:r>
            <a:endParaRPr lang="en-GB"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a:spLocks noChangeArrowheads="1"/>
          </p:cNvSpPr>
          <p:nvPr/>
        </p:nvSpPr>
        <p:spPr bwMode="auto">
          <a:xfrm>
            <a:off x="6708488" y="3622189"/>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添加相关标题文字</a:t>
            </a:r>
            <a:endParaRPr lang="en-US" altLang="zh-CN" sz="28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4750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8"/>
                                        </p:tgtEl>
                                        <p:attrNameLst>
                                          <p:attrName>style.visibility</p:attrName>
                                        </p:attrNameLst>
                                      </p:cBhvr>
                                      <p:to>
                                        <p:strVal val="visible"/>
                                      </p:to>
                                    </p:set>
                                    <p:anim calcmode="lin" valueType="num">
                                      <p:cBhvr>
                                        <p:cTn id="20" dur="1000" fill="hold"/>
                                        <p:tgtEl>
                                          <p:spTgt spid="18"/>
                                        </p:tgtEl>
                                        <p:attrNameLst>
                                          <p:attrName>ppt_w</p:attrName>
                                        </p:attrNameLst>
                                      </p:cBhvr>
                                      <p:tavLst>
                                        <p:tav tm="0">
                                          <p:val>
                                            <p:fltVal val="0"/>
                                          </p:val>
                                        </p:tav>
                                        <p:tav tm="100000">
                                          <p:val>
                                            <p:strVal val="#ppt_w"/>
                                          </p:val>
                                        </p:tav>
                                      </p:tavLst>
                                    </p:anim>
                                    <p:anim calcmode="lin" valueType="num">
                                      <p:cBhvr>
                                        <p:cTn id="21" dur="1000" fill="hold"/>
                                        <p:tgtEl>
                                          <p:spTgt spid="18"/>
                                        </p:tgtEl>
                                        <p:attrNameLst>
                                          <p:attrName>ppt_h</p:attrName>
                                        </p:attrNameLst>
                                      </p:cBhvr>
                                      <p:tavLst>
                                        <p:tav tm="0">
                                          <p:val>
                                            <p:fltVal val="0"/>
                                          </p:val>
                                        </p:tav>
                                        <p:tav tm="100000">
                                          <p:val>
                                            <p:strVal val="#ppt_h"/>
                                          </p:val>
                                        </p:tav>
                                      </p:tavLst>
                                    </p:anim>
                                    <p:animEffect transition="in" filter="fade">
                                      <p:cBhvr>
                                        <p:cTn id="22" dur="1000"/>
                                        <p:tgtEl>
                                          <p:spTgt spid="18"/>
                                        </p:tgtEl>
                                      </p:cBhvr>
                                    </p:animEffect>
                                  </p:childTnLst>
                                </p:cTn>
                              </p:par>
                            </p:childTnLst>
                          </p:cTn>
                        </p:par>
                        <p:par>
                          <p:cTn id="23" fill="hold">
                            <p:stCondLst>
                              <p:cond delay="2300"/>
                            </p:stCondLst>
                            <p:childTnLst>
                              <p:par>
                                <p:cTn id="24" presetID="1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par>
                          <p:cTn id="28" fill="hold">
                            <p:stCondLst>
                              <p:cond delay="28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3900"/>
                            </p:stCondLst>
                            <p:childTnLst>
                              <p:par>
                                <p:cTn id="35" presetID="2" presetClass="entr" presetSubtype="2"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44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p:stCondLst>
                              <p:cond delay="4900"/>
                            </p:stCondLst>
                            <p:childTnLst>
                              <p:par>
                                <p:cTn id="44" presetID="22" presetClass="entr" presetSubtype="2"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5400"/>
                            </p:stCondLst>
                            <p:childTnLst>
                              <p:par>
                                <p:cTn id="48" presetID="2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16" grpId="0"/>
      <p:bldP spid="18" grpId="0"/>
      <p:bldP spid="20" grpId="0"/>
      <p:bldP spid="22" grpId="0"/>
      <p:bldP spid="23"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08012"/>
            <a:ext cx="6429375" cy="612068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39"/>
          <p:cNvSpPr txBox="1"/>
          <p:nvPr/>
        </p:nvSpPr>
        <p:spPr>
          <a:xfrm>
            <a:off x="8367528" y="1528093"/>
            <a:ext cx="3744416" cy="584775"/>
          </a:xfrm>
          <a:prstGeom prst="rect">
            <a:avLst/>
          </a:prstGeom>
          <a:noFill/>
        </p:spPr>
        <p:txBody>
          <a:bodyPr wrap="squar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0" name="TextBox 39"/>
          <p:cNvSpPr txBox="1"/>
          <p:nvPr/>
        </p:nvSpPr>
        <p:spPr>
          <a:xfrm>
            <a:off x="8367528" y="2801614"/>
            <a:ext cx="3744416" cy="584775"/>
          </a:xfrm>
          <a:prstGeom prst="rect">
            <a:avLst/>
          </a:prstGeom>
          <a:noFill/>
        </p:spPr>
        <p:txBody>
          <a:bodyPr wrap="squar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1" name="TextBox 39"/>
          <p:cNvSpPr txBox="1"/>
          <p:nvPr/>
        </p:nvSpPr>
        <p:spPr>
          <a:xfrm>
            <a:off x="8367528" y="4075135"/>
            <a:ext cx="3744416" cy="584775"/>
          </a:xfrm>
          <a:prstGeom prst="rect">
            <a:avLst/>
          </a:prstGeom>
          <a:noFill/>
        </p:spPr>
        <p:txBody>
          <a:bodyPr wrap="squar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2" name="TextBox 39"/>
          <p:cNvSpPr txBox="1"/>
          <p:nvPr/>
        </p:nvSpPr>
        <p:spPr>
          <a:xfrm>
            <a:off x="8367528" y="5348655"/>
            <a:ext cx="3744416" cy="584775"/>
          </a:xfrm>
          <a:prstGeom prst="rect">
            <a:avLst/>
          </a:prstGeom>
          <a:noFill/>
        </p:spPr>
        <p:txBody>
          <a:bodyPr wrap="squar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4"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11655383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93963" y="3398438"/>
            <a:ext cx="9640693" cy="1158900"/>
            <a:chOff x="1511061" y="3222399"/>
            <a:chExt cx="9141307" cy="1098869"/>
          </a:xfrm>
        </p:grpSpPr>
        <p:sp>
          <p:nvSpPr>
            <p:cNvPr id="8" name="Shape 2729"/>
            <p:cNvSpPr/>
            <p:nvPr/>
          </p:nvSpPr>
          <p:spPr>
            <a:xfrm>
              <a:off x="1511061" y="3222399"/>
              <a:ext cx="2147474" cy="1098869"/>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accent1"/>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Shape 2730"/>
            <p:cNvSpPr/>
            <p:nvPr/>
          </p:nvSpPr>
          <p:spPr>
            <a:xfrm>
              <a:off x="3846156" y="3222399"/>
              <a:ext cx="2147474" cy="1098869"/>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accent2"/>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 name="Shape 2731"/>
            <p:cNvSpPr/>
            <p:nvPr/>
          </p:nvSpPr>
          <p:spPr>
            <a:xfrm>
              <a:off x="6181251" y="3222399"/>
              <a:ext cx="2147468" cy="1098869"/>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accent3"/>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Shape 2732"/>
            <p:cNvSpPr/>
            <p:nvPr/>
          </p:nvSpPr>
          <p:spPr>
            <a:xfrm>
              <a:off x="8504900" y="3222399"/>
              <a:ext cx="2147468" cy="1098869"/>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accent4"/>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Shape 2733"/>
            <p:cNvSpPr/>
            <p:nvPr/>
          </p:nvSpPr>
          <p:spPr>
            <a:xfrm>
              <a:off x="2907540" y="3623028"/>
              <a:ext cx="1703172" cy="2861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accent1">
                <a:alpha val="50000"/>
              </a:schemeClr>
            </a:solidFill>
            <a:ln w="63500">
              <a:solidFill>
                <a:srgbClr val="FFFFFF">
                  <a:alpha val="50000"/>
                </a:srgbClr>
              </a:solidFill>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Shape 2734"/>
            <p:cNvSpPr/>
            <p:nvPr/>
          </p:nvSpPr>
          <p:spPr>
            <a:xfrm>
              <a:off x="5242635" y="3623028"/>
              <a:ext cx="1703166" cy="2861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accent2">
                <a:alpha val="50000"/>
              </a:schemeClr>
            </a:solidFill>
            <a:ln w="63500">
              <a:solidFill>
                <a:srgbClr val="FFFFFF">
                  <a:alpha val="50000"/>
                </a:srgbClr>
              </a:solidFill>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Shape 2735"/>
            <p:cNvSpPr/>
            <p:nvPr/>
          </p:nvSpPr>
          <p:spPr>
            <a:xfrm>
              <a:off x="7566283" y="3623028"/>
              <a:ext cx="1703167" cy="2861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accent3">
                <a:alpha val="50000"/>
              </a:schemeClr>
            </a:solidFill>
            <a:ln w="63500">
              <a:solidFill>
                <a:srgbClr val="FFFFFF">
                  <a:alpha val="50000"/>
                </a:srgbClr>
              </a:solidFill>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5" name="Group 34"/>
          <p:cNvGrpSpPr/>
          <p:nvPr/>
        </p:nvGrpSpPr>
        <p:grpSpPr>
          <a:xfrm>
            <a:off x="1469030" y="1943735"/>
            <a:ext cx="2502589" cy="1170849"/>
            <a:chOff x="5408083" y="2933595"/>
            <a:chExt cx="2372955" cy="1110199"/>
          </a:xfrm>
        </p:grpSpPr>
        <p:sp>
          <p:nvSpPr>
            <p:cNvPr id="36" name="TextBox 35"/>
            <p:cNvSpPr txBox="1"/>
            <p:nvPr/>
          </p:nvSpPr>
          <p:spPr>
            <a:xfrm>
              <a:off x="5899900" y="2933595"/>
              <a:ext cx="1375874"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Raw Materials</a:t>
              </a:r>
            </a:p>
          </p:txBody>
        </p:sp>
        <p:sp>
          <p:nvSpPr>
            <p:cNvPr id="37" name="Rectangle 36"/>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38" name="Group 37"/>
          <p:cNvGrpSpPr/>
          <p:nvPr/>
        </p:nvGrpSpPr>
        <p:grpSpPr>
          <a:xfrm>
            <a:off x="3933801" y="1943735"/>
            <a:ext cx="2502589" cy="1170849"/>
            <a:chOff x="5408083" y="2933595"/>
            <a:chExt cx="2372955" cy="1110199"/>
          </a:xfrm>
        </p:grpSpPr>
        <p:sp>
          <p:nvSpPr>
            <p:cNvPr id="39" name="TextBox 38"/>
            <p:cNvSpPr txBox="1"/>
            <p:nvPr/>
          </p:nvSpPr>
          <p:spPr>
            <a:xfrm>
              <a:off x="5742736" y="2933595"/>
              <a:ext cx="1690204"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Inbound Transport</a:t>
              </a:r>
            </a:p>
          </p:txBody>
        </p:sp>
        <p:sp>
          <p:nvSpPr>
            <p:cNvPr id="40" name="Rectangle 39"/>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41" name="Group 40"/>
          <p:cNvGrpSpPr/>
          <p:nvPr/>
        </p:nvGrpSpPr>
        <p:grpSpPr>
          <a:xfrm>
            <a:off x="6400380" y="1943735"/>
            <a:ext cx="2502589" cy="1170849"/>
            <a:chOff x="5408083" y="2933595"/>
            <a:chExt cx="2372955" cy="1110199"/>
          </a:xfrm>
        </p:grpSpPr>
        <p:sp>
          <p:nvSpPr>
            <p:cNvPr id="42" name="TextBox 41"/>
            <p:cNvSpPr txBox="1"/>
            <p:nvPr/>
          </p:nvSpPr>
          <p:spPr>
            <a:xfrm>
              <a:off x="6052655" y="2933595"/>
              <a:ext cx="1070361"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Production</a:t>
              </a:r>
            </a:p>
          </p:txBody>
        </p:sp>
        <p:sp>
          <p:nvSpPr>
            <p:cNvPr id="43" name="Rectangle 42"/>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44" name="Group 43"/>
          <p:cNvGrpSpPr/>
          <p:nvPr/>
        </p:nvGrpSpPr>
        <p:grpSpPr>
          <a:xfrm>
            <a:off x="8850970" y="1943735"/>
            <a:ext cx="2502589" cy="1170849"/>
            <a:chOff x="5408083" y="2933595"/>
            <a:chExt cx="2372955" cy="1110199"/>
          </a:xfrm>
        </p:grpSpPr>
        <p:sp>
          <p:nvSpPr>
            <p:cNvPr id="45" name="TextBox 44"/>
            <p:cNvSpPr txBox="1"/>
            <p:nvPr/>
          </p:nvSpPr>
          <p:spPr>
            <a:xfrm>
              <a:off x="6007819" y="2933595"/>
              <a:ext cx="1160039"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Distribution</a:t>
              </a:r>
            </a:p>
          </p:txBody>
        </p:sp>
        <p:sp>
          <p:nvSpPr>
            <p:cNvPr id="46" name="Rectangle 45"/>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sp>
        <p:nvSpPr>
          <p:cNvPr id="29" name="TextBox 28"/>
          <p:cNvSpPr txBox="1"/>
          <p:nvPr/>
        </p:nvSpPr>
        <p:spPr>
          <a:xfrm>
            <a:off x="1357967" y="4983496"/>
            <a:ext cx="10153396" cy="968920"/>
          </a:xfrm>
          <a:prstGeom prst="rect">
            <a:avLst/>
          </a:prstGeom>
          <a:noFill/>
        </p:spPr>
        <p:txBody>
          <a:bodyPr wrap="square" rtlCol="0">
            <a:spAutoFit/>
          </a:bodyPr>
          <a:lstStyle/>
          <a:p>
            <a:pPr algn="ctr">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dono</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pakama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manaada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diantarakita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manakalaadasebuahpercakapan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yang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dijadikan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bahanpertimbangan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apapun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23"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3977674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up)">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706134" y="2188893"/>
            <a:ext cx="4721023" cy="3651088"/>
            <a:chOff x="1617421" y="2075509"/>
            <a:chExt cx="4476475" cy="3461962"/>
          </a:xfrm>
          <a:solidFill>
            <a:schemeClr val="accent2"/>
          </a:solidFill>
        </p:grpSpPr>
        <p:grpSp>
          <p:nvGrpSpPr>
            <p:cNvPr id="13" name="Group 12"/>
            <p:cNvGrpSpPr/>
            <p:nvPr/>
          </p:nvGrpSpPr>
          <p:grpSpPr>
            <a:xfrm>
              <a:off x="1617421" y="3397529"/>
              <a:ext cx="2139940" cy="2139941"/>
              <a:chOff x="1617421" y="3397529"/>
              <a:chExt cx="2139940" cy="2139941"/>
            </a:xfrm>
            <a:grpFill/>
          </p:grpSpPr>
          <p:grpSp>
            <p:nvGrpSpPr>
              <p:cNvPr id="2" name="Group 1"/>
              <p:cNvGrpSpPr/>
              <p:nvPr/>
            </p:nvGrpSpPr>
            <p:grpSpPr>
              <a:xfrm>
                <a:off x="1617421" y="3397529"/>
                <a:ext cx="2139940" cy="2139941"/>
                <a:chOff x="1617421" y="3397529"/>
                <a:chExt cx="2139940" cy="2139941"/>
              </a:xfrm>
              <a:grpFill/>
            </p:grpSpPr>
            <p:sp>
              <p:nvSpPr>
                <p:cNvPr id="4" name="Freeform 9"/>
                <p:cNvSpPr>
                  <a:spLocks/>
                </p:cNvSpPr>
                <p:nvPr/>
              </p:nvSpPr>
              <p:spPr bwMode="auto">
                <a:xfrm rot="13500000">
                  <a:off x="1617420" y="3397530"/>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1" name="Freeform 63"/>
                <p:cNvSpPr>
                  <a:spLocks/>
                </p:cNvSpPr>
                <p:nvPr/>
              </p:nvSpPr>
              <p:spPr bwMode="auto">
                <a:xfrm>
                  <a:off x="2304975" y="4345531"/>
                  <a:ext cx="744815" cy="235822"/>
                </a:xfrm>
                <a:custGeom>
                  <a:avLst/>
                  <a:gdLst>
                    <a:gd name="T0" fmla="*/ 618 w 723"/>
                    <a:gd name="T1" fmla="*/ 132 h 227"/>
                    <a:gd name="T2" fmla="*/ 611 w 723"/>
                    <a:gd name="T3" fmla="*/ 115 h 227"/>
                    <a:gd name="T4" fmla="*/ 560 w 723"/>
                    <a:gd name="T5" fmla="*/ 21 h 227"/>
                    <a:gd name="T6" fmla="*/ 526 w 723"/>
                    <a:gd name="T7" fmla="*/ 1 h 227"/>
                    <a:gd name="T8" fmla="*/ 491 w 723"/>
                    <a:gd name="T9" fmla="*/ 0 h 227"/>
                    <a:gd name="T10" fmla="*/ 456 w 723"/>
                    <a:gd name="T11" fmla="*/ 21 h 227"/>
                    <a:gd name="T12" fmla="*/ 439 w 723"/>
                    <a:gd name="T13" fmla="*/ 52 h 227"/>
                    <a:gd name="T14" fmla="*/ 445 w 723"/>
                    <a:gd name="T15" fmla="*/ 61 h 227"/>
                    <a:gd name="T16" fmla="*/ 464 w 723"/>
                    <a:gd name="T17" fmla="*/ 25 h 227"/>
                    <a:gd name="T18" fmla="*/ 491 w 723"/>
                    <a:gd name="T19" fmla="*/ 8 h 227"/>
                    <a:gd name="T20" fmla="*/ 517 w 723"/>
                    <a:gd name="T21" fmla="*/ 25 h 227"/>
                    <a:gd name="T22" fmla="*/ 568 w 723"/>
                    <a:gd name="T23" fmla="*/ 118 h 227"/>
                    <a:gd name="T24" fmla="*/ 572 w 723"/>
                    <a:gd name="T25" fmla="*/ 156 h 227"/>
                    <a:gd name="T26" fmla="*/ 542 w 723"/>
                    <a:gd name="T27" fmla="*/ 169 h 227"/>
                    <a:gd name="T28" fmla="*/ 457 w 723"/>
                    <a:gd name="T29" fmla="*/ 169 h 227"/>
                    <a:gd name="T30" fmla="*/ 467 w 723"/>
                    <a:gd name="T31" fmla="*/ 159 h 227"/>
                    <a:gd name="T32" fmla="*/ 464 w 723"/>
                    <a:gd name="T33" fmla="*/ 115 h 227"/>
                    <a:gd name="T34" fmla="*/ 428 w 723"/>
                    <a:gd name="T35" fmla="*/ 48 h 227"/>
                    <a:gd name="T36" fmla="*/ 413 w 723"/>
                    <a:gd name="T37" fmla="*/ 21 h 227"/>
                    <a:gd name="T38" fmla="*/ 379 w 723"/>
                    <a:gd name="T39" fmla="*/ 1 h 227"/>
                    <a:gd name="T40" fmla="*/ 344 w 723"/>
                    <a:gd name="T41" fmla="*/ 0 h 227"/>
                    <a:gd name="T42" fmla="*/ 310 w 723"/>
                    <a:gd name="T43" fmla="*/ 21 h 227"/>
                    <a:gd name="T44" fmla="*/ 293 w 723"/>
                    <a:gd name="T45" fmla="*/ 51 h 227"/>
                    <a:gd name="T46" fmla="*/ 298 w 723"/>
                    <a:gd name="T47" fmla="*/ 61 h 227"/>
                    <a:gd name="T48" fmla="*/ 318 w 723"/>
                    <a:gd name="T49" fmla="*/ 25 h 227"/>
                    <a:gd name="T50" fmla="*/ 344 w 723"/>
                    <a:gd name="T51" fmla="*/ 8 h 227"/>
                    <a:gd name="T52" fmla="*/ 371 w 723"/>
                    <a:gd name="T53" fmla="*/ 25 h 227"/>
                    <a:gd name="T54" fmla="*/ 422 w 723"/>
                    <a:gd name="T55" fmla="*/ 118 h 227"/>
                    <a:gd name="T56" fmla="*/ 425 w 723"/>
                    <a:gd name="T57" fmla="*/ 156 h 227"/>
                    <a:gd name="T58" fmla="*/ 395 w 723"/>
                    <a:gd name="T59" fmla="*/ 169 h 227"/>
                    <a:gd name="T60" fmla="*/ 311 w 723"/>
                    <a:gd name="T61" fmla="*/ 169 h 227"/>
                    <a:gd name="T62" fmla="*/ 321 w 723"/>
                    <a:gd name="T63" fmla="*/ 159 h 227"/>
                    <a:gd name="T64" fmla="*/ 317 w 723"/>
                    <a:gd name="T65" fmla="*/ 115 h 227"/>
                    <a:gd name="T66" fmla="*/ 266 w 723"/>
                    <a:gd name="T67" fmla="*/ 21 h 227"/>
                    <a:gd name="T68" fmla="*/ 232 w 723"/>
                    <a:gd name="T69" fmla="*/ 1 h 227"/>
                    <a:gd name="T70" fmla="*/ 198 w 723"/>
                    <a:gd name="T71" fmla="*/ 0 h 227"/>
                    <a:gd name="T72" fmla="*/ 163 w 723"/>
                    <a:gd name="T73" fmla="*/ 21 h 227"/>
                    <a:gd name="T74" fmla="*/ 112 w 723"/>
                    <a:gd name="T75" fmla="*/ 115 h 227"/>
                    <a:gd name="T76" fmla="*/ 108 w 723"/>
                    <a:gd name="T77" fmla="*/ 122 h 227"/>
                    <a:gd name="T78" fmla="*/ 119 w 723"/>
                    <a:gd name="T79" fmla="*/ 120 h 227"/>
                    <a:gd name="T80" fmla="*/ 120 w 723"/>
                    <a:gd name="T81" fmla="*/ 118 h 227"/>
                    <a:gd name="T82" fmla="*/ 171 w 723"/>
                    <a:gd name="T83" fmla="*/ 25 h 227"/>
                    <a:gd name="T84" fmla="*/ 198 w 723"/>
                    <a:gd name="T85" fmla="*/ 8 h 227"/>
                    <a:gd name="T86" fmla="*/ 224 w 723"/>
                    <a:gd name="T87" fmla="*/ 25 h 227"/>
                    <a:gd name="T88" fmla="*/ 275 w 723"/>
                    <a:gd name="T89" fmla="*/ 118 h 227"/>
                    <a:gd name="T90" fmla="*/ 279 w 723"/>
                    <a:gd name="T91" fmla="*/ 156 h 227"/>
                    <a:gd name="T92" fmla="*/ 249 w 723"/>
                    <a:gd name="T93" fmla="*/ 169 h 227"/>
                    <a:gd name="T94" fmla="*/ 147 w 723"/>
                    <a:gd name="T95" fmla="*/ 169 h 227"/>
                    <a:gd name="T96" fmla="*/ 116 w 723"/>
                    <a:gd name="T97" fmla="*/ 156 h 227"/>
                    <a:gd name="T98" fmla="*/ 115 w 723"/>
                    <a:gd name="T99" fmla="*/ 130 h 227"/>
                    <a:gd name="T100" fmla="*/ 105 w 723"/>
                    <a:gd name="T101" fmla="*/ 132 h 227"/>
                    <a:gd name="T102" fmla="*/ 0 w 723"/>
                    <a:gd name="T103" fmla="*/ 177 h 227"/>
                    <a:gd name="T104" fmla="*/ 238 w 723"/>
                    <a:gd name="T105" fmla="*/ 227 h 227"/>
                    <a:gd name="T106" fmla="*/ 485 w 723"/>
                    <a:gd name="T107" fmla="*/ 227 h 227"/>
                    <a:gd name="T108" fmla="*/ 723 w 723"/>
                    <a:gd name="T109" fmla="*/ 177 h 227"/>
                    <a:gd name="T110" fmla="*/ 618 w 723"/>
                    <a:gd name="T111" fmla="*/ 13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3" h="227">
                      <a:moveTo>
                        <a:pt x="618" y="132"/>
                      </a:moveTo>
                      <a:cubicBezTo>
                        <a:pt x="616" y="126"/>
                        <a:pt x="613" y="120"/>
                        <a:pt x="611" y="115"/>
                      </a:cubicBezTo>
                      <a:cubicBezTo>
                        <a:pt x="560" y="21"/>
                        <a:pt x="560" y="21"/>
                        <a:pt x="560" y="21"/>
                      </a:cubicBezTo>
                      <a:cubicBezTo>
                        <a:pt x="553" y="9"/>
                        <a:pt x="540" y="1"/>
                        <a:pt x="526" y="1"/>
                      </a:cubicBezTo>
                      <a:cubicBezTo>
                        <a:pt x="526" y="1"/>
                        <a:pt x="503" y="0"/>
                        <a:pt x="491" y="0"/>
                      </a:cubicBezTo>
                      <a:cubicBezTo>
                        <a:pt x="476" y="0"/>
                        <a:pt x="463" y="8"/>
                        <a:pt x="456" y="21"/>
                      </a:cubicBezTo>
                      <a:cubicBezTo>
                        <a:pt x="439" y="52"/>
                        <a:pt x="439" y="52"/>
                        <a:pt x="439" y="52"/>
                      </a:cubicBezTo>
                      <a:cubicBezTo>
                        <a:pt x="445" y="61"/>
                        <a:pt x="445" y="61"/>
                        <a:pt x="445" y="61"/>
                      </a:cubicBezTo>
                      <a:cubicBezTo>
                        <a:pt x="464" y="25"/>
                        <a:pt x="464" y="25"/>
                        <a:pt x="464" y="25"/>
                      </a:cubicBezTo>
                      <a:cubicBezTo>
                        <a:pt x="470" y="15"/>
                        <a:pt x="480" y="8"/>
                        <a:pt x="491" y="8"/>
                      </a:cubicBezTo>
                      <a:cubicBezTo>
                        <a:pt x="502" y="8"/>
                        <a:pt x="512" y="15"/>
                        <a:pt x="517" y="25"/>
                      </a:cubicBezTo>
                      <a:cubicBezTo>
                        <a:pt x="568" y="118"/>
                        <a:pt x="568" y="118"/>
                        <a:pt x="568" y="118"/>
                      </a:cubicBezTo>
                      <a:cubicBezTo>
                        <a:pt x="574" y="129"/>
                        <a:pt x="580" y="144"/>
                        <a:pt x="572" y="156"/>
                      </a:cubicBezTo>
                      <a:cubicBezTo>
                        <a:pt x="564" y="168"/>
                        <a:pt x="548" y="169"/>
                        <a:pt x="542" y="169"/>
                      </a:cubicBezTo>
                      <a:cubicBezTo>
                        <a:pt x="457" y="169"/>
                        <a:pt x="457" y="169"/>
                        <a:pt x="457" y="169"/>
                      </a:cubicBezTo>
                      <a:cubicBezTo>
                        <a:pt x="461" y="166"/>
                        <a:pt x="465" y="163"/>
                        <a:pt x="467" y="159"/>
                      </a:cubicBezTo>
                      <a:cubicBezTo>
                        <a:pt x="478" y="144"/>
                        <a:pt x="470" y="127"/>
                        <a:pt x="464" y="115"/>
                      </a:cubicBezTo>
                      <a:cubicBezTo>
                        <a:pt x="428" y="48"/>
                        <a:pt x="428" y="48"/>
                        <a:pt x="428" y="48"/>
                      </a:cubicBezTo>
                      <a:cubicBezTo>
                        <a:pt x="413" y="21"/>
                        <a:pt x="413" y="21"/>
                        <a:pt x="413" y="21"/>
                      </a:cubicBezTo>
                      <a:cubicBezTo>
                        <a:pt x="406" y="9"/>
                        <a:pt x="393" y="1"/>
                        <a:pt x="379" y="1"/>
                      </a:cubicBezTo>
                      <a:cubicBezTo>
                        <a:pt x="379" y="1"/>
                        <a:pt x="347" y="0"/>
                        <a:pt x="344" y="0"/>
                      </a:cubicBezTo>
                      <a:cubicBezTo>
                        <a:pt x="330" y="0"/>
                        <a:pt x="317" y="8"/>
                        <a:pt x="310" y="21"/>
                      </a:cubicBezTo>
                      <a:cubicBezTo>
                        <a:pt x="293" y="51"/>
                        <a:pt x="293" y="51"/>
                        <a:pt x="293" y="51"/>
                      </a:cubicBezTo>
                      <a:cubicBezTo>
                        <a:pt x="298" y="61"/>
                        <a:pt x="298" y="61"/>
                        <a:pt x="298" y="61"/>
                      </a:cubicBezTo>
                      <a:cubicBezTo>
                        <a:pt x="318" y="25"/>
                        <a:pt x="318" y="25"/>
                        <a:pt x="318" y="25"/>
                      </a:cubicBezTo>
                      <a:cubicBezTo>
                        <a:pt x="323" y="15"/>
                        <a:pt x="333" y="8"/>
                        <a:pt x="344" y="8"/>
                      </a:cubicBezTo>
                      <a:cubicBezTo>
                        <a:pt x="355" y="8"/>
                        <a:pt x="365" y="15"/>
                        <a:pt x="371" y="25"/>
                      </a:cubicBezTo>
                      <a:cubicBezTo>
                        <a:pt x="422" y="118"/>
                        <a:pt x="422" y="118"/>
                        <a:pt x="422" y="118"/>
                      </a:cubicBezTo>
                      <a:cubicBezTo>
                        <a:pt x="427" y="129"/>
                        <a:pt x="434" y="144"/>
                        <a:pt x="425" y="156"/>
                      </a:cubicBezTo>
                      <a:cubicBezTo>
                        <a:pt x="417" y="168"/>
                        <a:pt x="402" y="169"/>
                        <a:pt x="395" y="169"/>
                      </a:cubicBezTo>
                      <a:cubicBezTo>
                        <a:pt x="311" y="169"/>
                        <a:pt x="311" y="169"/>
                        <a:pt x="311" y="169"/>
                      </a:cubicBezTo>
                      <a:cubicBezTo>
                        <a:pt x="315" y="166"/>
                        <a:pt x="318" y="163"/>
                        <a:pt x="321" y="159"/>
                      </a:cubicBezTo>
                      <a:cubicBezTo>
                        <a:pt x="331" y="144"/>
                        <a:pt x="324" y="127"/>
                        <a:pt x="317" y="115"/>
                      </a:cubicBezTo>
                      <a:cubicBezTo>
                        <a:pt x="266" y="21"/>
                        <a:pt x="266" y="21"/>
                        <a:pt x="266" y="21"/>
                      </a:cubicBezTo>
                      <a:cubicBezTo>
                        <a:pt x="260" y="9"/>
                        <a:pt x="246" y="1"/>
                        <a:pt x="232" y="1"/>
                      </a:cubicBezTo>
                      <a:cubicBezTo>
                        <a:pt x="232" y="1"/>
                        <a:pt x="200" y="0"/>
                        <a:pt x="198" y="0"/>
                      </a:cubicBezTo>
                      <a:cubicBezTo>
                        <a:pt x="183" y="0"/>
                        <a:pt x="170" y="8"/>
                        <a:pt x="163" y="21"/>
                      </a:cubicBezTo>
                      <a:cubicBezTo>
                        <a:pt x="112" y="115"/>
                        <a:pt x="112" y="115"/>
                        <a:pt x="112" y="115"/>
                      </a:cubicBezTo>
                      <a:cubicBezTo>
                        <a:pt x="111" y="117"/>
                        <a:pt x="109" y="119"/>
                        <a:pt x="108" y="122"/>
                      </a:cubicBezTo>
                      <a:cubicBezTo>
                        <a:pt x="111" y="121"/>
                        <a:pt x="115" y="121"/>
                        <a:pt x="119" y="120"/>
                      </a:cubicBezTo>
                      <a:cubicBezTo>
                        <a:pt x="119" y="120"/>
                        <a:pt x="120" y="119"/>
                        <a:pt x="120" y="118"/>
                      </a:cubicBezTo>
                      <a:cubicBezTo>
                        <a:pt x="171" y="25"/>
                        <a:pt x="171" y="25"/>
                        <a:pt x="171" y="25"/>
                      </a:cubicBezTo>
                      <a:cubicBezTo>
                        <a:pt x="177" y="15"/>
                        <a:pt x="187" y="8"/>
                        <a:pt x="198" y="8"/>
                      </a:cubicBezTo>
                      <a:cubicBezTo>
                        <a:pt x="208" y="8"/>
                        <a:pt x="219" y="15"/>
                        <a:pt x="224" y="25"/>
                      </a:cubicBezTo>
                      <a:cubicBezTo>
                        <a:pt x="275" y="118"/>
                        <a:pt x="275" y="118"/>
                        <a:pt x="275" y="118"/>
                      </a:cubicBezTo>
                      <a:cubicBezTo>
                        <a:pt x="281" y="129"/>
                        <a:pt x="287" y="144"/>
                        <a:pt x="279" y="156"/>
                      </a:cubicBezTo>
                      <a:cubicBezTo>
                        <a:pt x="270" y="168"/>
                        <a:pt x="255" y="169"/>
                        <a:pt x="249" y="169"/>
                      </a:cubicBezTo>
                      <a:cubicBezTo>
                        <a:pt x="147" y="169"/>
                        <a:pt x="147" y="169"/>
                        <a:pt x="147" y="169"/>
                      </a:cubicBezTo>
                      <a:cubicBezTo>
                        <a:pt x="140" y="169"/>
                        <a:pt x="125" y="168"/>
                        <a:pt x="116" y="156"/>
                      </a:cubicBezTo>
                      <a:cubicBezTo>
                        <a:pt x="111" y="147"/>
                        <a:pt x="112" y="138"/>
                        <a:pt x="115" y="130"/>
                      </a:cubicBezTo>
                      <a:cubicBezTo>
                        <a:pt x="112" y="130"/>
                        <a:pt x="106" y="132"/>
                        <a:pt x="105" y="132"/>
                      </a:cubicBezTo>
                      <a:cubicBezTo>
                        <a:pt x="42" y="151"/>
                        <a:pt x="0" y="177"/>
                        <a:pt x="0" y="177"/>
                      </a:cubicBezTo>
                      <a:cubicBezTo>
                        <a:pt x="0" y="177"/>
                        <a:pt x="107" y="227"/>
                        <a:pt x="238" y="227"/>
                      </a:cubicBezTo>
                      <a:cubicBezTo>
                        <a:pt x="485" y="227"/>
                        <a:pt x="485" y="227"/>
                        <a:pt x="485" y="227"/>
                      </a:cubicBezTo>
                      <a:cubicBezTo>
                        <a:pt x="617" y="227"/>
                        <a:pt x="723" y="177"/>
                        <a:pt x="723" y="177"/>
                      </a:cubicBezTo>
                      <a:cubicBezTo>
                        <a:pt x="723" y="177"/>
                        <a:pt x="681" y="151"/>
                        <a:pt x="618" y="132"/>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 name="Oval 7"/>
              <p:cNvSpPr/>
              <p:nvPr/>
            </p:nvSpPr>
            <p:spPr>
              <a:xfrm rot="2700000">
                <a:off x="1885011" y="3584618"/>
                <a:ext cx="492388" cy="492388"/>
              </a:xfrm>
              <a:prstGeom prst="ellipse">
                <a:avLst/>
              </a:prstGeom>
              <a:solidFill>
                <a:schemeClr val="bg1"/>
              </a:solidFill>
              <a:ln w="133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E9F8E"/>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6" name="Group 15"/>
            <p:cNvGrpSpPr/>
            <p:nvPr/>
          </p:nvGrpSpPr>
          <p:grpSpPr>
            <a:xfrm>
              <a:off x="2782415" y="2075509"/>
              <a:ext cx="2139941" cy="2322860"/>
              <a:chOff x="2782415" y="2075509"/>
              <a:chExt cx="2139941" cy="2322860"/>
            </a:xfrm>
            <a:grpFill/>
          </p:grpSpPr>
          <p:grpSp>
            <p:nvGrpSpPr>
              <p:cNvPr id="3" name="Group 2"/>
              <p:cNvGrpSpPr/>
              <p:nvPr/>
            </p:nvGrpSpPr>
            <p:grpSpPr>
              <a:xfrm>
                <a:off x="2782415" y="2258428"/>
                <a:ext cx="2139941" cy="2139941"/>
                <a:chOff x="2782415" y="2258428"/>
                <a:chExt cx="2139941" cy="2139941"/>
              </a:xfrm>
              <a:grpFill/>
            </p:grpSpPr>
            <p:sp>
              <p:nvSpPr>
                <p:cNvPr id="6" name="Freeform 9"/>
                <p:cNvSpPr>
                  <a:spLocks/>
                </p:cNvSpPr>
                <p:nvPr/>
              </p:nvSpPr>
              <p:spPr bwMode="auto">
                <a:xfrm rot="2700000">
                  <a:off x="2782415" y="2258428"/>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2" name="Group 101"/>
                <p:cNvGrpSpPr/>
                <p:nvPr/>
              </p:nvGrpSpPr>
              <p:grpSpPr>
                <a:xfrm>
                  <a:off x="3684643" y="3004461"/>
                  <a:ext cx="330596" cy="690583"/>
                  <a:chOff x="392948" y="304311"/>
                  <a:chExt cx="1589091" cy="3319466"/>
                </a:xfrm>
                <a:grpFill/>
              </p:grpSpPr>
              <p:sp>
                <p:nvSpPr>
                  <p:cNvPr id="103" name="Freeform 9"/>
                  <p:cNvSpPr>
                    <a:spLocks noEditPoints="1"/>
                  </p:cNvSpPr>
                  <p:nvPr/>
                </p:nvSpPr>
                <p:spPr bwMode="auto">
                  <a:xfrm>
                    <a:off x="392948" y="794850"/>
                    <a:ext cx="1589091" cy="2828927"/>
                  </a:xfrm>
                  <a:custGeom>
                    <a:avLst/>
                    <a:gdLst>
                      <a:gd name="T0" fmla="*/ 421 w 421"/>
                      <a:gd name="T1" fmla="*/ 509 h 751"/>
                      <a:gd name="T2" fmla="*/ 359 w 421"/>
                      <a:gd name="T3" fmla="*/ 306 h 751"/>
                      <a:gd name="T4" fmla="*/ 338 w 421"/>
                      <a:gd name="T5" fmla="*/ 0 h 751"/>
                      <a:gd name="T6" fmla="*/ 307 w 421"/>
                      <a:gd name="T7" fmla="*/ 216 h 751"/>
                      <a:gd name="T8" fmla="*/ 307 w 421"/>
                      <a:gd name="T9" fmla="*/ 214 h 751"/>
                      <a:gd name="T10" fmla="*/ 307 w 421"/>
                      <a:gd name="T11" fmla="*/ 204 h 751"/>
                      <a:gd name="T12" fmla="*/ 288 w 421"/>
                      <a:gd name="T13" fmla="*/ 204 h 751"/>
                      <a:gd name="T14" fmla="*/ 288 w 421"/>
                      <a:gd name="T15" fmla="*/ 230 h 751"/>
                      <a:gd name="T16" fmla="*/ 279 w 421"/>
                      <a:gd name="T17" fmla="*/ 238 h 751"/>
                      <a:gd name="T18" fmla="*/ 278 w 421"/>
                      <a:gd name="T19" fmla="*/ 204 h 751"/>
                      <a:gd name="T20" fmla="*/ 219 w 421"/>
                      <a:gd name="T21" fmla="*/ 204 h 751"/>
                      <a:gd name="T22" fmla="*/ 219 w 421"/>
                      <a:gd name="T23" fmla="*/ 243 h 751"/>
                      <a:gd name="T24" fmla="*/ 274 w 421"/>
                      <a:gd name="T25" fmla="*/ 243 h 751"/>
                      <a:gd name="T26" fmla="*/ 270 w 421"/>
                      <a:gd name="T27" fmla="*/ 247 h 751"/>
                      <a:gd name="T28" fmla="*/ 264 w 421"/>
                      <a:gd name="T29" fmla="*/ 254 h 751"/>
                      <a:gd name="T30" fmla="*/ 219 w 421"/>
                      <a:gd name="T31" fmla="*/ 254 h 751"/>
                      <a:gd name="T32" fmla="*/ 219 w 421"/>
                      <a:gd name="T33" fmla="*/ 291 h 751"/>
                      <a:gd name="T34" fmla="*/ 233 w 421"/>
                      <a:gd name="T35" fmla="*/ 291 h 751"/>
                      <a:gd name="T36" fmla="*/ 219 w 421"/>
                      <a:gd name="T37" fmla="*/ 300 h 751"/>
                      <a:gd name="T38" fmla="*/ 219 w 421"/>
                      <a:gd name="T39" fmla="*/ 291 h 751"/>
                      <a:gd name="T40" fmla="*/ 210 w 421"/>
                      <a:gd name="T41" fmla="*/ 291 h 751"/>
                      <a:gd name="T42" fmla="*/ 210 w 421"/>
                      <a:gd name="T43" fmla="*/ 302 h 751"/>
                      <a:gd name="T44" fmla="*/ 217 w 421"/>
                      <a:gd name="T45" fmla="*/ 302 h 751"/>
                      <a:gd name="T46" fmla="*/ 213 w 421"/>
                      <a:gd name="T47" fmla="*/ 306 h 751"/>
                      <a:gd name="T48" fmla="*/ 210 w 421"/>
                      <a:gd name="T49" fmla="*/ 303 h 751"/>
                      <a:gd name="T50" fmla="*/ 210 w 421"/>
                      <a:gd name="T51" fmla="*/ 302 h 751"/>
                      <a:gd name="T52" fmla="*/ 209 w 421"/>
                      <a:gd name="T53" fmla="*/ 302 h 751"/>
                      <a:gd name="T54" fmla="*/ 185 w 421"/>
                      <a:gd name="T55" fmla="*/ 291 h 751"/>
                      <a:gd name="T56" fmla="*/ 185 w 421"/>
                      <a:gd name="T57" fmla="*/ 291 h 751"/>
                      <a:gd name="T58" fmla="*/ 210 w 421"/>
                      <a:gd name="T59" fmla="*/ 291 h 751"/>
                      <a:gd name="T60" fmla="*/ 210 w 421"/>
                      <a:gd name="T61" fmla="*/ 254 h 751"/>
                      <a:gd name="T62" fmla="*/ 162 w 421"/>
                      <a:gd name="T63" fmla="*/ 254 h 751"/>
                      <a:gd name="T64" fmla="*/ 161 w 421"/>
                      <a:gd name="T65" fmla="*/ 252 h 751"/>
                      <a:gd name="T66" fmla="*/ 153 w 421"/>
                      <a:gd name="T67" fmla="*/ 244 h 751"/>
                      <a:gd name="T68" fmla="*/ 153 w 421"/>
                      <a:gd name="T69" fmla="*/ 243 h 751"/>
                      <a:gd name="T70" fmla="*/ 152 w 421"/>
                      <a:gd name="T71" fmla="*/ 243 h 751"/>
                      <a:gd name="T72" fmla="*/ 143 w 421"/>
                      <a:gd name="T73" fmla="*/ 235 h 751"/>
                      <a:gd name="T74" fmla="*/ 144 w 421"/>
                      <a:gd name="T75" fmla="*/ 204 h 751"/>
                      <a:gd name="T76" fmla="*/ 122 w 421"/>
                      <a:gd name="T77" fmla="*/ 204 h 751"/>
                      <a:gd name="T78" fmla="*/ 122 w 421"/>
                      <a:gd name="T79" fmla="*/ 214 h 751"/>
                      <a:gd name="T80" fmla="*/ 122 w 421"/>
                      <a:gd name="T81" fmla="*/ 219 h 751"/>
                      <a:gd name="T82" fmla="*/ 71 w 421"/>
                      <a:gd name="T83" fmla="*/ 0 h 751"/>
                      <a:gd name="T84" fmla="*/ 71 w 421"/>
                      <a:gd name="T85" fmla="*/ 310 h 751"/>
                      <a:gd name="T86" fmla="*/ 0 w 421"/>
                      <a:gd name="T87" fmla="*/ 503 h 751"/>
                      <a:gd name="T88" fmla="*/ 131 w 421"/>
                      <a:gd name="T89" fmla="*/ 412 h 751"/>
                      <a:gd name="T90" fmla="*/ 301 w 421"/>
                      <a:gd name="T91" fmla="*/ 409 h 751"/>
                      <a:gd name="T92" fmla="*/ 421 w 421"/>
                      <a:gd name="T93" fmla="*/ 509 h 751"/>
                      <a:gd name="T94" fmla="*/ 218 w 421"/>
                      <a:gd name="T95" fmla="*/ 384 h 751"/>
                      <a:gd name="T96" fmla="*/ 217 w 421"/>
                      <a:gd name="T97" fmla="*/ 384 h 751"/>
                      <a:gd name="T98" fmla="*/ 217 w 421"/>
                      <a:gd name="T99" fmla="*/ 384 h 751"/>
                      <a:gd name="T100" fmla="*/ 218 w 421"/>
                      <a:gd name="T101" fmla="*/ 384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1" h="751">
                        <a:moveTo>
                          <a:pt x="421" y="509"/>
                        </a:moveTo>
                        <a:cubicBezTo>
                          <a:pt x="421" y="509"/>
                          <a:pt x="400" y="323"/>
                          <a:pt x="359" y="306"/>
                        </a:cubicBezTo>
                        <a:cubicBezTo>
                          <a:pt x="391" y="250"/>
                          <a:pt x="338" y="0"/>
                          <a:pt x="338" y="0"/>
                        </a:cubicBezTo>
                        <a:cubicBezTo>
                          <a:pt x="338" y="0"/>
                          <a:pt x="355" y="183"/>
                          <a:pt x="307" y="216"/>
                        </a:cubicBezTo>
                        <a:cubicBezTo>
                          <a:pt x="307" y="215"/>
                          <a:pt x="307" y="215"/>
                          <a:pt x="307" y="214"/>
                        </a:cubicBezTo>
                        <a:cubicBezTo>
                          <a:pt x="307" y="211"/>
                          <a:pt x="307" y="207"/>
                          <a:pt x="307" y="204"/>
                        </a:cubicBezTo>
                        <a:cubicBezTo>
                          <a:pt x="288" y="204"/>
                          <a:pt x="288" y="204"/>
                          <a:pt x="288" y="204"/>
                        </a:cubicBezTo>
                        <a:cubicBezTo>
                          <a:pt x="288" y="213"/>
                          <a:pt x="288" y="222"/>
                          <a:pt x="288" y="230"/>
                        </a:cubicBezTo>
                        <a:cubicBezTo>
                          <a:pt x="285" y="233"/>
                          <a:pt x="281" y="236"/>
                          <a:pt x="279" y="238"/>
                        </a:cubicBezTo>
                        <a:cubicBezTo>
                          <a:pt x="279" y="227"/>
                          <a:pt x="278" y="216"/>
                          <a:pt x="278" y="204"/>
                        </a:cubicBezTo>
                        <a:cubicBezTo>
                          <a:pt x="219" y="204"/>
                          <a:pt x="219" y="204"/>
                          <a:pt x="219" y="204"/>
                        </a:cubicBezTo>
                        <a:cubicBezTo>
                          <a:pt x="219" y="243"/>
                          <a:pt x="219" y="243"/>
                          <a:pt x="219" y="243"/>
                        </a:cubicBezTo>
                        <a:cubicBezTo>
                          <a:pt x="274" y="243"/>
                          <a:pt x="274" y="243"/>
                          <a:pt x="274" y="243"/>
                        </a:cubicBezTo>
                        <a:cubicBezTo>
                          <a:pt x="272" y="244"/>
                          <a:pt x="271" y="246"/>
                          <a:pt x="270" y="247"/>
                        </a:cubicBezTo>
                        <a:cubicBezTo>
                          <a:pt x="268" y="250"/>
                          <a:pt x="266" y="252"/>
                          <a:pt x="264" y="254"/>
                        </a:cubicBezTo>
                        <a:cubicBezTo>
                          <a:pt x="219" y="254"/>
                          <a:pt x="219" y="254"/>
                          <a:pt x="219" y="254"/>
                        </a:cubicBezTo>
                        <a:cubicBezTo>
                          <a:pt x="219" y="291"/>
                          <a:pt x="219" y="291"/>
                          <a:pt x="219" y="291"/>
                        </a:cubicBezTo>
                        <a:cubicBezTo>
                          <a:pt x="233" y="291"/>
                          <a:pt x="233" y="291"/>
                          <a:pt x="233" y="291"/>
                        </a:cubicBezTo>
                        <a:cubicBezTo>
                          <a:pt x="227" y="294"/>
                          <a:pt x="223" y="296"/>
                          <a:pt x="219" y="300"/>
                        </a:cubicBezTo>
                        <a:cubicBezTo>
                          <a:pt x="219" y="291"/>
                          <a:pt x="219" y="291"/>
                          <a:pt x="219" y="291"/>
                        </a:cubicBezTo>
                        <a:cubicBezTo>
                          <a:pt x="210" y="291"/>
                          <a:pt x="210" y="291"/>
                          <a:pt x="210" y="291"/>
                        </a:cubicBezTo>
                        <a:cubicBezTo>
                          <a:pt x="210" y="302"/>
                          <a:pt x="210" y="302"/>
                          <a:pt x="210" y="302"/>
                        </a:cubicBezTo>
                        <a:cubicBezTo>
                          <a:pt x="217" y="302"/>
                          <a:pt x="217" y="302"/>
                          <a:pt x="217" y="302"/>
                        </a:cubicBezTo>
                        <a:cubicBezTo>
                          <a:pt x="215" y="304"/>
                          <a:pt x="214" y="305"/>
                          <a:pt x="213" y="306"/>
                        </a:cubicBezTo>
                        <a:cubicBezTo>
                          <a:pt x="212" y="305"/>
                          <a:pt x="211" y="304"/>
                          <a:pt x="210" y="303"/>
                        </a:cubicBezTo>
                        <a:cubicBezTo>
                          <a:pt x="210" y="302"/>
                          <a:pt x="210" y="302"/>
                          <a:pt x="210" y="302"/>
                        </a:cubicBezTo>
                        <a:cubicBezTo>
                          <a:pt x="209" y="302"/>
                          <a:pt x="209" y="302"/>
                          <a:pt x="209" y="302"/>
                        </a:cubicBezTo>
                        <a:cubicBezTo>
                          <a:pt x="203" y="297"/>
                          <a:pt x="195" y="294"/>
                          <a:pt x="185" y="291"/>
                        </a:cubicBezTo>
                        <a:cubicBezTo>
                          <a:pt x="185" y="291"/>
                          <a:pt x="185" y="291"/>
                          <a:pt x="185" y="291"/>
                        </a:cubicBezTo>
                        <a:cubicBezTo>
                          <a:pt x="210" y="291"/>
                          <a:pt x="210" y="291"/>
                          <a:pt x="210" y="291"/>
                        </a:cubicBezTo>
                        <a:cubicBezTo>
                          <a:pt x="210" y="254"/>
                          <a:pt x="210" y="254"/>
                          <a:pt x="210" y="254"/>
                        </a:cubicBezTo>
                        <a:cubicBezTo>
                          <a:pt x="162" y="254"/>
                          <a:pt x="162" y="254"/>
                          <a:pt x="162" y="254"/>
                        </a:cubicBezTo>
                        <a:cubicBezTo>
                          <a:pt x="162" y="253"/>
                          <a:pt x="161" y="253"/>
                          <a:pt x="161" y="252"/>
                        </a:cubicBezTo>
                        <a:cubicBezTo>
                          <a:pt x="158" y="249"/>
                          <a:pt x="156" y="246"/>
                          <a:pt x="153" y="244"/>
                        </a:cubicBezTo>
                        <a:cubicBezTo>
                          <a:pt x="153" y="243"/>
                          <a:pt x="153" y="243"/>
                          <a:pt x="153" y="243"/>
                        </a:cubicBezTo>
                        <a:cubicBezTo>
                          <a:pt x="152" y="243"/>
                          <a:pt x="152" y="243"/>
                          <a:pt x="152" y="243"/>
                        </a:cubicBezTo>
                        <a:cubicBezTo>
                          <a:pt x="149" y="240"/>
                          <a:pt x="146" y="238"/>
                          <a:pt x="143" y="235"/>
                        </a:cubicBezTo>
                        <a:cubicBezTo>
                          <a:pt x="143" y="225"/>
                          <a:pt x="144" y="215"/>
                          <a:pt x="144" y="204"/>
                        </a:cubicBezTo>
                        <a:cubicBezTo>
                          <a:pt x="122" y="204"/>
                          <a:pt x="122" y="204"/>
                          <a:pt x="122" y="204"/>
                        </a:cubicBezTo>
                        <a:cubicBezTo>
                          <a:pt x="122" y="208"/>
                          <a:pt x="122" y="211"/>
                          <a:pt x="122" y="214"/>
                        </a:cubicBezTo>
                        <a:cubicBezTo>
                          <a:pt x="122" y="216"/>
                          <a:pt x="122" y="217"/>
                          <a:pt x="122" y="219"/>
                        </a:cubicBezTo>
                        <a:cubicBezTo>
                          <a:pt x="74" y="187"/>
                          <a:pt x="71" y="0"/>
                          <a:pt x="71" y="0"/>
                        </a:cubicBezTo>
                        <a:cubicBezTo>
                          <a:pt x="71" y="0"/>
                          <a:pt x="39" y="254"/>
                          <a:pt x="71" y="310"/>
                        </a:cubicBezTo>
                        <a:cubicBezTo>
                          <a:pt x="30" y="327"/>
                          <a:pt x="0" y="503"/>
                          <a:pt x="0" y="503"/>
                        </a:cubicBezTo>
                        <a:cubicBezTo>
                          <a:pt x="0" y="503"/>
                          <a:pt x="75" y="431"/>
                          <a:pt x="131" y="412"/>
                        </a:cubicBezTo>
                        <a:cubicBezTo>
                          <a:pt x="151" y="500"/>
                          <a:pt x="219" y="751"/>
                          <a:pt x="301" y="409"/>
                        </a:cubicBezTo>
                        <a:cubicBezTo>
                          <a:pt x="354" y="432"/>
                          <a:pt x="421" y="509"/>
                          <a:pt x="421" y="509"/>
                        </a:cubicBezTo>
                        <a:close/>
                        <a:moveTo>
                          <a:pt x="218" y="384"/>
                        </a:moveTo>
                        <a:cubicBezTo>
                          <a:pt x="217" y="384"/>
                          <a:pt x="217" y="384"/>
                          <a:pt x="217" y="384"/>
                        </a:cubicBezTo>
                        <a:cubicBezTo>
                          <a:pt x="217" y="384"/>
                          <a:pt x="217" y="384"/>
                          <a:pt x="217" y="384"/>
                        </a:cubicBezTo>
                        <a:cubicBezTo>
                          <a:pt x="217" y="384"/>
                          <a:pt x="217" y="384"/>
                          <a:pt x="218" y="3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4" name="Group 103"/>
                  <p:cNvGrpSpPr/>
                  <p:nvPr/>
                </p:nvGrpSpPr>
                <p:grpSpPr>
                  <a:xfrm>
                    <a:off x="853323" y="304311"/>
                    <a:ext cx="698501" cy="1446214"/>
                    <a:chOff x="853323" y="304311"/>
                    <a:chExt cx="698501" cy="1446214"/>
                  </a:xfrm>
                  <a:grpFill/>
                </p:grpSpPr>
                <p:sp>
                  <p:nvSpPr>
                    <p:cNvPr id="105" name="Freeform 10"/>
                    <p:cNvSpPr>
                      <a:spLocks/>
                    </p:cNvSpPr>
                    <p:nvPr/>
                  </p:nvSpPr>
                  <p:spPr bwMode="auto">
                    <a:xfrm>
                      <a:off x="1220036" y="1220299"/>
                      <a:ext cx="214313" cy="120650"/>
                    </a:xfrm>
                    <a:custGeom>
                      <a:avLst/>
                      <a:gdLst>
                        <a:gd name="T0" fmla="*/ 0 w 57"/>
                        <a:gd name="T1" fmla="*/ 32 h 32"/>
                        <a:gd name="T2" fmla="*/ 57 w 57"/>
                        <a:gd name="T3" fmla="*/ 32 h 32"/>
                        <a:gd name="T4" fmla="*/ 54 w 57"/>
                        <a:gd name="T5" fmla="*/ 0 h 32"/>
                        <a:gd name="T6" fmla="*/ 0 w 57"/>
                        <a:gd name="T7" fmla="*/ 0 h 32"/>
                        <a:gd name="T8" fmla="*/ 0 w 57"/>
                        <a:gd name="T9" fmla="*/ 32 h 32"/>
                      </a:gdLst>
                      <a:ahLst/>
                      <a:cxnLst>
                        <a:cxn ang="0">
                          <a:pos x="T0" y="T1"/>
                        </a:cxn>
                        <a:cxn ang="0">
                          <a:pos x="T2" y="T3"/>
                        </a:cxn>
                        <a:cxn ang="0">
                          <a:pos x="T4" y="T5"/>
                        </a:cxn>
                        <a:cxn ang="0">
                          <a:pos x="T6" y="T7"/>
                        </a:cxn>
                        <a:cxn ang="0">
                          <a:pos x="T8" y="T9"/>
                        </a:cxn>
                      </a:cxnLst>
                      <a:rect l="0" t="0" r="r" b="b"/>
                      <a:pathLst>
                        <a:path w="57" h="32">
                          <a:moveTo>
                            <a:pt x="0" y="32"/>
                          </a:moveTo>
                          <a:cubicBezTo>
                            <a:pt x="57" y="32"/>
                            <a:pt x="57" y="32"/>
                            <a:pt x="57" y="32"/>
                          </a:cubicBezTo>
                          <a:cubicBezTo>
                            <a:pt x="56" y="21"/>
                            <a:pt x="55" y="11"/>
                            <a:pt x="54"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6" name="Freeform 11"/>
                    <p:cNvSpPr>
                      <a:spLocks/>
                    </p:cNvSpPr>
                    <p:nvPr/>
                  </p:nvSpPr>
                  <p:spPr bwMode="auto">
                    <a:xfrm>
                      <a:off x="1416886" y="836124"/>
                      <a:ext cx="74613" cy="161925"/>
                    </a:xfrm>
                    <a:custGeom>
                      <a:avLst/>
                      <a:gdLst>
                        <a:gd name="T0" fmla="*/ 20 w 20"/>
                        <a:gd name="T1" fmla="*/ 43 h 43"/>
                        <a:gd name="T2" fmla="*/ 12 w 20"/>
                        <a:gd name="T3" fmla="*/ 0 h 43"/>
                        <a:gd name="T4" fmla="*/ 0 w 20"/>
                        <a:gd name="T5" fmla="*/ 0 h 43"/>
                        <a:gd name="T6" fmla="*/ 6 w 20"/>
                        <a:gd name="T7" fmla="*/ 43 h 43"/>
                        <a:gd name="T8" fmla="*/ 20 w 20"/>
                        <a:gd name="T9" fmla="*/ 43 h 43"/>
                      </a:gdLst>
                      <a:ahLst/>
                      <a:cxnLst>
                        <a:cxn ang="0">
                          <a:pos x="T0" y="T1"/>
                        </a:cxn>
                        <a:cxn ang="0">
                          <a:pos x="T2" y="T3"/>
                        </a:cxn>
                        <a:cxn ang="0">
                          <a:pos x="T4" y="T5"/>
                        </a:cxn>
                        <a:cxn ang="0">
                          <a:pos x="T6" y="T7"/>
                        </a:cxn>
                        <a:cxn ang="0">
                          <a:pos x="T8" y="T9"/>
                        </a:cxn>
                      </a:cxnLst>
                      <a:rect l="0" t="0" r="r" b="b"/>
                      <a:pathLst>
                        <a:path w="20" h="43">
                          <a:moveTo>
                            <a:pt x="20" y="43"/>
                          </a:moveTo>
                          <a:cubicBezTo>
                            <a:pt x="18" y="28"/>
                            <a:pt x="15" y="14"/>
                            <a:pt x="12" y="0"/>
                          </a:cubicBezTo>
                          <a:cubicBezTo>
                            <a:pt x="0" y="0"/>
                            <a:pt x="0" y="0"/>
                            <a:pt x="0" y="0"/>
                          </a:cubicBezTo>
                          <a:cubicBezTo>
                            <a:pt x="2" y="15"/>
                            <a:pt x="4" y="29"/>
                            <a:pt x="6" y="43"/>
                          </a:cubicBezTo>
                          <a:lnTo>
                            <a:pt x="2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7" name="Freeform 12"/>
                    <p:cNvSpPr>
                      <a:spLocks/>
                    </p:cNvSpPr>
                    <p:nvPr/>
                  </p:nvSpPr>
                  <p:spPr bwMode="auto">
                    <a:xfrm>
                      <a:off x="1220036" y="1039324"/>
                      <a:ext cx="200025" cy="139700"/>
                    </a:xfrm>
                    <a:custGeom>
                      <a:avLst/>
                      <a:gdLst>
                        <a:gd name="T0" fmla="*/ 0 w 53"/>
                        <a:gd name="T1" fmla="*/ 37 h 37"/>
                        <a:gd name="T2" fmla="*/ 53 w 53"/>
                        <a:gd name="T3" fmla="*/ 37 h 37"/>
                        <a:gd name="T4" fmla="*/ 50 w 53"/>
                        <a:gd name="T5" fmla="*/ 0 h 37"/>
                        <a:gd name="T6" fmla="*/ 0 w 53"/>
                        <a:gd name="T7" fmla="*/ 0 h 37"/>
                        <a:gd name="T8" fmla="*/ 0 w 53"/>
                        <a:gd name="T9" fmla="*/ 37 h 37"/>
                      </a:gdLst>
                      <a:ahLst/>
                      <a:cxnLst>
                        <a:cxn ang="0">
                          <a:pos x="T0" y="T1"/>
                        </a:cxn>
                        <a:cxn ang="0">
                          <a:pos x="T2" y="T3"/>
                        </a:cxn>
                        <a:cxn ang="0">
                          <a:pos x="T4" y="T5"/>
                        </a:cxn>
                        <a:cxn ang="0">
                          <a:pos x="T6" y="T7"/>
                        </a:cxn>
                        <a:cxn ang="0">
                          <a:pos x="T8" y="T9"/>
                        </a:cxn>
                      </a:cxnLst>
                      <a:rect l="0" t="0" r="r" b="b"/>
                      <a:pathLst>
                        <a:path w="53" h="37">
                          <a:moveTo>
                            <a:pt x="0" y="37"/>
                          </a:moveTo>
                          <a:cubicBezTo>
                            <a:pt x="53" y="37"/>
                            <a:pt x="53" y="37"/>
                            <a:pt x="53" y="37"/>
                          </a:cubicBezTo>
                          <a:cubicBezTo>
                            <a:pt x="52" y="25"/>
                            <a:pt x="51" y="13"/>
                            <a:pt x="50"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8" name="Freeform 13"/>
                    <p:cNvSpPr>
                      <a:spLocks/>
                    </p:cNvSpPr>
                    <p:nvPr/>
                  </p:nvSpPr>
                  <p:spPr bwMode="auto">
                    <a:xfrm>
                      <a:off x="1442286" y="1039324"/>
                      <a:ext cx="79375" cy="139700"/>
                    </a:xfrm>
                    <a:custGeom>
                      <a:avLst/>
                      <a:gdLst>
                        <a:gd name="T0" fmla="*/ 21 w 21"/>
                        <a:gd name="T1" fmla="*/ 37 h 37"/>
                        <a:gd name="T2" fmla="*/ 15 w 21"/>
                        <a:gd name="T3" fmla="*/ 0 h 37"/>
                        <a:gd name="T4" fmla="*/ 0 w 21"/>
                        <a:gd name="T5" fmla="*/ 0 h 37"/>
                        <a:gd name="T6" fmla="*/ 4 w 21"/>
                        <a:gd name="T7" fmla="*/ 37 h 37"/>
                        <a:gd name="T8" fmla="*/ 21 w 21"/>
                        <a:gd name="T9" fmla="*/ 37 h 37"/>
                      </a:gdLst>
                      <a:ahLst/>
                      <a:cxnLst>
                        <a:cxn ang="0">
                          <a:pos x="T0" y="T1"/>
                        </a:cxn>
                        <a:cxn ang="0">
                          <a:pos x="T2" y="T3"/>
                        </a:cxn>
                        <a:cxn ang="0">
                          <a:pos x="T4" y="T5"/>
                        </a:cxn>
                        <a:cxn ang="0">
                          <a:pos x="T6" y="T7"/>
                        </a:cxn>
                        <a:cxn ang="0">
                          <a:pos x="T8" y="T9"/>
                        </a:cxn>
                      </a:cxnLst>
                      <a:rect l="0" t="0" r="r" b="b"/>
                      <a:pathLst>
                        <a:path w="21" h="37">
                          <a:moveTo>
                            <a:pt x="21" y="37"/>
                          </a:moveTo>
                          <a:cubicBezTo>
                            <a:pt x="19" y="25"/>
                            <a:pt x="17" y="12"/>
                            <a:pt x="15" y="0"/>
                          </a:cubicBezTo>
                          <a:cubicBezTo>
                            <a:pt x="0" y="0"/>
                            <a:pt x="0" y="0"/>
                            <a:pt x="0" y="0"/>
                          </a:cubicBezTo>
                          <a:cubicBezTo>
                            <a:pt x="2" y="13"/>
                            <a:pt x="3" y="25"/>
                            <a:pt x="4" y="37"/>
                          </a:cubicBezTo>
                          <a:lnTo>
                            <a:pt x="2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9" name="Freeform 14"/>
                    <p:cNvSpPr>
                      <a:spLocks/>
                    </p:cNvSpPr>
                    <p:nvPr/>
                  </p:nvSpPr>
                  <p:spPr bwMode="auto">
                    <a:xfrm>
                      <a:off x="1354974" y="493224"/>
                      <a:ext cx="53975" cy="131763"/>
                    </a:xfrm>
                    <a:custGeom>
                      <a:avLst/>
                      <a:gdLst>
                        <a:gd name="T0" fmla="*/ 14 w 14"/>
                        <a:gd name="T1" fmla="*/ 35 h 35"/>
                        <a:gd name="T2" fmla="*/ 1 w 14"/>
                        <a:gd name="T3" fmla="*/ 0 h 35"/>
                        <a:gd name="T4" fmla="*/ 0 w 14"/>
                        <a:gd name="T5" fmla="*/ 0 h 35"/>
                        <a:gd name="T6" fmla="*/ 7 w 14"/>
                        <a:gd name="T7" fmla="*/ 35 h 35"/>
                        <a:gd name="T8" fmla="*/ 14 w 14"/>
                        <a:gd name="T9" fmla="*/ 35 h 35"/>
                      </a:gdLst>
                      <a:ahLst/>
                      <a:cxnLst>
                        <a:cxn ang="0">
                          <a:pos x="T0" y="T1"/>
                        </a:cxn>
                        <a:cxn ang="0">
                          <a:pos x="T2" y="T3"/>
                        </a:cxn>
                        <a:cxn ang="0">
                          <a:pos x="T4" y="T5"/>
                        </a:cxn>
                        <a:cxn ang="0">
                          <a:pos x="T6" y="T7"/>
                        </a:cxn>
                        <a:cxn ang="0">
                          <a:pos x="T8" y="T9"/>
                        </a:cxn>
                      </a:cxnLst>
                      <a:rect l="0" t="0" r="r" b="b"/>
                      <a:pathLst>
                        <a:path w="14" h="35">
                          <a:moveTo>
                            <a:pt x="14" y="35"/>
                          </a:moveTo>
                          <a:cubicBezTo>
                            <a:pt x="10" y="23"/>
                            <a:pt x="6" y="11"/>
                            <a:pt x="1" y="0"/>
                          </a:cubicBezTo>
                          <a:cubicBezTo>
                            <a:pt x="0" y="0"/>
                            <a:pt x="0" y="0"/>
                            <a:pt x="0" y="0"/>
                          </a:cubicBezTo>
                          <a:cubicBezTo>
                            <a:pt x="2" y="12"/>
                            <a:pt x="5" y="24"/>
                            <a:pt x="7" y="35"/>
                          </a:cubicBez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0" name="Freeform 15"/>
                    <p:cNvSpPr>
                      <a:spLocks/>
                    </p:cNvSpPr>
                    <p:nvPr/>
                  </p:nvSpPr>
                  <p:spPr bwMode="auto">
                    <a:xfrm>
                      <a:off x="1389899" y="669436"/>
                      <a:ext cx="60325" cy="125413"/>
                    </a:xfrm>
                    <a:custGeom>
                      <a:avLst/>
                      <a:gdLst>
                        <a:gd name="T0" fmla="*/ 16 w 16"/>
                        <a:gd name="T1" fmla="*/ 33 h 33"/>
                        <a:gd name="T2" fmla="*/ 8 w 16"/>
                        <a:gd name="T3" fmla="*/ 0 h 33"/>
                        <a:gd name="T4" fmla="*/ 0 w 16"/>
                        <a:gd name="T5" fmla="*/ 0 h 33"/>
                        <a:gd name="T6" fmla="*/ 5 w 16"/>
                        <a:gd name="T7" fmla="*/ 33 h 33"/>
                        <a:gd name="T8" fmla="*/ 16 w 16"/>
                        <a:gd name="T9" fmla="*/ 33 h 33"/>
                      </a:gdLst>
                      <a:ahLst/>
                      <a:cxnLst>
                        <a:cxn ang="0">
                          <a:pos x="T0" y="T1"/>
                        </a:cxn>
                        <a:cxn ang="0">
                          <a:pos x="T2" y="T3"/>
                        </a:cxn>
                        <a:cxn ang="0">
                          <a:pos x="T4" y="T5"/>
                        </a:cxn>
                        <a:cxn ang="0">
                          <a:pos x="T6" y="T7"/>
                        </a:cxn>
                        <a:cxn ang="0">
                          <a:pos x="T8" y="T9"/>
                        </a:cxn>
                      </a:cxnLst>
                      <a:rect l="0" t="0" r="r" b="b"/>
                      <a:pathLst>
                        <a:path w="16" h="33">
                          <a:moveTo>
                            <a:pt x="16" y="33"/>
                          </a:moveTo>
                          <a:cubicBezTo>
                            <a:pt x="14" y="21"/>
                            <a:pt x="11" y="10"/>
                            <a:pt x="8" y="0"/>
                          </a:cubicBezTo>
                          <a:cubicBezTo>
                            <a:pt x="0" y="0"/>
                            <a:pt x="0" y="0"/>
                            <a:pt x="0" y="0"/>
                          </a:cubicBezTo>
                          <a:cubicBezTo>
                            <a:pt x="2" y="11"/>
                            <a:pt x="4" y="22"/>
                            <a:pt x="5" y="33"/>
                          </a:cubicBezTo>
                          <a:lnTo>
                            <a:pt x="1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1" name="Freeform 16"/>
                    <p:cNvSpPr>
                      <a:spLocks/>
                    </p:cNvSpPr>
                    <p:nvPr/>
                  </p:nvSpPr>
                  <p:spPr bwMode="auto">
                    <a:xfrm>
                      <a:off x="864435" y="1220299"/>
                      <a:ext cx="90488" cy="120650"/>
                    </a:xfrm>
                    <a:custGeom>
                      <a:avLst/>
                      <a:gdLst>
                        <a:gd name="T0" fmla="*/ 4 w 24"/>
                        <a:gd name="T1" fmla="*/ 0 h 32"/>
                        <a:gd name="T2" fmla="*/ 0 w 24"/>
                        <a:gd name="T3" fmla="*/ 32 h 32"/>
                        <a:gd name="T4" fmla="*/ 21 w 24"/>
                        <a:gd name="T5" fmla="*/ 32 h 32"/>
                        <a:gd name="T6" fmla="*/ 24 w 24"/>
                        <a:gd name="T7" fmla="*/ 0 h 32"/>
                        <a:gd name="T8" fmla="*/ 4 w 24"/>
                        <a:gd name="T9" fmla="*/ 0 h 32"/>
                      </a:gdLst>
                      <a:ahLst/>
                      <a:cxnLst>
                        <a:cxn ang="0">
                          <a:pos x="T0" y="T1"/>
                        </a:cxn>
                        <a:cxn ang="0">
                          <a:pos x="T2" y="T3"/>
                        </a:cxn>
                        <a:cxn ang="0">
                          <a:pos x="T4" y="T5"/>
                        </a:cxn>
                        <a:cxn ang="0">
                          <a:pos x="T6" y="T7"/>
                        </a:cxn>
                        <a:cxn ang="0">
                          <a:pos x="T8" y="T9"/>
                        </a:cxn>
                      </a:cxnLst>
                      <a:rect l="0" t="0" r="r" b="b"/>
                      <a:pathLst>
                        <a:path w="24" h="32">
                          <a:moveTo>
                            <a:pt x="4" y="0"/>
                          </a:moveTo>
                          <a:cubicBezTo>
                            <a:pt x="2" y="11"/>
                            <a:pt x="1" y="21"/>
                            <a:pt x="0" y="32"/>
                          </a:cubicBezTo>
                          <a:cubicBezTo>
                            <a:pt x="21" y="32"/>
                            <a:pt x="21" y="32"/>
                            <a:pt x="21" y="32"/>
                          </a:cubicBezTo>
                          <a:cubicBezTo>
                            <a:pt x="22" y="21"/>
                            <a:pt x="23" y="11"/>
                            <a:pt x="24" y="0"/>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2" name="Freeform 17"/>
                    <p:cNvSpPr>
                      <a:spLocks/>
                    </p:cNvSpPr>
                    <p:nvPr/>
                  </p:nvSpPr>
                  <p:spPr bwMode="auto">
                    <a:xfrm>
                      <a:off x="951748" y="669436"/>
                      <a:ext cx="71438" cy="125413"/>
                    </a:xfrm>
                    <a:custGeom>
                      <a:avLst/>
                      <a:gdLst>
                        <a:gd name="T0" fmla="*/ 9 w 19"/>
                        <a:gd name="T1" fmla="*/ 0 h 33"/>
                        <a:gd name="T2" fmla="*/ 0 w 19"/>
                        <a:gd name="T3" fmla="*/ 33 h 33"/>
                        <a:gd name="T4" fmla="*/ 14 w 19"/>
                        <a:gd name="T5" fmla="*/ 33 h 33"/>
                        <a:gd name="T6" fmla="*/ 19 w 19"/>
                        <a:gd name="T7" fmla="*/ 0 h 33"/>
                        <a:gd name="T8" fmla="*/ 9 w 19"/>
                        <a:gd name="T9" fmla="*/ 0 h 33"/>
                      </a:gdLst>
                      <a:ahLst/>
                      <a:cxnLst>
                        <a:cxn ang="0">
                          <a:pos x="T0" y="T1"/>
                        </a:cxn>
                        <a:cxn ang="0">
                          <a:pos x="T2" y="T3"/>
                        </a:cxn>
                        <a:cxn ang="0">
                          <a:pos x="T4" y="T5"/>
                        </a:cxn>
                        <a:cxn ang="0">
                          <a:pos x="T6" y="T7"/>
                        </a:cxn>
                        <a:cxn ang="0">
                          <a:pos x="T8" y="T9"/>
                        </a:cxn>
                      </a:cxnLst>
                      <a:rect l="0" t="0" r="r" b="b"/>
                      <a:pathLst>
                        <a:path w="19" h="33">
                          <a:moveTo>
                            <a:pt x="9" y="0"/>
                          </a:moveTo>
                          <a:cubicBezTo>
                            <a:pt x="6" y="10"/>
                            <a:pt x="3" y="21"/>
                            <a:pt x="0" y="33"/>
                          </a:cubicBezTo>
                          <a:cubicBezTo>
                            <a:pt x="14" y="33"/>
                            <a:pt x="14" y="33"/>
                            <a:pt x="14" y="33"/>
                          </a:cubicBezTo>
                          <a:cubicBezTo>
                            <a:pt x="16" y="22"/>
                            <a:pt x="17" y="11"/>
                            <a:pt x="19" y="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3" name="Freeform 18"/>
                    <p:cNvSpPr>
                      <a:spLocks/>
                    </p:cNvSpPr>
                    <p:nvPr/>
                  </p:nvSpPr>
                  <p:spPr bwMode="auto">
                    <a:xfrm>
                      <a:off x="883485" y="1039324"/>
                      <a:ext cx="87313" cy="139700"/>
                    </a:xfrm>
                    <a:custGeom>
                      <a:avLst/>
                      <a:gdLst>
                        <a:gd name="T0" fmla="*/ 6 w 23"/>
                        <a:gd name="T1" fmla="*/ 0 h 37"/>
                        <a:gd name="T2" fmla="*/ 0 w 23"/>
                        <a:gd name="T3" fmla="*/ 37 h 37"/>
                        <a:gd name="T4" fmla="*/ 19 w 23"/>
                        <a:gd name="T5" fmla="*/ 37 h 37"/>
                        <a:gd name="T6" fmla="*/ 23 w 23"/>
                        <a:gd name="T7" fmla="*/ 0 h 37"/>
                        <a:gd name="T8" fmla="*/ 6 w 23"/>
                        <a:gd name="T9" fmla="*/ 0 h 37"/>
                      </a:gdLst>
                      <a:ahLst/>
                      <a:cxnLst>
                        <a:cxn ang="0">
                          <a:pos x="T0" y="T1"/>
                        </a:cxn>
                        <a:cxn ang="0">
                          <a:pos x="T2" y="T3"/>
                        </a:cxn>
                        <a:cxn ang="0">
                          <a:pos x="T4" y="T5"/>
                        </a:cxn>
                        <a:cxn ang="0">
                          <a:pos x="T6" y="T7"/>
                        </a:cxn>
                        <a:cxn ang="0">
                          <a:pos x="T8" y="T9"/>
                        </a:cxn>
                      </a:cxnLst>
                      <a:rect l="0" t="0" r="r" b="b"/>
                      <a:pathLst>
                        <a:path w="23" h="37">
                          <a:moveTo>
                            <a:pt x="6" y="0"/>
                          </a:moveTo>
                          <a:cubicBezTo>
                            <a:pt x="4" y="12"/>
                            <a:pt x="2" y="25"/>
                            <a:pt x="0" y="37"/>
                          </a:cubicBezTo>
                          <a:cubicBezTo>
                            <a:pt x="19" y="37"/>
                            <a:pt x="19" y="37"/>
                            <a:pt x="19" y="37"/>
                          </a:cubicBezTo>
                          <a:cubicBezTo>
                            <a:pt x="21" y="25"/>
                            <a:pt x="22" y="13"/>
                            <a:pt x="23"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4" name="Freeform 19"/>
                    <p:cNvSpPr>
                      <a:spLocks/>
                    </p:cNvSpPr>
                    <p:nvPr/>
                  </p:nvSpPr>
                  <p:spPr bwMode="auto">
                    <a:xfrm>
                      <a:off x="1102561" y="304311"/>
                      <a:ext cx="82550" cy="147638"/>
                    </a:xfrm>
                    <a:custGeom>
                      <a:avLst/>
                      <a:gdLst>
                        <a:gd name="T0" fmla="*/ 22 w 22"/>
                        <a:gd name="T1" fmla="*/ 0 h 39"/>
                        <a:gd name="T2" fmla="*/ 0 w 22"/>
                        <a:gd name="T3" fmla="*/ 19 h 39"/>
                        <a:gd name="T4" fmla="*/ 5 w 22"/>
                        <a:gd name="T5" fmla="*/ 21 h 39"/>
                        <a:gd name="T6" fmla="*/ 1 w 22"/>
                        <a:gd name="T7" fmla="*/ 39 h 39"/>
                        <a:gd name="T8" fmla="*/ 22 w 22"/>
                        <a:gd name="T9" fmla="*/ 39 h 39"/>
                        <a:gd name="T10" fmla="*/ 22 w 22"/>
                        <a:gd name="T11" fmla="*/ 0 h 39"/>
                      </a:gdLst>
                      <a:ahLst/>
                      <a:cxnLst>
                        <a:cxn ang="0">
                          <a:pos x="T0" y="T1"/>
                        </a:cxn>
                        <a:cxn ang="0">
                          <a:pos x="T2" y="T3"/>
                        </a:cxn>
                        <a:cxn ang="0">
                          <a:pos x="T4" y="T5"/>
                        </a:cxn>
                        <a:cxn ang="0">
                          <a:pos x="T6" y="T7"/>
                        </a:cxn>
                        <a:cxn ang="0">
                          <a:pos x="T8" y="T9"/>
                        </a:cxn>
                        <a:cxn ang="0">
                          <a:pos x="T10" y="T11"/>
                        </a:cxn>
                      </a:cxnLst>
                      <a:rect l="0" t="0" r="r" b="b"/>
                      <a:pathLst>
                        <a:path w="22" h="39">
                          <a:moveTo>
                            <a:pt x="22" y="0"/>
                          </a:moveTo>
                          <a:cubicBezTo>
                            <a:pt x="14" y="2"/>
                            <a:pt x="7" y="9"/>
                            <a:pt x="0" y="19"/>
                          </a:cubicBezTo>
                          <a:cubicBezTo>
                            <a:pt x="5" y="21"/>
                            <a:pt x="5" y="21"/>
                            <a:pt x="5" y="21"/>
                          </a:cubicBezTo>
                          <a:cubicBezTo>
                            <a:pt x="3" y="27"/>
                            <a:pt x="2" y="33"/>
                            <a:pt x="1" y="39"/>
                          </a:cubicBezTo>
                          <a:cubicBezTo>
                            <a:pt x="22" y="39"/>
                            <a:pt x="22" y="39"/>
                            <a:pt x="22" y="39"/>
                          </a:cubicBez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5" name="Freeform 20"/>
                    <p:cNvSpPr>
                      <a:spLocks/>
                    </p:cNvSpPr>
                    <p:nvPr/>
                  </p:nvSpPr>
                  <p:spPr bwMode="auto">
                    <a:xfrm>
                      <a:off x="1220036" y="304311"/>
                      <a:ext cx="90488" cy="147638"/>
                    </a:xfrm>
                    <a:custGeom>
                      <a:avLst/>
                      <a:gdLst>
                        <a:gd name="T0" fmla="*/ 20 w 24"/>
                        <a:gd name="T1" fmla="*/ 21 h 39"/>
                        <a:gd name="T2" fmla="*/ 22 w 24"/>
                        <a:gd name="T3" fmla="*/ 20 h 39"/>
                        <a:gd name="T4" fmla="*/ 0 w 24"/>
                        <a:gd name="T5" fmla="*/ 0 h 39"/>
                        <a:gd name="T6" fmla="*/ 0 w 24"/>
                        <a:gd name="T7" fmla="*/ 39 h 39"/>
                        <a:gd name="T8" fmla="*/ 24 w 24"/>
                        <a:gd name="T9" fmla="*/ 39 h 39"/>
                        <a:gd name="T10" fmla="*/ 20 w 24"/>
                        <a:gd name="T11" fmla="*/ 21 h 39"/>
                      </a:gdLst>
                      <a:ahLst/>
                      <a:cxnLst>
                        <a:cxn ang="0">
                          <a:pos x="T0" y="T1"/>
                        </a:cxn>
                        <a:cxn ang="0">
                          <a:pos x="T2" y="T3"/>
                        </a:cxn>
                        <a:cxn ang="0">
                          <a:pos x="T4" y="T5"/>
                        </a:cxn>
                        <a:cxn ang="0">
                          <a:pos x="T6" y="T7"/>
                        </a:cxn>
                        <a:cxn ang="0">
                          <a:pos x="T8" y="T9"/>
                        </a:cxn>
                        <a:cxn ang="0">
                          <a:pos x="T10" y="T11"/>
                        </a:cxn>
                      </a:cxnLst>
                      <a:rect l="0" t="0" r="r" b="b"/>
                      <a:pathLst>
                        <a:path w="24" h="39">
                          <a:moveTo>
                            <a:pt x="20" y="21"/>
                          </a:moveTo>
                          <a:cubicBezTo>
                            <a:pt x="22" y="20"/>
                            <a:pt x="22" y="20"/>
                            <a:pt x="22" y="20"/>
                          </a:cubicBezTo>
                          <a:cubicBezTo>
                            <a:pt x="15" y="9"/>
                            <a:pt x="8" y="2"/>
                            <a:pt x="0" y="0"/>
                          </a:cubicBezTo>
                          <a:cubicBezTo>
                            <a:pt x="0" y="39"/>
                            <a:pt x="0" y="39"/>
                            <a:pt x="0" y="39"/>
                          </a:cubicBezTo>
                          <a:cubicBezTo>
                            <a:pt x="24" y="39"/>
                            <a:pt x="24" y="39"/>
                            <a:pt x="24" y="39"/>
                          </a:cubicBezTo>
                          <a:cubicBezTo>
                            <a:pt x="22" y="33"/>
                            <a:pt x="21" y="27"/>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6" name="Freeform 21"/>
                    <p:cNvSpPr>
                      <a:spLocks/>
                    </p:cNvSpPr>
                    <p:nvPr/>
                  </p:nvSpPr>
                  <p:spPr bwMode="auto">
                    <a:xfrm>
                      <a:off x="1061286" y="429724"/>
                      <a:ext cx="11113" cy="22225"/>
                    </a:xfrm>
                    <a:custGeom>
                      <a:avLst/>
                      <a:gdLst>
                        <a:gd name="T0" fmla="*/ 0 w 3"/>
                        <a:gd name="T1" fmla="*/ 6 h 6"/>
                        <a:gd name="T2" fmla="*/ 2 w 3"/>
                        <a:gd name="T3" fmla="*/ 6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2" y="6"/>
                            <a:pt x="2" y="6"/>
                            <a:pt x="2" y="6"/>
                          </a:cubicBezTo>
                          <a:cubicBezTo>
                            <a:pt x="2" y="4"/>
                            <a:pt x="3" y="2"/>
                            <a:pt x="3" y="0"/>
                          </a:cubicBezTo>
                          <a:cubicBezTo>
                            <a:pt x="2"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7" name="Freeform 22"/>
                    <p:cNvSpPr>
                      <a:spLocks/>
                    </p:cNvSpPr>
                    <p:nvPr/>
                  </p:nvSpPr>
                  <p:spPr bwMode="auto">
                    <a:xfrm>
                      <a:off x="996198" y="493224"/>
                      <a:ext cx="61913" cy="131763"/>
                    </a:xfrm>
                    <a:custGeom>
                      <a:avLst/>
                      <a:gdLst>
                        <a:gd name="T0" fmla="*/ 12 w 16"/>
                        <a:gd name="T1" fmla="*/ 0 h 35"/>
                        <a:gd name="T2" fmla="*/ 0 w 16"/>
                        <a:gd name="T3" fmla="*/ 35 h 35"/>
                        <a:gd name="T4" fmla="*/ 9 w 16"/>
                        <a:gd name="T5" fmla="*/ 35 h 35"/>
                        <a:gd name="T6" fmla="*/ 16 w 16"/>
                        <a:gd name="T7" fmla="*/ 0 h 35"/>
                        <a:gd name="T8" fmla="*/ 12 w 16"/>
                        <a:gd name="T9" fmla="*/ 0 h 35"/>
                      </a:gdLst>
                      <a:ahLst/>
                      <a:cxnLst>
                        <a:cxn ang="0">
                          <a:pos x="T0" y="T1"/>
                        </a:cxn>
                        <a:cxn ang="0">
                          <a:pos x="T2" y="T3"/>
                        </a:cxn>
                        <a:cxn ang="0">
                          <a:pos x="T4" y="T5"/>
                        </a:cxn>
                        <a:cxn ang="0">
                          <a:pos x="T6" y="T7"/>
                        </a:cxn>
                        <a:cxn ang="0">
                          <a:pos x="T8" y="T9"/>
                        </a:cxn>
                      </a:cxnLst>
                      <a:rect l="0" t="0" r="r" b="b"/>
                      <a:pathLst>
                        <a:path w="16" h="35">
                          <a:moveTo>
                            <a:pt x="12" y="0"/>
                          </a:moveTo>
                          <a:cubicBezTo>
                            <a:pt x="8" y="11"/>
                            <a:pt x="4" y="23"/>
                            <a:pt x="0" y="35"/>
                          </a:cubicBezTo>
                          <a:cubicBezTo>
                            <a:pt x="9" y="35"/>
                            <a:pt x="9" y="35"/>
                            <a:pt x="9" y="35"/>
                          </a:cubicBezTo>
                          <a:cubicBezTo>
                            <a:pt x="12" y="24"/>
                            <a:pt x="14" y="12"/>
                            <a:pt x="16" y="0"/>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8" name="Freeform 23"/>
                    <p:cNvSpPr>
                      <a:spLocks/>
                    </p:cNvSpPr>
                    <p:nvPr/>
                  </p:nvSpPr>
                  <p:spPr bwMode="auto">
                    <a:xfrm>
                      <a:off x="913648" y="836124"/>
                      <a:ext cx="82550" cy="161925"/>
                    </a:xfrm>
                    <a:custGeom>
                      <a:avLst/>
                      <a:gdLst>
                        <a:gd name="T0" fmla="*/ 8 w 22"/>
                        <a:gd name="T1" fmla="*/ 0 h 43"/>
                        <a:gd name="T2" fmla="*/ 0 w 22"/>
                        <a:gd name="T3" fmla="*/ 43 h 43"/>
                        <a:gd name="T4" fmla="*/ 16 w 22"/>
                        <a:gd name="T5" fmla="*/ 43 h 43"/>
                        <a:gd name="T6" fmla="*/ 22 w 22"/>
                        <a:gd name="T7" fmla="*/ 0 h 43"/>
                        <a:gd name="T8" fmla="*/ 8 w 22"/>
                        <a:gd name="T9" fmla="*/ 0 h 43"/>
                      </a:gdLst>
                      <a:ahLst/>
                      <a:cxnLst>
                        <a:cxn ang="0">
                          <a:pos x="T0" y="T1"/>
                        </a:cxn>
                        <a:cxn ang="0">
                          <a:pos x="T2" y="T3"/>
                        </a:cxn>
                        <a:cxn ang="0">
                          <a:pos x="T4" y="T5"/>
                        </a:cxn>
                        <a:cxn ang="0">
                          <a:pos x="T6" y="T7"/>
                        </a:cxn>
                        <a:cxn ang="0">
                          <a:pos x="T8" y="T9"/>
                        </a:cxn>
                      </a:cxnLst>
                      <a:rect l="0" t="0" r="r" b="b"/>
                      <a:pathLst>
                        <a:path w="22" h="43">
                          <a:moveTo>
                            <a:pt x="8" y="0"/>
                          </a:moveTo>
                          <a:cubicBezTo>
                            <a:pt x="5" y="14"/>
                            <a:pt x="2" y="28"/>
                            <a:pt x="0" y="43"/>
                          </a:cubicBezTo>
                          <a:cubicBezTo>
                            <a:pt x="16" y="43"/>
                            <a:pt x="16" y="43"/>
                            <a:pt x="16" y="43"/>
                          </a:cubicBezTo>
                          <a:cubicBezTo>
                            <a:pt x="18" y="29"/>
                            <a:pt x="20" y="15"/>
                            <a:pt x="22" y="0"/>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9" name="Freeform 24"/>
                    <p:cNvSpPr>
                      <a:spLocks/>
                    </p:cNvSpPr>
                    <p:nvPr/>
                  </p:nvSpPr>
                  <p:spPr bwMode="auto">
                    <a:xfrm>
                      <a:off x="1220036" y="1382225"/>
                      <a:ext cx="222250" cy="139700"/>
                    </a:xfrm>
                    <a:custGeom>
                      <a:avLst/>
                      <a:gdLst>
                        <a:gd name="T0" fmla="*/ 0 w 59"/>
                        <a:gd name="T1" fmla="*/ 37 h 37"/>
                        <a:gd name="T2" fmla="*/ 59 w 59"/>
                        <a:gd name="T3" fmla="*/ 37 h 37"/>
                        <a:gd name="T4" fmla="*/ 57 w 59"/>
                        <a:gd name="T5" fmla="*/ 0 h 37"/>
                        <a:gd name="T6" fmla="*/ 0 w 59"/>
                        <a:gd name="T7" fmla="*/ 0 h 37"/>
                        <a:gd name="T8" fmla="*/ 0 w 59"/>
                        <a:gd name="T9" fmla="*/ 37 h 37"/>
                      </a:gdLst>
                      <a:ahLst/>
                      <a:cxnLst>
                        <a:cxn ang="0">
                          <a:pos x="T0" y="T1"/>
                        </a:cxn>
                        <a:cxn ang="0">
                          <a:pos x="T2" y="T3"/>
                        </a:cxn>
                        <a:cxn ang="0">
                          <a:pos x="T4" y="T5"/>
                        </a:cxn>
                        <a:cxn ang="0">
                          <a:pos x="T6" y="T7"/>
                        </a:cxn>
                        <a:cxn ang="0">
                          <a:pos x="T8" y="T9"/>
                        </a:cxn>
                      </a:cxnLst>
                      <a:rect l="0" t="0" r="r" b="b"/>
                      <a:pathLst>
                        <a:path w="59" h="37">
                          <a:moveTo>
                            <a:pt x="0" y="37"/>
                          </a:moveTo>
                          <a:cubicBezTo>
                            <a:pt x="59" y="37"/>
                            <a:pt x="59" y="37"/>
                            <a:pt x="59" y="37"/>
                          </a:cubicBezTo>
                          <a:cubicBezTo>
                            <a:pt x="58" y="25"/>
                            <a:pt x="58" y="13"/>
                            <a:pt x="57"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0" name="Freeform 25"/>
                    <p:cNvSpPr>
                      <a:spLocks/>
                    </p:cNvSpPr>
                    <p:nvPr/>
                  </p:nvSpPr>
                  <p:spPr bwMode="auto">
                    <a:xfrm>
                      <a:off x="1012073" y="836124"/>
                      <a:ext cx="173038" cy="161925"/>
                    </a:xfrm>
                    <a:custGeom>
                      <a:avLst/>
                      <a:gdLst>
                        <a:gd name="T0" fmla="*/ 46 w 46"/>
                        <a:gd name="T1" fmla="*/ 0 h 43"/>
                        <a:gd name="T2" fmla="*/ 6 w 46"/>
                        <a:gd name="T3" fmla="*/ 0 h 43"/>
                        <a:gd name="T4" fmla="*/ 0 w 46"/>
                        <a:gd name="T5" fmla="*/ 43 h 43"/>
                        <a:gd name="T6" fmla="*/ 46 w 46"/>
                        <a:gd name="T7" fmla="*/ 43 h 43"/>
                        <a:gd name="T8" fmla="*/ 46 w 46"/>
                        <a:gd name="T9" fmla="*/ 0 h 43"/>
                      </a:gdLst>
                      <a:ahLst/>
                      <a:cxnLst>
                        <a:cxn ang="0">
                          <a:pos x="T0" y="T1"/>
                        </a:cxn>
                        <a:cxn ang="0">
                          <a:pos x="T2" y="T3"/>
                        </a:cxn>
                        <a:cxn ang="0">
                          <a:pos x="T4" y="T5"/>
                        </a:cxn>
                        <a:cxn ang="0">
                          <a:pos x="T6" y="T7"/>
                        </a:cxn>
                        <a:cxn ang="0">
                          <a:pos x="T8" y="T9"/>
                        </a:cxn>
                      </a:cxnLst>
                      <a:rect l="0" t="0" r="r" b="b"/>
                      <a:pathLst>
                        <a:path w="46" h="43">
                          <a:moveTo>
                            <a:pt x="46" y="0"/>
                          </a:moveTo>
                          <a:cubicBezTo>
                            <a:pt x="6" y="0"/>
                            <a:pt x="6" y="0"/>
                            <a:pt x="6" y="0"/>
                          </a:cubicBezTo>
                          <a:cubicBezTo>
                            <a:pt x="4" y="15"/>
                            <a:pt x="2" y="29"/>
                            <a:pt x="0" y="43"/>
                          </a:cubicBezTo>
                          <a:cubicBezTo>
                            <a:pt x="46" y="43"/>
                            <a:pt x="46" y="43"/>
                            <a:pt x="46" y="43"/>
                          </a:cubicBez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1" name="Freeform 26"/>
                    <p:cNvSpPr>
                      <a:spLocks/>
                    </p:cNvSpPr>
                    <p:nvPr/>
                  </p:nvSpPr>
                  <p:spPr bwMode="auto">
                    <a:xfrm>
                      <a:off x="1069223" y="493224"/>
                      <a:ext cx="115888" cy="131763"/>
                    </a:xfrm>
                    <a:custGeom>
                      <a:avLst/>
                      <a:gdLst>
                        <a:gd name="T0" fmla="*/ 31 w 31"/>
                        <a:gd name="T1" fmla="*/ 0 h 35"/>
                        <a:gd name="T2" fmla="*/ 7 w 31"/>
                        <a:gd name="T3" fmla="*/ 0 h 35"/>
                        <a:gd name="T4" fmla="*/ 0 w 31"/>
                        <a:gd name="T5" fmla="*/ 35 h 35"/>
                        <a:gd name="T6" fmla="*/ 31 w 31"/>
                        <a:gd name="T7" fmla="*/ 35 h 35"/>
                        <a:gd name="T8" fmla="*/ 31 w 31"/>
                        <a:gd name="T9" fmla="*/ 0 h 35"/>
                      </a:gdLst>
                      <a:ahLst/>
                      <a:cxnLst>
                        <a:cxn ang="0">
                          <a:pos x="T0" y="T1"/>
                        </a:cxn>
                        <a:cxn ang="0">
                          <a:pos x="T2" y="T3"/>
                        </a:cxn>
                        <a:cxn ang="0">
                          <a:pos x="T4" y="T5"/>
                        </a:cxn>
                        <a:cxn ang="0">
                          <a:pos x="T6" y="T7"/>
                        </a:cxn>
                        <a:cxn ang="0">
                          <a:pos x="T8" y="T9"/>
                        </a:cxn>
                      </a:cxnLst>
                      <a:rect l="0" t="0" r="r" b="b"/>
                      <a:pathLst>
                        <a:path w="31" h="35">
                          <a:moveTo>
                            <a:pt x="31" y="0"/>
                          </a:moveTo>
                          <a:cubicBezTo>
                            <a:pt x="7" y="0"/>
                            <a:pt x="7" y="0"/>
                            <a:pt x="7" y="0"/>
                          </a:cubicBezTo>
                          <a:cubicBezTo>
                            <a:pt x="5" y="12"/>
                            <a:pt x="2" y="24"/>
                            <a:pt x="0" y="35"/>
                          </a:cubicBezTo>
                          <a:cubicBezTo>
                            <a:pt x="31" y="35"/>
                            <a:pt x="31" y="35"/>
                            <a:pt x="31" y="35"/>
                          </a:cubicBezTo>
                          <a:cubicBezTo>
                            <a:pt x="31" y="0"/>
                            <a:pt x="31"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2" name="Freeform 27"/>
                    <p:cNvSpPr>
                      <a:spLocks/>
                    </p:cNvSpPr>
                    <p:nvPr/>
                  </p:nvSpPr>
                  <p:spPr bwMode="auto">
                    <a:xfrm>
                      <a:off x="993023" y="1039324"/>
                      <a:ext cx="192088" cy="139700"/>
                    </a:xfrm>
                    <a:custGeom>
                      <a:avLst/>
                      <a:gdLst>
                        <a:gd name="T0" fmla="*/ 51 w 51"/>
                        <a:gd name="T1" fmla="*/ 0 h 37"/>
                        <a:gd name="T2" fmla="*/ 4 w 51"/>
                        <a:gd name="T3" fmla="*/ 0 h 37"/>
                        <a:gd name="T4" fmla="*/ 0 w 51"/>
                        <a:gd name="T5" fmla="*/ 37 h 37"/>
                        <a:gd name="T6" fmla="*/ 51 w 51"/>
                        <a:gd name="T7" fmla="*/ 37 h 37"/>
                        <a:gd name="T8" fmla="*/ 51 w 51"/>
                        <a:gd name="T9" fmla="*/ 0 h 37"/>
                      </a:gdLst>
                      <a:ahLst/>
                      <a:cxnLst>
                        <a:cxn ang="0">
                          <a:pos x="T0" y="T1"/>
                        </a:cxn>
                        <a:cxn ang="0">
                          <a:pos x="T2" y="T3"/>
                        </a:cxn>
                        <a:cxn ang="0">
                          <a:pos x="T4" y="T5"/>
                        </a:cxn>
                        <a:cxn ang="0">
                          <a:pos x="T6" y="T7"/>
                        </a:cxn>
                        <a:cxn ang="0">
                          <a:pos x="T8" y="T9"/>
                        </a:cxn>
                      </a:cxnLst>
                      <a:rect l="0" t="0" r="r" b="b"/>
                      <a:pathLst>
                        <a:path w="51" h="37">
                          <a:moveTo>
                            <a:pt x="51" y="0"/>
                          </a:moveTo>
                          <a:cubicBezTo>
                            <a:pt x="4" y="0"/>
                            <a:pt x="4" y="0"/>
                            <a:pt x="4" y="0"/>
                          </a:cubicBezTo>
                          <a:cubicBezTo>
                            <a:pt x="2" y="13"/>
                            <a:pt x="1" y="25"/>
                            <a:pt x="0" y="37"/>
                          </a:cubicBezTo>
                          <a:cubicBezTo>
                            <a:pt x="51" y="37"/>
                            <a:pt x="51" y="37"/>
                            <a:pt x="51" y="37"/>
                          </a:cubicBez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3" name="Freeform 28"/>
                    <p:cNvSpPr>
                      <a:spLocks/>
                    </p:cNvSpPr>
                    <p:nvPr/>
                  </p:nvSpPr>
                  <p:spPr bwMode="auto">
                    <a:xfrm>
                      <a:off x="1220036" y="836124"/>
                      <a:ext cx="180975" cy="161925"/>
                    </a:xfrm>
                    <a:custGeom>
                      <a:avLst/>
                      <a:gdLst>
                        <a:gd name="T0" fmla="*/ 0 w 48"/>
                        <a:gd name="T1" fmla="*/ 43 h 43"/>
                        <a:gd name="T2" fmla="*/ 48 w 48"/>
                        <a:gd name="T3" fmla="*/ 43 h 43"/>
                        <a:gd name="T4" fmla="*/ 43 w 48"/>
                        <a:gd name="T5" fmla="*/ 0 h 43"/>
                        <a:gd name="T6" fmla="*/ 0 w 48"/>
                        <a:gd name="T7" fmla="*/ 0 h 43"/>
                        <a:gd name="T8" fmla="*/ 0 w 48"/>
                        <a:gd name="T9" fmla="*/ 43 h 43"/>
                      </a:gdLst>
                      <a:ahLst/>
                      <a:cxnLst>
                        <a:cxn ang="0">
                          <a:pos x="T0" y="T1"/>
                        </a:cxn>
                        <a:cxn ang="0">
                          <a:pos x="T2" y="T3"/>
                        </a:cxn>
                        <a:cxn ang="0">
                          <a:pos x="T4" y="T5"/>
                        </a:cxn>
                        <a:cxn ang="0">
                          <a:pos x="T6" y="T7"/>
                        </a:cxn>
                        <a:cxn ang="0">
                          <a:pos x="T8" y="T9"/>
                        </a:cxn>
                      </a:cxnLst>
                      <a:rect l="0" t="0" r="r" b="b"/>
                      <a:pathLst>
                        <a:path w="48" h="43">
                          <a:moveTo>
                            <a:pt x="0" y="43"/>
                          </a:moveTo>
                          <a:cubicBezTo>
                            <a:pt x="48" y="43"/>
                            <a:pt x="48" y="43"/>
                            <a:pt x="48" y="43"/>
                          </a:cubicBezTo>
                          <a:cubicBezTo>
                            <a:pt x="47" y="29"/>
                            <a:pt x="45" y="15"/>
                            <a:pt x="43" y="0"/>
                          </a:cubicBezTo>
                          <a:cubicBezTo>
                            <a:pt x="0" y="0"/>
                            <a:pt x="0" y="0"/>
                            <a:pt x="0" y="0"/>
                          </a:cubicBez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4" name="Freeform 29"/>
                    <p:cNvSpPr>
                      <a:spLocks/>
                    </p:cNvSpPr>
                    <p:nvPr/>
                  </p:nvSpPr>
                  <p:spPr bwMode="auto">
                    <a:xfrm>
                      <a:off x="1220036" y="493224"/>
                      <a:ext cx="123825" cy="131763"/>
                    </a:xfrm>
                    <a:custGeom>
                      <a:avLst/>
                      <a:gdLst>
                        <a:gd name="T0" fmla="*/ 33 w 33"/>
                        <a:gd name="T1" fmla="*/ 35 h 35"/>
                        <a:gd name="T2" fmla="*/ 26 w 33"/>
                        <a:gd name="T3" fmla="*/ 0 h 35"/>
                        <a:gd name="T4" fmla="*/ 0 w 33"/>
                        <a:gd name="T5" fmla="*/ 0 h 35"/>
                        <a:gd name="T6" fmla="*/ 0 w 33"/>
                        <a:gd name="T7" fmla="*/ 35 h 35"/>
                        <a:gd name="T8" fmla="*/ 33 w 33"/>
                        <a:gd name="T9" fmla="*/ 35 h 35"/>
                      </a:gdLst>
                      <a:ahLst/>
                      <a:cxnLst>
                        <a:cxn ang="0">
                          <a:pos x="T0" y="T1"/>
                        </a:cxn>
                        <a:cxn ang="0">
                          <a:pos x="T2" y="T3"/>
                        </a:cxn>
                        <a:cxn ang="0">
                          <a:pos x="T4" y="T5"/>
                        </a:cxn>
                        <a:cxn ang="0">
                          <a:pos x="T6" y="T7"/>
                        </a:cxn>
                        <a:cxn ang="0">
                          <a:pos x="T8" y="T9"/>
                        </a:cxn>
                      </a:cxnLst>
                      <a:rect l="0" t="0" r="r" b="b"/>
                      <a:pathLst>
                        <a:path w="33" h="35">
                          <a:moveTo>
                            <a:pt x="33" y="35"/>
                          </a:moveTo>
                          <a:cubicBezTo>
                            <a:pt x="31" y="24"/>
                            <a:pt x="29" y="12"/>
                            <a:pt x="26" y="0"/>
                          </a:cubicBezTo>
                          <a:cubicBezTo>
                            <a:pt x="0" y="0"/>
                            <a:pt x="0" y="0"/>
                            <a:pt x="0" y="0"/>
                          </a:cubicBezTo>
                          <a:cubicBezTo>
                            <a:pt x="0" y="35"/>
                            <a:pt x="0" y="35"/>
                            <a:pt x="0" y="35"/>
                          </a:cubicBezTo>
                          <a:lnTo>
                            <a:pt x="3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5" name="Freeform 30"/>
                    <p:cNvSpPr>
                      <a:spLocks/>
                    </p:cNvSpPr>
                    <p:nvPr/>
                  </p:nvSpPr>
                  <p:spPr bwMode="auto">
                    <a:xfrm>
                      <a:off x="1220036" y="669436"/>
                      <a:ext cx="153988" cy="125413"/>
                    </a:xfrm>
                    <a:custGeom>
                      <a:avLst/>
                      <a:gdLst>
                        <a:gd name="T0" fmla="*/ 0 w 41"/>
                        <a:gd name="T1" fmla="*/ 33 h 33"/>
                        <a:gd name="T2" fmla="*/ 41 w 41"/>
                        <a:gd name="T3" fmla="*/ 33 h 33"/>
                        <a:gd name="T4" fmla="*/ 35 w 41"/>
                        <a:gd name="T5" fmla="*/ 0 h 33"/>
                        <a:gd name="T6" fmla="*/ 0 w 41"/>
                        <a:gd name="T7" fmla="*/ 0 h 33"/>
                        <a:gd name="T8" fmla="*/ 0 w 41"/>
                        <a:gd name="T9" fmla="*/ 33 h 33"/>
                      </a:gdLst>
                      <a:ahLst/>
                      <a:cxnLst>
                        <a:cxn ang="0">
                          <a:pos x="T0" y="T1"/>
                        </a:cxn>
                        <a:cxn ang="0">
                          <a:pos x="T2" y="T3"/>
                        </a:cxn>
                        <a:cxn ang="0">
                          <a:pos x="T4" y="T5"/>
                        </a:cxn>
                        <a:cxn ang="0">
                          <a:pos x="T6" y="T7"/>
                        </a:cxn>
                        <a:cxn ang="0">
                          <a:pos x="T8" y="T9"/>
                        </a:cxn>
                      </a:cxnLst>
                      <a:rect l="0" t="0" r="r" b="b"/>
                      <a:pathLst>
                        <a:path w="41" h="33">
                          <a:moveTo>
                            <a:pt x="0" y="33"/>
                          </a:moveTo>
                          <a:cubicBezTo>
                            <a:pt x="41" y="33"/>
                            <a:pt x="41" y="33"/>
                            <a:pt x="41" y="33"/>
                          </a:cubicBezTo>
                          <a:cubicBezTo>
                            <a:pt x="39" y="22"/>
                            <a:pt x="37" y="11"/>
                            <a:pt x="35" y="0"/>
                          </a:cubicBezTo>
                          <a:cubicBezTo>
                            <a:pt x="0" y="0"/>
                            <a:pt x="0" y="0"/>
                            <a:pt x="0"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6" name="Freeform 31"/>
                    <p:cNvSpPr>
                      <a:spLocks/>
                    </p:cNvSpPr>
                    <p:nvPr/>
                  </p:nvSpPr>
                  <p:spPr bwMode="auto">
                    <a:xfrm>
                      <a:off x="1042236" y="669436"/>
                      <a:ext cx="142875" cy="125413"/>
                    </a:xfrm>
                    <a:custGeom>
                      <a:avLst/>
                      <a:gdLst>
                        <a:gd name="T0" fmla="*/ 38 w 38"/>
                        <a:gd name="T1" fmla="*/ 0 h 33"/>
                        <a:gd name="T2" fmla="*/ 5 w 38"/>
                        <a:gd name="T3" fmla="*/ 0 h 33"/>
                        <a:gd name="T4" fmla="*/ 0 w 38"/>
                        <a:gd name="T5" fmla="*/ 33 h 33"/>
                        <a:gd name="T6" fmla="*/ 38 w 38"/>
                        <a:gd name="T7" fmla="*/ 33 h 33"/>
                        <a:gd name="T8" fmla="*/ 38 w 38"/>
                        <a:gd name="T9" fmla="*/ 0 h 33"/>
                      </a:gdLst>
                      <a:ahLst/>
                      <a:cxnLst>
                        <a:cxn ang="0">
                          <a:pos x="T0" y="T1"/>
                        </a:cxn>
                        <a:cxn ang="0">
                          <a:pos x="T2" y="T3"/>
                        </a:cxn>
                        <a:cxn ang="0">
                          <a:pos x="T4" y="T5"/>
                        </a:cxn>
                        <a:cxn ang="0">
                          <a:pos x="T6" y="T7"/>
                        </a:cxn>
                        <a:cxn ang="0">
                          <a:pos x="T8" y="T9"/>
                        </a:cxn>
                      </a:cxnLst>
                      <a:rect l="0" t="0" r="r" b="b"/>
                      <a:pathLst>
                        <a:path w="38" h="33">
                          <a:moveTo>
                            <a:pt x="38" y="0"/>
                          </a:moveTo>
                          <a:cubicBezTo>
                            <a:pt x="5" y="0"/>
                            <a:pt x="5" y="0"/>
                            <a:pt x="5" y="0"/>
                          </a:cubicBezTo>
                          <a:cubicBezTo>
                            <a:pt x="3" y="11"/>
                            <a:pt x="1" y="22"/>
                            <a:pt x="0" y="33"/>
                          </a:cubicBezTo>
                          <a:cubicBezTo>
                            <a:pt x="38" y="33"/>
                            <a:pt x="38" y="33"/>
                            <a:pt x="38" y="33"/>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7" name="Freeform 32"/>
                    <p:cNvSpPr>
                      <a:spLocks/>
                    </p:cNvSpPr>
                    <p:nvPr/>
                  </p:nvSpPr>
                  <p:spPr bwMode="auto">
                    <a:xfrm>
                      <a:off x="970798" y="1563200"/>
                      <a:ext cx="214313" cy="146050"/>
                    </a:xfrm>
                    <a:custGeom>
                      <a:avLst/>
                      <a:gdLst>
                        <a:gd name="T0" fmla="*/ 57 w 57"/>
                        <a:gd name="T1" fmla="*/ 0 h 39"/>
                        <a:gd name="T2" fmla="*/ 0 w 57"/>
                        <a:gd name="T3" fmla="*/ 0 h 39"/>
                        <a:gd name="T4" fmla="*/ 0 w 57"/>
                        <a:gd name="T5" fmla="*/ 39 h 39"/>
                        <a:gd name="T6" fmla="*/ 57 w 57"/>
                        <a:gd name="T7" fmla="*/ 39 h 39"/>
                        <a:gd name="T8" fmla="*/ 57 w 57"/>
                        <a:gd name="T9" fmla="*/ 0 h 39"/>
                      </a:gdLst>
                      <a:ahLst/>
                      <a:cxnLst>
                        <a:cxn ang="0">
                          <a:pos x="T0" y="T1"/>
                        </a:cxn>
                        <a:cxn ang="0">
                          <a:pos x="T2" y="T3"/>
                        </a:cxn>
                        <a:cxn ang="0">
                          <a:pos x="T4" y="T5"/>
                        </a:cxn>
                        <a:cxn ang="0">
                          <a:pos x="T6" y="T7"/>
                        </a:cxn>
                        <a:cxn ang="0">
                          <a:pos x="T8" y="T9"/>
                        </a:cxn>
                      </a:cxnLst>
                      <a:rect l="0" t="0" r="r" b="b"/>
                      <a:pathLst>
                        <a:path w="57" h="39">
                          <a:moveTo>
                            <a:pt x="57" y="0"/>
                          </a:moveTo>
                          <a:cubicBezTo>
                            <a:pt x="0" y="0"/>
                            <a:pt x="0" y="0"/>
                            <a:pt x="0" y="0"/>
                          </a:cubicBezTo>
                          <a:cubicBezTo>
                            <a:pt x="0" y="14"/>
                            <a:pt x="0" y="27"/>
                            <a:pt x="0" y="39"/>
                          </a:cubicBezTo>
                          <a:cubicBezTo>
                            <a:pt x="57" y="39"/>
                            <a:pt x="57" y="39"/>
                            <a:pt x="57" y="39"/>
                          </a:cubicBez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8" name="Freeform 33"/>
                    <p:cNvSpPr>
                      <a:spLocks/>
                    </p:cNvSpPr>
                    <p:nvPr/>
                  </p:nvSpPr>
                  <p:spPr bwMode="auto">
                    <a:xfrm>
                      <a:off x="981910" y="1220299"/>
                      <a:ext cx="203200" cy="120650"/>
                    </a:xfrm>
                    <a:custGeom>
                      <a:avLst/>
                      <a:gdLst>
                        <a:gd name="T0" fmla="*/ 54 w 54"/>
                        <a:gd name="T1" fmla="*/ 0 h 32"/>
                        <a:gd name="T2" fmla="*/ 2 w 54"/>
                        <a:gd name="T3" fmla="*/ 0 h 32"/>
                        <a:gd name="T4" fmla="*/ 0 w 54"/>
                        <a:gd name="T5" fmla="*/ 32 h 32"/>
                        <a:gd name="T6" fmla="*/ 54 w 54"/>
                        <a:gd name="T7" fmla="*/ 32 h 32"/>
                        <a:gd name="T8" fmla="*/ 54 w 54"/>
                        <a:gd name="T9" fmla="*/ 0 h 32"/>
                      </a:gdLst>
                      <a:ahLst/>
                      <a:cxnLst>
                        <a:cxn ang="0">
                          <a:pos x="T0" y="T1"/>
                        </a:cxn>
                        <a:cxn ang="0">
                          <a:pos x="T2" y="T3"/>
                        </a:cxn>
                        <a:cxn ang="0">
                          <a:pos x="T4" y="T5"/>
                        </a:cxn>
                        <a:cxn ang="0">
                          <a:pos x="T6" y="T7"/>
                        </a:cxn>
                        <a:cxn ang="0">
                          <a:pos x="T8" y="T9"/>
                        </a:cxn>
                      </a:cxnLst>
                      <a:rect l="0" t="0" r="r" b="b"/>
                      <a:pathLst>
                        <a:path w="54" h="32">
                          <a:moveTo>
                            <a:pt x="54" y="0"/>
                          </a:moveTo>
                          <a:cubicBezTo>
                            <a:pt x="2" y="0"/>
                            <a:pt x="2" y="0"/>
                            <a:pt x="2" y="0"/>
                          </a:cubicBezTo>
                          <a:cubicBezTo>
                            <a:pt x="1" y="11"/>
                            <a:pt x="0" y="21"/>
                            <a:pt x="0" y="32"/>
                          </a:cubicBezTo>
                          <a:cubicBezTo>
                            <a:pt x="54" y="32"/>
                            <a:pt x="54" y="32"/>
                            <a:pt x="54" y="32"/>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9" name="Freeform 34"/>
                    <p:cNvSpPr>
                      <a:spLocks/>
                    </p:cNvSpPr>
                    <p:nvPr/>
                  </p:nvSpPr>
                  <p:spPr bwMode="auto">
                    <a:xfrm>
                      <a:off x="973973" y="1382225"/>
                      <a:ext cx="211138" cy="139700"/>
                    </a:xfrm>
                    <a:custGeom>
                      <a:avLst/>
                      <a:gdLst>
                        <a:gd name="T0" fmla="*/ 56 w 56"/>
                        <a:gd name="T1" fmla="*/ 0 h 37"/>
                        <a:gd name="T2" fmla="*/ 1 w 56"/>
                        <a:gd name="T3" fmla="*/ 0 h 37"/>
                        <a:gd name="T4" fmla="*/ 0 w 56"/>
                        <a:gd name="T5" fmla="*/ 37 h 37"/>
                        <a:gd name="T6" fmla="*/ 56 w 56"/>
                        <a:gd name="T7" fmla="*/ 37 h 37"/>
                        <a:gd name="T8" fmla="*/ 56 w 56"/>
                        <a:gd name="T9" fmla="*/ 0 h 37"/>
                      </a:gdLst>
                      <a:ahLst/>
                      <a:cxnLst>
                        <a:cxn ang="0">
                          <a:pos x="T0" y="T1"/>
                        </a:cxn>
                        <a:cxn ang="0">
                          <a:pos x="T2" y="T3"/>
                        </a:cxn>
                        <a:cxn ang="0">
                          <a:pos x="T4" y="T5"/>
                        </a:cxn>
                        <a:cxn ang="0">
                          <a:pos x="T6" y="T7"/>
                        </a:cxn>
                        <a:cxn ang="0">
                          <a:pos x="T8" y="T9"/>
                        </a:cxn>
                      </a:cxnLst>
                      <a:rect l="0" t="0" r="r" b="b"/>
                      <a:pathLst>
                        <a:path w="56" h="37">
                          <a:moveTo>
                            <a:pt x="56" y="0"/>
                          </a:moveTo>
                          <a:cubicBezTo>
                            <a:pt x="1" y="0"/>
                            <a:pt x="1" y="0"/>
                            <a:pt x="1" y="0"/>
                          </a:cubicBezTo>
                          <a:cubicBezTo>
                            <a:pt x="0" y="13"/>
                            <a:pt x="0" y="25"/>
                            <a:pt x="0" y="37"/>
                          </a:cubicBezTo>
                          <a:cubicBezTo>
                            <a:pt x="56" y="37"/>
                            <a:pt x="56" y="37"/>
                            <a:pt x="56" y="37"/>
                          </a:cubicBezTo>
                          <a:cubicBezTo>
                            <a:pt x="56" y="0"/>
                            <a:pt x="56" y="0"/>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0" name="Freeform 35"/>
                    <p:cNvSpPr>
                      <a:spLocks/>
                    </p:cNvSpPr>
                    <p:nvPr/>
                  </p:nvSpPr>
                  <p:spPr bwMode="auto">
                    <a:xfrm>
                      <a:off x="853323" y="1382225"/>
                      <a:ext cx="90488" cy="139700"/>
                    </a:xfrm>
                    <a:custGeom>
                      <a:avLst/>
                      <a:gdLst>
                        <a:gd name="T0" fmla="*/ 2 w 24"/>
                        <a:gd name="T1" fmla="*/ 0 h 37"/>
                        <a:gd name="T2" fmla="*/ 0 w 24"/>
                        <a:gd name="T3" fmla="*/ 37 h 37"/>
                        <a:gd name="T4" fmla="*/ 22 w 24"/>
                        <a:gd name="T5" fmla="*/ 37 h 37"/>
                        <a:gd name="T6" fmla="*/ 24 w 24"/>
                        <a:gd name="T7" fmla="*/ 0 h 37"/>
                        <a:gd name="T8" fmla="*/ 2 w 24"/>
                        <a:gd name="T9" fmla="*/ 0 h 37"/>
                      </a:gdLst>
                      <a:ahLst/>
                      <a:cxnLst>
                        <a:cxn ang="0">
                          <a:pos x="T0" y="T1"/>
                        </a:cxn>
                        <a:cxn ang="0">
                          <a:pos x="T2" y="T3"/>
                        </a:cxn>
                        <a:cxn ang="0">
                          <a:pos x="T4" y="T5"/>
                        </a:cxn>
                        <a:cxn ang="0">
                          <a:pos x="T6" y="T7"/>
                        </a:cxn>
                        <a:cxn ang="0">
                          <a:pos x="T8" y="T9"/>
                        </a:cxn>
                      </a:cxnLst>
                      <a:rect l="0" t="0" r="r" b="b"/>
                      <a:pathLst>
                        <a:path w="24" h="37">
                          <a:moveTo>
                            <a:pt x="2" y="0"/>
                          </a:moveTo>
                          <a:cubicBezTo>
                            <a:pt x="1" y="13"/>
                            <a:pt x="1" y="25"/>
                            <a:pt x="0" y="37"/>
                          </a:cubicBezTo>
                          <a:cubicBezTo>
                            <a:pt x="22" y="37"/>
                            <a:pt x="22" y="37"/>
                            <a:pt x="22" y="37"/>
                          </a:cubicBezTo>
                          <a:cubicBezTo>
                            <a:pt x="22" y="25"/>
                            <a:pt x="23" y="13"/>
                            <a:pt x="24" y="0"/>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1" name="Freeform 36"/>
                    <p:cNvSpPr>
                      <a:spLocks/>
                    </p:cNvSpPr>
                    <p:nvPr/>
                  </p:nvSpPr>
                  <p:spPr bwMode="auto">
                    <a:xfrm>
                      <a:off x="1472449" y="1382225"/>
                      <a:ext cx="79375" cy="139700"/>
                    </a:xfrm>
                    <a:custGeom>
                      <a:avLst/>
                      <a:gdLst>
                        <a:gd name="T0" fmla="*/ 21 w 21"/>
                        <a:gd name="T1" fmla="*/ 37 h 37"/>
                        <a:gd name="T2" fmla="*/ 18 w 21"/>
                        <a:gd name="T3" fmla="*/ 0 h 37"/>
                        <a:gd name="T4" fmla="*/ 0 w 21"/>
                        <a:gd name="T5" fmla="*/ 0 h 37"/>
                        <a:gd name="T6" fmla="*/ 1 w 21"/>
                        <a:gd name="T7" fmla="*/ 37 h 37"/>
                        <a:gd name="T8" fmla="*/ 21 w 21"/>
                        <a:gd name="T9" fmla="*/ 37 h 37"/>
                      </a:gdLst>
                      <a:ahLst/>
                      <a:cxnLst>
                        <a:cxn ang="0">
                          <a:pos x="T0" y="T1"/>
                        </a:cxn>
                        <a:cxn ang="0">
                          <a:pos x="T2" y="T3"/>
                        </a:cxn>
                        <a:cxn ang="0">
                          <a:pos x="T4" y="T5"/>
                        </a:cxn>
                        <a:cxn ang="0">
                          <a:pos x="T6" y="T7"/>
                        </a:cxn>
                        <a:cxn ang="0">
                          <a:pos x="T8" y="T9"/>
                        </a:cxn>
                      </a:cxnLst>
                      <a:rect l="0" t="0" r="r" b="b"/>
                      <a:pathLst>
                        <a:path w="21" h="37">
                          <a:moveTo>
                            <a:pt x="21" y="37"/>
                          </a:moveTo>
                          <a:cubicBezTo>
                            <a:pt x="20" y="25"/>
                            <a:pt x="19" y="13"/>
                            <a:pt x="18" y="0"/>
                          </a:cubicBezTo>
                          <a:cubicBezTo>
                            <a:pt x="0" y="0"/>
                            <a:pt x="0" y="0"/>
                            <a:pt x="0" y="0"/>
                          </a:cubicBezTo>
                          <a:cubicBezTo>
                            <a:pt x="0" y="13"/>
                            <a:pt x="1" y="25"/>
                            <a:pt x="1" y="37"/>
                          </a:cubicBezTo>
                          <a:lnTo>
                            <a:pt x="2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2" name="Freeform 37"/>
                    <p:cNvSpPr>
                      <a:spLocks/>
                    </p:cNvSpPr>
                    <p:nvPr/>
                  </p:nvSpPr>
                  <p:spPr bwMode="auto">
                    <a:xfrm>
                      <a:off x="1461336" y="1220299"/>
                      <a:ext cx="76200" cy="120650"/>
                    </a:xfrm>
                    <a:custGeom>
                      <a:avLst/>
                      <a:gdLst>
                        <a:gd name="T0" fmla="*/ 20 w 20"/>
                        <a:gd name="T1" fmla="*/ 32 h 32"/>
                        <a:gd name="T2" fmla="*/ 17 w 20"/>
                        <a:gd name="T3" fmla="*/ 0 h 32"/>
                        <a:gd name="T4" fmla="*/ 0 w 20"/>
                        <a:gd name="T5" fmla="*/ 0 h 32"/>
                        <a:gd name="T6" fmla="*/ 2 w 20"/>
                        <a:gd name="T7" fmla="*/ 32 h 32"/>
                        <a:gd name="T8" fmla="*/ 20 w 20"/>
                        <a:gd name="T9" fmla="*/ 32 h 32"/>
                      </a:gdLst>
                      <a:ahLst/>
                      <a:cxnLst>
                        <a:cxn ang="0">
                          <a:pos x="T0" y="T1"/>
                        </a:cxn>
                        <a:cxn ang="0">
                          <a:pos x="T2" y="T3"/>
                        </a:cxn>
                        <a:cxn ang="0">
                          <a:pos x="T4" y="T5"/>
                        </a:cxn>
                        <a:cxn ang="0">
                          <a:pos x="T6" y="T7"/>
                        </a:cxn>
                        <a:cxn ang="0">
                          <a:pos x="T8" y="T9"/>
                        </a:cxn>
                      </a:cxnLst>
                      <a:rect l="0" t="0" r="r" b="b"/>
                      <a:pathLst>
                        <a:path w="20" h="32">
                          <a:moveTo>
                            <a:pt x="20" y="32"/>
                          </a:moveTo>
                          <a:cubicBezTo>
                            <a:pt x="19" y="21"/>
                            <a:pt x="18" y="11"/>
                            <a:pt x="17" y="0"/>
                          </a:cubicBezTo>
                          <a:cubicBezTo>
                            <a:pt x="0" y="0"/>
                            <a:pt x="0" y="0"/>
                            <a:pt x="0" y="0"/>
                          </a:cubicBezTo>
                          <a:cubicBezTo>
                            <a:pt x="1" y="11"/>
                            <a:pt x="1" y="21"/>
                            <a:pt x="2" y="32"/>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3" name="Freeform 38"/>
                    <p:cNvSpPr>
                      <a:spLocks/>
                    </p:cNvSpPr>
                    <p:nvPr/>
                  </p:nvSpPr>
                  <p:spPr bwMode="auto">
                    <a:xfrm>
                      <a:off x="1058111" y="451949"/>
                      <a:ext cx="47625" cy="41275"/>
                    </a:xfrm>
                    <a:custGeom>
                      <a:avLst/>
                      <a:gdLst>
                        <a:gd name="T0" fmla="*/ 13 w 13"/>
                        <a:gd name="T1" fmla="*/ 0 h 11"/>
                        <a:gd name="T2" fmla="*/ 3 w 13"/>
                        <a:gd name="T3" fmla="*/ 0 h 11"/>
                        <a:gd name="T4" fmla="*/ 0 w 13"/>
                        <a:gd name="T5" fmla="*/ 11 h 11"/>
                        <a:gd name="T6" fmla="*/ 10 w 13"/>
                        <a:gd name="T7" fmla="*/ 11 h 11"/>
                        <a:gd name="T8" fmla="*/ 13 w 13"/>
                        <a:gd name="T9" fmla="*/ 0 h 11"/>
                      </a:gdLst>
                      <a:ahLst/>
                      <a:cxnLst>
                        <a:cxn ang="0">
                          <a:pos x="T0" y="T1"/>
                        </a:cxn>
                        <a:cxn ang="0">
                          <a:pos x="T2" y="T3"/>
                        </a:cxn>
                        <a:cxn ang="0">
                          <a:pos x="T4" y="T5"/>
                        </a:cxn>
                        <a:cxn ang="0">
                          <a:pos x="T6" y="T7"/>
                        </a:cxn>
                        <a:cxn ang="0">
                          <a:pos x="T8" y="T9"/>
                        </a:cxn>
                      </a:cxnLst>
                      <a:rect l="0" t="0" r="r" b="b"/>
                      <a:pathLst>
                        <a:path w="13" h="11">
                          <a:moveTo>
                            <a:pt x="13" y="0"/>
                          </a:moveTo>
                          <a:cubicBezTo>
                            <a:pt x="3" y="0"/>
                            <a:pt x="3" y="0"/>
                            <a:pt x="3" y="0"/>
                          </a:cubicBezTo>
                          <a:cubicBezTo>
                            <a:pt x="2" y="4"/>
                            <a:pt x="1" y="8"/>
                            <a:pt x="0" y="11"/>
                          </a:cubicBezTo>
                          <a:cubicBezTo>
                            <a:pt x="10" y="11"/>
                            <a:pt x="10" y="11"/>
                            <a:pt x="10" y="11"/>
                          </a:cubicBezTo>
                          <a:cubicBezTo>
                            <a:pt x="11" y="8"/>
                            <a:pt x="12" y="4"/>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4" name="Freeform 39"/>
                    <p:cNvSpPr>
                      <a:spLocks/>
                    </p:cNvSpPr>
                    <p:nvPr/>
                  </p:nvSpPr>
                  <p:spPr bwMode="auto">
                    <a:xfrm>
                      <a:off x="1310523" y="451949"/>
                      <a:ext cx="44450" cy="41275"/>
                    </a:xfrm>
                    <a:custGeom>
                      <a:avLst/>
                      <a:gdLst>
                        <a:gd name="T0" fmla="*/ 12 w 12"/>
                        <a:gd name="T1" fmla="*/ 11 h 11"/>
                        <a:gd name="T2" fmla="*/ 11 w 12"/>
                        <a:gd name="T3" fmla="*/ 5 h 11"/>
                        <a:gd name="T4" fmla="*/ 9 w 12"/>
                        <a:gd name="T5" fmla="*/ 0 h 11"/>
                        <a:gd name="T6" fmla="*/ 0 w 12"/>
                        <a:gd name="T7" fmla="*/ 0 h 11"/>
                        <a:gd name="T8" fmla="*/ 2 w 12"/>
                        <a:gd name="T9" fmla="*/ 11 h 11"/>
                        <a:gd name="T10" fmla="*/ 12 w 12"/>
                        <a:gd name="T11" fmla="*/ 11 h 11"/>
                      </a:gdLst>
                      <a:ahLst/>
                      <a:cxnLst>
                        <a:cxn ang="0">
                          <a:pos x="T0" y="T1"/>
                        </a:cxn>
                        <a:cxn ang="0">
                          <a:pos x="T2" y="T3"/>
                        </a:cxn>
                        <a:cxn ang="0">
                          <a:pos x="T4" y="T5"/>
                        </a:cxn>
                        <a:cxn ang="0">
                          <a:pos x="T6" y="T7"/>
                        </a:cxn>
                        <a:cxn ang="0">
                          <a:pos x="T8" y="T9"/>
                        </a:cxn>
                        <a:cxn ang="0">
                          <a:pos x="T10" y="T11"/>
                        </a:cxn>
                      </a:cxnLst>
                      <a:rect l="0" t="0" r="r" b="b"/>
                      <a:pathLst>
                        <a:path w="12" h="11">
                          <a:moveTo>
                            <a:pt x="12" y="11"/>
                          </a:moveTo>
                          <a:cubicBezTo>
                            <a:pt x="12" y="9"/>
                            <a:pt x="11" y="7"/>
                            <a:pt x="11" y="5"/>
                          </a:cubicBezTo>
                          <a:cubicBezTo>
                            <a:pt x="10" y="3"/>
                            <a:pt x="9" y="2"/>
                            <a:pt x="9" y="0"/>
                          </a:cubicBezTo>
                          <a:cubicBezTo>
                            <a:pt x="0" y="0"/>
                            <a:pt x="0" y="0"/>
                            <a:pt x="0" y="0"/>
                          </a:cubicBezTo>
                          <a:cubicBezTo>
                            <a:pt x="1" y="4"/>
                            <a:pt x="1" y="8"/>
                            <a:pt x="2" y="11"/>
                          </a:cubicBezTo>
                          <a:lnTo>
                            <a:pt x="1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5" name="Rectangle 40"/>
                    <p:cNvSpPr>
                      <a:spLocks noChangeArrowheads="1"/>
                    </p:cNvSpPr>
                    <p:nvPr/>
                  </p:nvSpPr>
                  <p:spPr bwMode="auto">
                    <a:xfrm>
                      <a:off x="1185111" y="4519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6" name="Freeform 41"/>
                    <p:cNvSpPr>
                      <a:spLocks/>
                    </p:cNvSpPr>
                    <p:nvPr/>
                  </p:nvSpPr>
                  <p:spPr bwMode="auto">
                    <a:xfrm>
                      <a:off x="1023185" y="624986"/>
                      <a:ext cx="46038" cy="44450"/>
                    </a:xfrm>
                    <a:custGeom>
                      <a:avLst/>
                      <a:gdLst>
                        <a:gd name="T0" fmla="*/ 12 w 12"/>
                        <a:gd name="T1" fmla="*/ 0 h 12"/>
                        <a:gd name="T2" fmla="*/ 2 w 12"/>
                        <a:gd name="T3" fmla="*/ 0 h 12"/>
                        <a:gd name="T4" fmla="*/ 0 w 12"/>
                        <a:gd name="T5" fmla="*/ 12 h 12"/>
                        <a:gd name="T6" fmla="*/ 10 w 12"/>
                        <a:gd name="T7" fmla="*/ 12 h 12"/>
                        <a:gd name="T8" fmla="*/ 12 w 12"/>
                        <a:gd name="T9" fmla="*/ 0 h 12"/>
                      </a:gdLst>
                      <a:ahLst/>
                      <a:cxnLst>
                        <a:cxn ang="0">
                          <a:pos x="T0" y="T1"/>
                        </a:cxn>
                        <a:cxn ang="0">
                          <a:pos x="T2" y="T3"/>
                        </a:cxn>
                        <a:cxn ang="0">
                          <a:pos x="T4" y="T5"/>
                        </a:cxn>
                        <a:cxn ang="0">
                          <a:pos x="T6" y="T7"/>
                        </a:cxn>
                        <a:cxn ang="0">
                          <a:pos x="T8" y="T9"/>
                        </a:cxn>
                      </a:cxnLst>
                      <a:rect l="0" t="0" r="r" b="b"/>
                      <a:pathLst>
                        <a:path w="12" h="12">
                          <a:moveTo>
                            <a:pt x="12" y="0"/>
                          </a:moveTo>
                          <a:cubicBezTo>
                            <a:pt x="2" y="0"/>
                            <a:pt x="2" y="0"/>
                            <a:pt x="2" y="0"/>
                          </a:cubicBezTo>
                          <a:cubicBezTo>
                            <a:pt x="2" y="4"/>
                            <a:pt x="1" y="8"/>
                            <a:pt x="0" y="12"/>
                          </a:cubicBezTo>
                          <a:cubicBezTo>
                            <a:pt x="10" y="12"/>
                            <a:pt x="10" y="12"/>
                            <a:pt x="10" y="12"/>
                          </a:cubicBezTo>
                          <a:cubicBezTo>
                            <a:pt x="11" y="8"/>
                            <a:pt x="12" y="4"/>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7" name="Freeform 42"/>
                    <p:cNvSpPr>
                      <a:spLocks/>
                    </p:cNvSpPr>
                    <p:nvPr/>
                  </p:nvSpPr>
                  <p:spPr bwMode="auto">
                    <a:xfrm>
                      <a:off x="1343861" y="624986"/>
                      <a:ext cx="46038" cy="44450"/>
                    </a:xfrm>
                    <a:custGeom>
                      <a:avLst/>
                      <a:gdLst>
                        <a:gd name="T0" fmla="*/ 2 w 12"/>
                        <a:gd name="T1" fmla="*/ 12 h 12"/>
                        <a:gd name="T2" fmla="*/ 12 w 12"/>
                        <a:gd name="T3" fmla="*/ 12 h 12"/>
                        <a:gd name="T4" fmla="*/ 10 w 12"/>
                        <a:gd name="T5" fmla="*/ 0 h 12"/>
                        <a:gd name="T6" fmla="*/ 0 w 12"/>
                        <a:gd name="T7" fmla="*/ 0 h 12"/>
                        <a:gd name="T8" fmla="*/ 2 w 12"/>
                        <a:gd name="T9" fmla="*/ 12 h 12"/>
                      </a:gdLst>
                      <a:ahLst/>
                      <a:cxnLst>
                        <a:cxn ang="0">
                          <a:pos x="T0" y="T1"/>
                        </a:cxn>
                        <a:cxn ang="0">
                          <a:pos x="T2" y="T3"/>
                        </a:cxn>
                        <a:cxn ang="0">
                          <a:pos x="T4" y="T5"/>
                        </a:cxn>
                        <a:cxn ang="0">
                          <a:pos x="T6" y="T7"/>
                        </a:cxn>
                        <a:cxn ang="0">
                          <a:pos x="T8" y="T9"/>
                        </a:cxn>
                      </a:cxnLst>
                      <a:rect l="0" t="0" r="r" b="b"/>
                      <a:pathLst>
                        <a:path w="12" h="12">
                          <a:moveTo>
                            <a:pt x="2" y="12"/>
                          </a:moveTo>
                          <a:cubicBezTo>
                            <a:pt x="12" y="12"/>
                            <a:pt x="12" y="12"/>
                            <a:pt x="12" y="12"/>
                          </a:cubicBezTo>
                          <a:cubicBezTo>
                            <a:pt x="11" y="8"/>
                            <a:pt x="11" y="4"/>
                            <a:pt x="10" y="0"/>
                          </a:cubicBezTo>
                          <a:cubicBezTo>
                            <a:pt x="0" y="0"/>
                            <a:pt x="0" y="0"/>
                            <a:pt x="0" y="0"/>
                          </a:cubicBezTo>
                          <a:cubicBezTo>
                            <a:pt x="1" y="4"/>
                            <a:pt x="2" y="8"/>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8" name="Rectangle 43"/>
                    <p:cNvSpPr>
                      <a:spLocks noChangeArrowheads="1"/>
                    </p:cNvSpPr>
                    <p:nvPr/>
                  </p:nvSpPr>
                  <p:spPr bwMode="auto">
                    <a:xfrm>
                      <a:off x="1185111" y="624986"/>
                      <a:ext cx="349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9" name="Freeform 44"/>
                    <p:cNvSpPr>
                      <a:spLocks/>
                    </p:cNvSpPr>
                    <p:nvPr/>
                  </p:nvSpPr>
                  <p:spPr bwMode="auto">
                    <a:xfrm>
                      <a:off x="996198" y="794849"/>
                      <a:ext cx="46038" cy="41275"/>
                    </a:xfrm>
                    <a:custGeom>
                      <a:avLst/>
                      <a:gdLst>
                        <a:gd name="T0" fmla="*/ 12 w 12"/>
                        <a:gd name="T1" fmla="*/ 0 h 11"/>
                        <a:gd name="T2" fmla="*/ 2 w 12"/>
                        <a:gd name="T3" fmla="*/ 0 h 11"/>
                        <a:gd name="T4" fmla="*/ 0 w 12"/>
                        <a:gd name="T5" fmla="*/ 11 h 11"/>
                        <a:gd name="T6" fmla="*/ 10 w 12"/>
                        <a:gd name="T7" fmla="*/ 11 h 11"/>
                        <a:gd name="T8" fmla="*/ 12 w 12"/>
                        <a:gd name="T9" fmla="*/ 0 h 11"/>
                      </a:gdLst>
                      <a:ahLst/>
                      <a:cxnLst>
                        <a:cxn ang="0">
                          <a:pos x="T0" y="T1"/>
                        </a:cxn>
                        <a:cxn ang="0">
                          <a:pos x="T2" y="T3"/>
                        </a:cxn>
                        <a:cxn ang="0">
                          <a:pos x="T4" y="T5"/>
                        </a:cxn>
                        <a:cxn ang="0">
                          <a:pos x="T6" y="T7"/>
                        </a:cxn>
                        <a:cxn ang="0">
                          <a:pos x="T8" y="T9"/>
                        </a:cxn>
                      </a:cxnLst>
                      <a:rect l="0" t="0" r="r" b="b"/>
                      <a:pathLst>
                        <a:path w="12" h="11">
                          <a:moveTo>
                            <a:pt x="12" y="0"/>
                          </a:moveTo>
                          <a:cubicBezTo>
                            <a:pt x="2" y="0"/>
                            <a:pt x="2" y="0"/>
                            <a:pt x="2" y="0"/>
                          </a:cubicBezTo>
                          <a:cubicBezTo>
                            <a:pt x="1" y="4"/>
                            <a:pt x="1" y="7"/>
                            <a:pt x="0" y="11"/>
                          </a:cubicBezTo>
                          <a:cubicBezTo>
                            <a:pt x="10" y="11"/>
                            <a:pt x="10" y="11"/>
                            <a:pt x="10" y="11"/>
                          </a:cubicBezTo>
                          <a:cubicBezTo>
                            <a:pt x="10" y="7"/>
                            <a:pt x="11" y="4"/>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0" name="Freeform 45"/>
                    <p:cNvSpPr>
                      <a:spLocks/>
                    </p:cNvSpPr>
                    <p:nvPr/>
                  </p:nvSpPr>
                  <p:spPr bwMode="auto">
                    <a:xfrm>
                      <a:off x="1374024" y="794849"/>
                      <a:ext cx="42863" cy="41275"/>
                    </a:xfrm>
                    <a:custGeom>
                      <a:avLst/>
                      <a:gdLst>
                        <a:gd name="T0" fmla="*/ 2 w 11"/>
                        <a:gd name="T1" fmla="*/ 11 h 11"/>
                        <a:gd name="T2" fmla="*/ 11 w 11"/>
                        <a:gd name="T3" fmla="*/ 11 h 11"/>
                        <a:gd name="T4" fmla="*/ 9 w 11"/>
                        <a:gd name="T5" fmla="*/ 0 h 11"/>
                        <a:gd name="T6" fmla="*/ 0 w 11"/>
                        <a:gd name="T7" fmla="*/ 0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cubicBezTo>
                            <a:pt x="11" y="11"/>
                            <a:pt x="11" y="11"/>
                            <a:pt x="11" y="11"/>
                          </a:cubicBezTo>
                          <a:cubicBezTo>
                            <a:pt x="11" y="7"/>
                            <a:pt x="10" y="4"/>
                            <a:pt x="9" y="0"/>
                          </a:cubicBezTo>
                          <a:cubicBezTo>
                            <a:pt x="0" y="0"/>
                            <a:pt x="0" y="0"/>
                            <a:pt x="0" y="0"/>
                          </a:cubicBezTo>
                          <a:cubicBezTo>
                            <a:pt x="0" y="4"/>
                            <a:pt x="1" y="7"/>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1" name="Rectangle 46"/>
                    <p:cNvSpPr>
                      <a:spLocks noChangeArrowheads="1"/>
                    </p:cNvSpPr>
                    <p:nvPr/>
                  </p:nvSpPr>
                  <p:spPr bwMode="auto">
                    <a:xfrm>
                      <a:off x="1185111" y="7948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2" name="Freeform 47"/>
                    <p:cNvSpPr>
                      <a:spLocks/>
                    </p:cNvSpPr>
                    <p:nvPr/>
                  </p:nvSpPr>
                  <p:spPr bwMode="auto">
                    <a:xfrm>
                      <a:off x="970798" y="998049"/>
                      <a:ext cx="41275" cy="41275"/>
                    </a:xfrm>
                    <a:custGeom>
                      <a:avLst/>
                      <a:gdLst>
                        <a:gd name="T0" fmla="*/ 11 w 11"/>
                        <a:gd name="T1" fmla="*/ 0 h 11"/>
                        <a:gd name="T2" fmla="*/ 1 w 11"/>
                        <a:gd name="T3" fmla="*/ 0 h 11"/>
                        <a:gd name="T4" fmla="*/ 0 w 11"/>
                        <a:gd name="T5" fmla="*/ 11 h 11"/>
                        <a:gd name="T6" fmla="*/ 10 w 11"/>
                        <a:gd name="T7" fmla="*/ 11 h 11"/>
                        <a:gd name="T8" fmla="*/ 11 w 11"/>
                        <a:gd name="T9" fmla="*/ 0 h 11"/>
                      </a:gdLst>
                      <a:ahLst/>
                      <a:cxnLst>
                        <a:cxn ang="0">
                          <a:pos x="T0" y="T1"/>
                        </a:cxn>
                        <a:cxn ang="0">
                          <a:pos x="T2" y="T3"/>
                        </a:cxn>
                        <a:cxn ang="0">
                          <a:pos x="T4" y="T5"/>
                        </a:cxn>
                        <a:cxn ang="0">
                          <a:pos x="T6" y="T7"/>
                        </a:cxn>
                        <a:cxn ang="0">
                          <a:pos x="T8" y="T9"/>
                        </a:cxn>
                      </a:cxnLst>
                      <a:rect l="0" t="0" r="r" b="b"/>
                      <a:pathLst>
                        <a:path w="11" h="11">
                          <a:moveTo>
                            <a:pt x="11" y="0"/>
                          </a:moveTo>
                          <a:cubicBezTo>
                            <a:pt x="1" y="0"/>
                            <a:pt x="1" y="0"/>
                            <a:pt x="1" y="0"/>
                          </a:cubicBezTo>
                          <a:cubicBezTo>
                            <a:pt x="1" y="3"/>
                            <a:pt x="1" y="7"/>
                            <a:pt x="0" y="11"/>
                          </a:cubicBezTo>
                          <a:cubicBezTo>
                            <a:pt x="10" y="11"/>
                            <a:pt x="10" y="11"/>
                            <a:pt x="10" y="11"/>
                          </a:cubicBezTo>
                          <a:cubicBezTo>
                            <a:pt x="10" y="7"/>
                            <a:pt x="11" y="3"/>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3" name="Freeform 48"/>
                    <p:cNvSpPr>
                      <a:spLocks/>
                    </p:cNvSpPr>
                    <p:nvPr/>
                  </p:nvSpPr>
                  <p:spPr bwMode="auto">
                    <a:xfrm>
                      <a:off x="1401011" y="998049"/>
                      <a:ext cx="41275" cy="41275"/>
                    </a:xfrm>
                    <a:custGeom>
                      <a:avLst/>
                      <a:gdLst>
                        <a:gd name="T0" fmla="*/ 2 w 11"/>
                        <a:gd name="T1" fmla="*/ 11 h 11"/>
                        <a:gd name="T2" fmla="*/ 11 w 11"/>
                        <a:gd name="T3" fmla="*/ 11 h 11"/>
                        <a:gd name="T4" fmla="*/ 10 w 11"/>
                        <a:gd name="T5" fmla="*/ 0 h 11"/>
                        <a:gd name="T6" fmla="*/ 0 w 11"/>
                        <a:gd name="T7" fmla="*/ 0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cubicBezTo>
                            <a:pt x="11" y="11"/>
                            <a:pt x="11" y="11"/>
                            <a:pt x="11" y="11"/>
                          </a:cubicBezTo>
                          <a:cubicBezTo>
                            <a:pt x="11" y="7"/>
                            <a:pt x="10" y="3"/>
                            <a:pt x="10" y="0"/>
                          </a:cubicBezTo>
                          <a:cubicBezTo>
                            <a:pt x="0" y="0"/>
                            <a:pt x="0" y="0"/>
                            <a:pt x="0" y="0"/>
                          </a:cubicBezTo>
                          <a:cubicBezTo>
                            <a:pt x="1" y="3"/>
                            <a:pt x="1" y="7"/>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4" name="Rectangle 49"/>
                    <p:cNvSpPr>
                      <a:spLocks noChangeArrowheads="1"/>
                    </p:cNvSpPr>
                    <p:nvPr/>
                  </p:nvSpPr>
                  <p:spPr bwMode="auto">
                    <a:xfrm>
                      <a:off x="1185111" y="9980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5" name="Freeform 50"/>
                    <p:cNvSpPr>
                      <a:spLocks/>
                    </p:cNvSpPr>
                    <p:nvPr/>
                  </p:nvSpPr>
                  <p:spPr bwMode="auto">
                    <a:xfrm>
                      <a:off x="951748" y="1179024"/>
                      <a:ext cx="41275" cy="41275"/>
                    </a:xfrm>
                    <a:custGeom>
                      <a:avLst/>
                      <a:gdLst>
                        <a:gd name="T0" fmla="*/ 11 w 11"/>
                        <a:gd name="T1" fmla="*/ 0 h 11"/>
                        <a:gd name="T2" fmla="*/ 1 w 11"/>
                        <a:gd name="T3" fmla="*/ 0 h 11"/>
                        <a:gd name="T4" fmla="*/ 0 w 11"/>
                        <a:gd name="T5" fmla="*/ 11 h 11"/>
                        <a:gd name="T6" fmla="*/ 10 w 11"/>
                        <a:gd name="T7" fmla="*/ 11 h 11"/>
                        <a:gd name="T8" fmla="*/ 11 w 11"/>
                        <a:gd name="T9" fmla="*/ 0 h 11"/>
                      </a:gdLst>
                      <a:ahLst/>
                      <a:cxnLst>
                        <a:cxn ang="0">
                          <a:pos x="T0" y="T1"/>
                        </a:cxn>
                        <a:cxn ang="0">
                          <a:pos x="T2" y="T3"/>
                        </a:cxn>
                        <a:cxn ang="0">
                          <a:pos x="T4" y="T5"/>
                        </a:cxn>
                        <a:cxn ang="0">
                          <a:pos x="T6" y="T7"/>
                        </a:cxn>
                        <a:cxn ang="0">
                          <a:pos x="T8" y="T9"/>
                        </a:cxn>
                      </a:cxnLst>
                      <a:rect l="0" t="0" r="r" b="b"/>
                      <a:pathLst>
                        <a:path w="11" h="11">
                          <a:moveTo>
                            <a:pt x="11" y="0"/>
                          </a:moveTo>
                          <a:cubicBezTo>
                            <a:pt x="1" y="0"/>
                            <a:pt x="1" y="0"/>
                            <a:pt x="1" y="0"/>
                          </a:cubicBezTo>
                          <a:cubicBezTo>
                            <a:pt x="1" y="4"/>
                            <a:pt x="1" y="7"/>
                            <a:pt x="0" y="11"/>
                          </a:cubicBezTo>
                          <a:cubicBezTo>
                            <a:pt x="10" y="11"/>
                            <a:pt x="10" y="11"/>
                            <a:pt x="10" y="11"/>
                          </a:cubicBezTo>
                          <a:cubicBezTo>
                            <a:pt x="10" y="7"/>
                            <a:pt x="11" y="4"/>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6" name="Freeform 51"/>
                    <p:cNvSpPr>
                      <a:spLocks/>
                    </p:cNvSpPr>
                    <p:nvPr/>
                  </p:nvSpPr>
                  <p:spPr bwMode="auto">
                    <a:xfrm>
                      <a:off x="1420061" y="1179024"/>
                      <a:ext cx="41275" cy="41275"/>
                    </a:xfrm>
                    <a:custGeom>
                      <a:avLst/>
                      <a:gdLst>
                        <a:gd name="T0" fmla="*/ 1 w 11"/>
                        <a:gd name="T1" fmla="*/ 11 h 11"/>
                        <a:gd name="T2" fmla="*/ 11 w 11"/>
                        <a:gd name="T3" fmla="*/ 11 h 11"/>
                        <a:gd name="T4" fmla="*/ 10 w 11"/>
                        <a:gd name="T5" fmla="*/ 0 h 11"/>
                        <a:gd name="T6" fmla="*/ 0 w 11"/>
                        <a:gd name="T7" fmla="*/ 0 h 11"/>
                        <a:gd name="T8" fmla="*/ 1 w 11"/>
                        <a:gd name="T9" fmla="*/ 11 h 11"/>
                      </a:gdLst>
                      <a:ahLst/>
                      <a:cxnLst>
                        <a:cxn ang="0">
                          <a:pos x="T0" y="T1"/>
                        </a:cxn>
                        <a:cxn ang="0">
                          <a:pos x="T2" y="T3"/>
                        </a:cxn>
                        <a:cxn ang="0">
                          <a:pos x="T4" y="T5"/>
                        </a:cxn>
                        <a:cxn ang="0">
                          <a:pos x="T6" y="T7"/>
                        </a:cxn>
                        <a:cxn ang="0">
                          <a:pos x="T8" y="T9"/>
                        </a:cxn>
                      </a:cxnLst>
                      <a:rect l="0" t="0" r="r" b="b"/>
                      <a:pathLst>
                        <a:path w="11" h="11">
                          <a:moveTo>
                            <a:pt x="1" y="11"/>
                          </a:moveTo>
                          <a:cubicBezTo>
                            <a:pt x="11" y="11"/>
                            <a:pt x="11" y="11"/>
                            <a:pt x="11" y="11"/>
                          </a:cubicBezTo>
                          <a:cubicBezTo>
                            <a:pt x="11" y="7"/>
                            <a:pt x="10" y="4"/>
                            <a:pt x="10" y="0"/>
                          </a:cubicBezTo>
                          <a:cubicBezTo>
                            <a:pt x="0" y="0"/>
                            <a:pt x="0" y="0"/>
                            <a:pt x="0" y="0"/>
                          </a:cubicBezTo>
                          <a:cubicBezTo>
                            <a:pt x="1" y="4"/>
                            <a:pt x="1"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7" name="Rectangle 52"/>
                    <p:cNvSpPr>
                      <a:spLocks noChangeArrowheads="1"/>
                    </p:cNvSpPr>
                    <p:nvPr/>
                  </p:nvSpPr>
                  <p:spPr bwMode="auto">
                    <a:xfrm>
                      <a:off x="1185111" y="1179024"/>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8" name="Freeform 53"/>
                    <p:cNvSpPr>
                      <a:spLocks/>
                    </p:cNvSpPr>
                    <p:nvPr/>
                  </p:nvSpPr>
                  <p:spPr bwMode="auto">
                    <a:xfrm>
                      <a:off x="943810" y="1340950"/>
                      <a:ext cx="38100" cy="41275"/>
                    </a:xfrm>
                    <a:custGeom>
                      <a:avLst/>
                      <a:gdLst>
                        <a:gd name="T0" fmla="*/ 10 w 10"/>
                        <a:gd name="T1" fmla="*/ 0 h 11"/>
                        <a:gd name="T2" fmla="*/ 0 w 10"/>
                        <a:gd name="T3" fmla="*/ 0 h 11"/>
                        <a:gd name="T4" fmla="*/ 0 w 10"/>
                        <a:gd name="T5" fmla="*/ 11 h 11"/>
                        <a:gd name="T6" fmla="*/ 9 w 10"/>
                        <a:gd name="T7" fmla="*/ 11 h 11"/>
                        <a:gd name="T8" fmla="*/ 10 w 10"/>
                        <a:gd name="T9" fmla="*/ 0 h 11"/>
                      </a:gdLst>
                      <a:ahLst/>
                      <a:cxnLst>
                        <a:cxn ang="0">
                          <a:pos x="T0" y="T1"/>
                        </a:cxn>
                        <a:cxn ang="0">
                          <a:pos x="T2" y="T3"/>
                        </a:cxn>
                        <a:cxn ang="0">
                          <a:pos x="T4" y="T5"/>
                        </a:cxn>
                        <a:cxn ang="0">
                          <a:pos x="T6" y="T7"/>
                        </a:cxn>
                        <a:cxn ang="0">
                          <a:pos x="T8" y="T9"/>
                        </a:cxn>
                      </a:cxnLst>
                      <a:rect l="0" t="0" r="r" b="b"/>
                      <a:pathLst>
                        <a:path w="10" h="11">
                          <a:moveTo>
                            <a:pt x="10" y="0"/>
                          </a:moveTo>
                          <a:cubicBezTo>
                            <a:pt x="0" y="0"/>
                            <a:pt x="0" y="0"/>
                            <a:pt x="0" y="0"/>
                          </a:cubicBezTo>
                          <a:cubicBezTo>
                            <a:pt x="0" y="3"/>
                            <a:pt x="0" y="7"/>
                            <a:pt x="0" y="11"/>
                          </a:cubicBezTo>
                          <a:cubicBezTo>
                            <a:pt x="9" y="11"/>
                            <a:pt x="9" y="11"/>
                            <a:pt x="9" y="11"/>
                          </a:cubicBezTo>
                          <a:cubicBezTo>
                            <a:pt x="9" y="7"/>
                            <a:pt x="10" y="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9" name="Freeform 54"/>
                    <p:cNvSpPr>
                      <a:spLocks/>
                    </p:cNvSpPr>
                    <p:nvPr/>
                  </p:nvSpPr>
                  <p:spPr bwMode="auto">
                    <a:xfrm>
                      <a:off x="1434349" y="1340950"/>
                      <a:ext cx="38100" cy="41275"/>
                    </a:xfrm>
                    <a:custGeom>
                      <a:avLst/>
                      <a:gdLst>
                        <a:gd name="T0" fmla="*/ 0 w 10"/>
                        <a:gd name="T1" fmla="*/ 11 h 11"/>
                        <a:gd name="T2" fmla="*/ 10 w 10"/>
                        <a:gd name="T3" fmla="*/ 11 h 11"/>
                        <a:gd name="T4" fmla="*/ 9 w 10"/>
                        <a:gd name="T5" fmla="*/ 0 h 11"/>
                        <a:gd name="T6" fmla="*/ 0 w 10"/>
                        <a:gd name="T7" fmla="*/ 0 h 11"/>
                        <a:gd name="T8" fmla="*/ 0 w 10"/>
                        <a:gd name="T9" fmla="*/ 11 h 11"/>
                      </a:gdLst>
                      <a:ahLst/>
                      <a:cxnLst>
                        <a:cxn ang="0">
                          <a:pos x="T0" y="T1"/>
                        </a:cxn>
                        <a:cxn ang="0">
                          <a:pos x="T2" y="T3"/>
                        </a:cxn>
                        <a:cxn ang="0">
                          <a:pos x="T4" y="T5"/>
                        </a:cxn>
                        <a:cxn ang="0">
                          <a:pos x="T6" y="T7"/>
                        </a:cxn>
                        <a:cxn ang="0">
                          <a:pos x="T8" y="T9"/>
                        </a:cxn>
                      </a:cxnLst>
                      <a:rect l="0" t="0" r="r" b="b"/>
                      <a:pathLst>
                        <a:path w="10" h="11">
                          <a:moveTo>
                            <a:pt x="0" y="11"/>
                          </a:moveTo>
                          <a:cubicBezTo>
                            <a:pt x="10" y="11"/>
                            <a:pt x="10" y="11"/>
                            <a:pt x="10" y="11"/>
                          </a:cubicBezTo>
                          <a:cubicBezTo>
                            <a:pt x="10" y="7"/>
                            <a:pt x="9" y="3"/>
                            <a:pt x="9" y="0"/>
                          </a:cubicBezTo>
                          <a:cubicBezTo>
                            <a:pt x="0" y="0"/>
                            <a:pt x="0" y="0"/>
                            <a:pt x="0" y="0"/>
                          </a:cubicBezTo>
                          <a:cubicBezTo>
                            <a:pt x="0" y="3"/>
                            <a:pt x="0"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0" name="Rectangle 55"/>
                    <p:cNvSpPr>
                      <a:spLocks noChangeArrowheads="1"/>
                    </p:cNvSpPr>
                    <p:nvPr/>
                  </p:nvSpPr>
                  <p:spPr bwMode="auto">
                    <a:xfrm>
                      <a:off x="1185111" y="1340950"/>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1" name="Freeform 56"/>
                    <p:cNvSpPr>
                      <a:spLocks/>
                    </p:cNvSpPr>
                    <p:nvPr/>
                  </p:nvSpPr>
                  <p:spPr bwMode="auto">
                    <a:xfrm>
                      <a:off x="935873" y="1521925"/>
                      <a:ext cx="34925" cy="41275"/>
                    </a:xfrm>
                    <a:custGeom>
                      <a:avLst/>
                      <a:gdLst>
                        <a:gd name="T0" fmla="*/ 9 w 9"/>
                        <a:gd name="T1" fmla="*/ 0 h 11"/>
                        <a:gd name="T2" fmla="*/ 0 w 9"/>
                        <a:gd name="T3" fmla="*/ 0 h 11"/>
                        <a:gd name="T4" fmla="*/ 0 w 9"/>
                        <a:gd name="T5" fmla="*/ 11 h 11"/>
                        <a:gd name="T6" fmla="*/ 9 w 9"/>
                        <a:gd name="T7" fmla="*/ 11 h 11"/>
                        <a:gd name="T8" fmla="*/ 9 w 9"/>
                        <a:gd name="T9" fmla="*/ 0 h 11"/>
                      </a:gdLst>
                      <a:ahLst/>
                      <a:cxnLst>
                        <a:cxn ang="0">
                          <a:pos x="T0" y="T1"/>
                        </a:cxn>
                        <a:cxn ang="0">
                          <a:pos x="T2" y="T3"/>
                        </a:cxn>
                        <a:cxn ang="0">
                          <a:pos x="T4" y="T5"/>
                        </a:cxn>
                        <a:cxn ang="0">
                          <a:pos x="T6" y="T7"/>
                        </a:cxn>
                        <a:cxn ang="0">
                          <a:pos x="T8" y="T9"/>
                        </a:cxn>
                      </a:cxnLst>
                      <a:rect l="0" t="0" r="r" b="b"/>
                      <a:pathLst>
                        <a:path w="9" h="11">
                          <a:moveTo>
                            <a:pt x="9" y="0"/>
                          </a:moveTo>
                          <a:cubicBezTo>
                            <a:pt x="0" y="0"/>
                            <a:pt x="0" y="0"/>
                            <a:pt x="0" y="0"/>
                          </a:cubicBezTo>
                          <a:cubicBezTo>
                            <a:pt x="0" y="4"/>
                            <a:pt x="0" y="7"/>
                            <a:pt x="0" y="11"/>
                          </a:cubicBezTo>
                          <a:cubicBezTo>
                            <a:pt x="9" y="11"/>
                            <a:pt x="9" y="11"/>
                            <a:pt x="9" y="11"/>
                          </a:cubicBezTo>
                          <a:cubicBezTo>
                            <a:pt x="9" y="7"/>
                            <a:pt x="9" y="4"/>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2" name="Freeform 57"/>
                    <p:cNvSpPr>
                      <a:spLocks/>
                    </p:cNvSpPr>
                    <p:nvPr/>
                  </p:nvSpPr>
                  <p:spPr bwMode="auto">
                    <a:xfrm>
                      <a:off x="1442286" y="1521925"/>
                      <a:ext cx="38100" cy="41275"/>
                    </a:xfrm>
                    <a:custGeom>
                      <a:avLst/>
                      <a:gdLst>
                        <a:gd name="T0" fmla="*/ 0 w 10"/>
                        <a:gd name="T1" fmla="*/ 11 h 11"/>
                        <a:gd name="T2" fmla="*/ 10 w 10"/>
                        <a:gd name="T3" fmla="*/ 11 h 11"/>
                        <a:gd name="T4" fmla="*/ 9 w 10"/>
                        <a:gd name="T5" fmla="*/ 0 h 11"/>
                        <a:gd name="T6" fmla="*/ 0 w 10"/>
                        <a:gd name="T7" fmla="*/ 0 h 11"/>
                        <a:gd name="T8" fmla="*/ 0 w 10"/>
                        <a:gd name="T9" fmla="*/ 11 h 11"/>
                      </a:gdLst>
                      <a:ahLst/>
                      <a:cxnLst>
                        <a:cxn ang="0">
                          <a:pos x="T0" y="T1"/>
                        </a:cxn>
                        <a:cxn ang="0">
                          <a:pos x="T2" y="T3"/>
                        </a:cxn>
                        <a:cxn ang="0">
                          <a:pos x="T4" y="T5"/>
                        </a:cxn>
                        <a:cxn ang="0">
                          <a:pos x="T6" y="T7"/>
                        </a:cxn>
                        <a:cxn ang="0">
                          <a:pos x="T8" y="T9"/>
                        </a:cxn>
                      </a:cxnLst>
                      <a:rect l="0" t="0" r="r" b="b"/>
                      <a:pathLst>
                        <a:path w="10" h="11">
                          <a:moveTo>
                            <a:pt x="0" y="11"/>
                          </a:moveTo>
                          <a:cubicBezTo>
                            <a:pt x="10" y="11"/>
                            <a:pt x="10" y="11"/>
                            <a:pt x="10" y="11"/>
                          </a:cubicBezTo>
                          <a:cubicBezTo>
                            <a:pt x="10" y="7"/>
                            <a:pt x="9" y="4"/>
                            <a:pt x="9" y="0"/>
                          </a:cubicBezTo>
                          <a:cubicBezTo>
                            <a:pt x="0" y="0"/>
                            <a:pt x="0" y="0"/>
                            <a:pt x="0" y="0"/>
                          </a:cubicBezTo>
                          <a:cubicBezTo>
                            <a:pt x="0" y="4"/>
                            <a:pt x="0"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3" name="Rectangle 58"/>
                    <p:cNvSpPr>
                      <a:spLocks noChangeArrowheads="1"/>
                    </p:cNvSpPr>
                    <p:nvPr/>
                  </p:nvSpPr>
                  <p:spPr bwMode="auto">
                    <a:xfrm>
                      <a:off x="1185111" y="1521925"/>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4" name="Rectangle 59"/>
                    <p:cNvSpPr>
                      <a:spLocks noChangeArrowheads="1"/>
                    </p:cNvSpPr>
                    <p:nvPr/>
                  </p:nvSpPr>
                  <p:spPr bwMode="auto">
                    <a:xfrm>
                      <a:off x="1185111" y="1709250"/>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sp>
            <p:nvSpPr>
              <p:cNvPr id="11" name="Oval 10"/>
              <p:cNvSpPr/>
              <p:nvPr/>
            </p:nvSpPr>
            <p:spPr>
              <a:xfrm rot="2700000">
                <a:off x="3606191" y="2075509"/>
                <a:ext cx="492388" cy="492388"/>
              </a:xfrm>
              <a:prstGeom prst="ellipse">
                <a:avLst/>
              </a:prstGeom>
              <a:solidFill>
                <a:schemeClr val="bg1"/>
              </a:solidFill>
              <a:ln w="133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7" name="Group 16"/>
            <p:cNvGrpSpPr/>
            <p:nvPr/>
          </p:nvGrpSpPr>
          <p:grpSpPr>
            <a:xfrm>
              <a:off x="3953956" y="3397530"/>
              <a:ext cx="2139940" cy="2139941"/>
              <a:chOff x="3953956" y="3397530"/>
              <a:chExt cx="2139940" cy="2139941"/>
            </a:xfrm>
            <a:grpFill/>
          </p:grpSpPr>
          <p:grpSp>
            <p:nvGrpSpPr>
              <p:cNvPr id="10" name="Group 9"/>
              <p:cNvGrpSpPr/>
              <p:nvPr/>
            </p:nvGrpSpPr>
            <p:grpSpPr>
              <a:xfrm>
                <a:off x="3953956" y="3397530"/>
                <a:ext cx="2139940" cy="2139941"/>
                <a:chOff x="3953956" y="3397530"/>
                <a:chExt cx="2139940" cy="2139941"/>
              </a:xfrm>
              <a:grpFill/>
            </p:grpSpPr>
            <p:sp>
              <p:nvSpPr>
                <p:cNvPr id="5" name="Freeform 9"/>
                <p:cNvSpPr>
                  <a:spLocks/>
                </p:cNvSpPr>
                <p:nvPr/>
              </p:nvSpPr>
              <p:spPr bwMode="auto">
                <a:xfrm rot="13500000">
                  <a:off x="3953955" y="3397531"/>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8" name="Shape 1094"/>
                <p:cNvSpPr/>
                <p:nvPr/>
              </p:nvSpPr>
              <p:spPr>
                <a:xfrm>
                  <a:off x="4832968" y="4315576"/>
                  <a:ext cx="414098" cy="295732"/>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accent3"/>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4" name="Oval 13"/>
              <p:cNvSpPr/>
              <p:nvPr/>
            </p:nvSpPr>
            <p:spPr>
              <a:xfrm rot="2700000">
                <a:off x="5359343" y="3595187"/>
                <a:ext cx="492388" cy="492388"/>
              </a:xfrm>
              <a:prstGeom prst="ellipse">
                <a:avLst/>
              </a:prstGeom>
              <a:solidFill>
                <a:schemeClr val="bg1"/>
              </a:solidFill>
              <a:ln w="133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9" name="TextBox 8"/>
          <p:cNvSpPr txBox="1"/>
          <p:nvPr/>
        </p:nvSpPr>
        <p:spPr>
          <a:xfrm>
            <a:off x="1939785" y="3856480"/>
            <a:ext cx="631943" cy="369332"/>
          </a:xfrm>
          <a:prstGeom prst="rect">
            <a:avLst/>
          </a:prstGeom>
          <a:noFill/>
        </p:spPr>
        <p:txBody>
          <a:bodyPr wrap="square" rtlCol="0">
            <a:spAutoFit/>
          </a:bodyPr>
          <a:lstStyle/>
          <a:p>
            <a:pPr algn="ctr"/>
            <a:r>
              <a:rPr lang="id-ID" b="1" smtClean="0">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01</a:t>
            </a:r>
            <a:endParaRPr lang="id-ID" b="1">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12" name="TextBox 11"/>
          <p:cNvSpPr txBox="1"/>
          <p:nvPr/>
        </p:nvSpPr>
        <p:spPr>
          <a:xfrm>
            <a:off x="3742584" y="2256393"/>
            <a:ext cx="631943" cy="369332"/>
          </a:xfrm>
          <a:prstGeom prst="rect">
            <a:avLst/>
          </a:prstGeom>
          <a:noFill/>
        </p:spPr>
        <p:txBody>
          <a:bodyPr wrap="square" rtlCol="0">
            <a:spAutoFit/>
          </a:bodyPr>
          <a:lstStyle/>
          <a:p>
            <a:pPr algn="ctr"/>
            <a:r>
              <a:rPr lang="en-US" b="1" smtClean="0">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02</a:t>
            </a:r>
            <a:endParaRPr lang="id-ID" b="1">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15" name="TextBox 14"/>
          <p:cNvSpPr txBox="1"/>
          <p:nvPr/>
        </p:nvSpPr>
        <p:spPr>
          <a:xfrm>
            <a:off x="5591139" y="3865942"/>
            <a:ext cx="631943" cy="369332"/>
          </a:xfrm>
          <a:prstGeom prst="rect">
            <a:avLst/>
          </a:prstGeom>
          <a:noFill/>
        </p:spPr>
        <p:txBody>
          <a:bodyPr wrap="square" rtlCol="0">
            <a:spAutoFit/>
          </a:bodyPr>
          <a:lstStyle/>
          <a:p>
            <a:pPr algn="ctr"/>
            <a:r>
              <a:rPr lang="en-US" b="1" smtClean="0">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03</a:t>
            </a:r>
            <a:endParaRPr lang="id-ID" b="1">
              <a:solidFill>
                <a:schemeClr val="bg2">
                  <a:lumMod val="1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nvGrpSpPr>
          <p:cNvPr id="31" name="Group 30"/>
          <p:cNvGrpSpPr/>
          <p:nvPr/>
        </p:nvGrpSpPr>
        <p:grpSpPr>
          <a:xfrm>
            <a:off x="8126827" y="2836900"/>
            <a:ext cx="3475190" cy="724523"/>
            <a:chOff x="8689522" y="2412324"/>
            <a:chExt cx="3295176" cy="686993"/>
          </a:xfrm>
        </p:grpSpPr>
        <p:sp>
          <p:nvSpPr>
            <p:cNvPr id="32" name="TextBox 31"/>
            <p:cNvSpPr txBox="1"/>
            <p:nvPr/>
          </p:nvSpPr>
          <p:spPr>
            <a:xfrm>
              <a:off x="8689522" y="2412324"/>
              <a:ext cx="561172" cy="333725"/>
            </a:xfrm>
            <a:prstGeom prst="rect">
              <a:avLst/>
            </a:prstGeom>
            <a:noFill/>
          </p:spPr>
          <p:txBody>
            <a:bodyPr wrap="none" rtlCol="0">
              <a:spAutoFit/>
            </a:bodyPr>
            <a:lstStyle/>
            <a:p>
              <a:pPr fontAlgn="base">
                <a:spcBef>
                  <a:spcPct val="0"/>
                </a:spcBef>
                <a:spcAft>
                  <a:spcPct val="0"/>
                </a:spcAft>
              </a:pPr>
              <a:r>
                <a:rPr lang="en-US"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Rice</a:t>
              </a:r>
            </a:p>
          </p:txBody>
        </p:sp>
        <p:sp>
          <p:nvSpPr>
            <p:cNvPr id="33" name="Rectangle 32"/>
            <p:cNvSpPr/>
            <p:nvPr/>
          </p:nvSpPr>
          <p:spPr>
            <a:xfrm>
              <a:off x="8689522" y="2642354"/>
              <a:ext cx="3295176"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satan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panam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grpSp>
        <p:nvGrpSpPr>
          <p:cNvPr id="34" name="Group 33"/>
          <p:cNvGrpSpPr/>
          <p:nvPr/>
        </p:nvGrpSpPr>
        <p:grpSpPr>
          <a:xfrm>
            <a:off x="8126827" y="3771862"/>
            <a:ext cx="3475190" cy="724523"/>
            <a:chOff x="8689522" y="2412324"/>
            <a:chExt cx="3295176" cy="686993"/>
          </a:xfrm>
        </p:grpSpPr>
        <p:sp>
          <p:nvSpPr>
            <p:cNvPr id="35" name="TextBox 34"/>
            <p:cNvSpPr txBox="1"/>
            <p:nvPr/>
          </p:nvSpPr>
          <p:spPr>
            <a:xfrm>
              <a:off x="8689522" y="2412324"/>
              <a:ext cx="629571" cy="333725"/>
            </a:xfrm>
            <a:prstGeom prst="rect">
              <a:avLst/>
            </a:prstGeom>
            <a:noFill/>
          </p:spPr>
          <p:txBody>
            <a:bodyPr wrap="none" rtlCol="0">
              <a:spAutoFit/>
            </a:bodyPr>
            <a:lstStyle/>
            <a:p>
              <a:pPr fontAlgn="base">
                <a:spcBef>
                  <a:spcPct val="0"/>
                </a:spcBef>
                <a:spcAft>
                  <a:spcPct val="0"/>
                </a:spcAft>
              </a:pPr>
              <a:r>
                <a:rPr lang="en-US"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Corn</a:t>
              </a:r>
            </a:p>
          </p:txBody>
        </p:sp>
        <p:sp>
          <p:nvSpPr>
            <p:cNvPr id="36" name="Rectangle 35"/>
            <p:cNvSpPr/>
            <p:nvPr/>
          </p:nvSpPr>
          <p:spPr>
            <a:xfrm>
              <a:off x="8689522" y="2642354"/>
              <a:ext cx="3295176"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satan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panam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grpSp>
        <p:nvGrpSpPr>
          <p:cNvPr id="37" name="Group 36"/>
          <p:cNvGrpSpPr/>
          <p:nvPr/>
        </p:nvGrpSpPr>
        <p:grpSpPr>
          <a:xfrm>
            <a:off x="8126827" y="4671434"/>
            <a:ext cx="3475190" cy="724523"/>
            <a:chOff x="8689522" y="2412324"/>
            <a:chExt cx="3295176" cy="686993"/>
          </a:xfrm>
        </p:grpSpPr>
        <p:sp>
          <p:nvSpPr>
            <p:cNvPr id="38" name="TextBox 37"/>
            <p:cNvSpPr txBox="1"/>
            <p:nvPr/>
          </p:nvSpPr>
          <p:spPr>
            <a:xfrm>
              <a:off x="8689522" y="2412324"/>
              <a:ext cx="686661" cy="333725"/>
            </a:xfrm>
            <a:prstGeom prst="rect">
              <a:avLst/>
            </a:prstGeom>
            <a:noFill/>
          </p:spPr>
          <p:txBody>
            <a:bodyPr wrap="none" rtlCol="0">
              <a:spAutoFit/>
            </a:bodyPr>
            <a:lstStyle/>
            <a:p>
              <a:pPr fontAlgn="base">
                <a:spcBef>
                  <a:spcPct val="0"/>
                </a:spcBef>
                <a:spcAft>
                  <a:spcPct val="0"/>
                </a:spcAft>
              </a:pPr>
              <a:r>
                <a:rPr lang="en-US"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Wood</a:t>
              </a:r>
            </a:p>
          </p:txBody>
        </p:sp>
        <p:sp>
          <p:nvSpPr>
            <p:cNvPr id="39" name="Rectangle 38"/>
            <p:cNvSpPr/>
            <p:nvPr/>
          </p:nvSpPr>
          <p:spPr>
            <a:xfrm>
              <a:off x="8689522" y="2642354"/>
              <a:ext cx="3295176"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satan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panam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grpSp>
        <p:nvGrpSpPr>
          <p:cNvPr id="40" name="Group 39"/>
          <p:cNvGrpSpPr/>
          <p:nvPr/>
        </p:nvGrpSpPr>
        <p:grpSpPr>
          <a:xfrm>
            <a:off x="7322240" y="2885875"/>
            <a:ext cx="617788" cy="617788"/>
            <a:chOff x="6942614" y="1898187"/>
            <a:chExt cx="585787" cy="585787"/>
          </a:xfrm>
        </p:grpSpPr>
        <p:sp>
          <p:nvSpPr>
            <p:cNvPr id="41" name="Oval 40"/>
            <p:cNvSpPr/>
            <p:nvPr/>
          </p:nvSpPr>
          <p:spPr>
            <a:xfrm>
              <a:off x="6942614" y="1898187"/>
              <a:ext cx="585787"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7">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Freeform 63"/>
            <p:cNvSpPr>
              <a:spLocks/>
            </p:cNvSpPr>
            <p:nvPr/>
          </p:nvSpPr>
          <p:spPr bwMode="auto">
            <a:xfrm>
              <a:off x="7024983" y="2119039"/>
              <a:ext cx="408116" cy="129217"/>
            </a:xfrm>
            <a:custGeom>
              <a:avLst/>
              <a:gdLst>
                <a:gd name="T0" fmla="*/ 618 w 723"/>
                <a:gd name="T1" fmla="*/ 132 h 227"/>
                <a:gd name="T2" fmla="*/ 611 w 723"/>
                <a:gd name="T3" fmla="*/ 115 h 227"/>
                <a:gd name="T4" fmla="*/ 560 w 723"/>
                <a:gd name="T5" fmla="*/ 21 h 227"/>
                <a:gd name="T6" fmla="*/ 526 w 723"/>
                <a:gd name="T7" fmla="*/ 1 h 227"/>
                <a:gd name="T8" fmla="*/ 491 w 723"/>
                <a:gd name="T9" fmla="*/ 0 h 227"/>
                <a:gd name="T10" fmla="*/ 456 w 723"/>
                <a:gd name="T11" fmla="*/ 21 h 227"/>
                <a:gd name="T12" fmla="*/ 439 w 723"/>
                <a:gd name="T13" fmla="*/ 52 h 227"/>
                <a:gd name="T14" fmla="*/ 445 w 723"/>
                <a:gd name="T15" fmla="*/ 61 h 227"/>
                <a:gd name="T16" fmla="*/ 464 w 723"/>
                <a:gd name="T17" fmla="*/ 25 h 227"/>
                <a:gd name="T18" fmla="*/ 491 w 723"/>
                <a:gd name="T19" fmla="*/ 8 h 227"/>
                <a:gd name="T20" fmla="*/ 517 w 723"/>
                <a:gd name="T21" fmla="*/ 25 h 227"/>
                <a:gd name="T22" fmla="*/ 568 w 723"/>
                <a:gd name="T23" fmla="*/ 118 h 227"/>
                <a:gd name="T24" fmla="*/ 572 w 723"/>
                <a:gd name="T25" fmla="*/ 156 h 227"/>
                <a:gd name="T26" fmla="*/ 542 w 723"/>
                <a:gd name="T27" fmla="*/ 169 h 227"/>
                <a:gd name="T28" fmla="*/ 457 w 723"/>
                <a:gd name="T29" fmla="*/ 169 h 227"/>
                <a:gd name="T30" fmla="*/ 467 w 723"/>
                <a:gd name="T31" fmla="*/ 159 h 227"/>
                <a:gd name="T32" fmla="*/ 464 w 723"/>
                <a:gd name="T33" fmla="*/ 115 h 227"/>
                <a:gd name="T34" fmla="*/ 428 w 723"/>
                <a:gd name="T35" fmla="*/ 48 h 227"/>
                <a:gd name="T36" fmla="*/ 413 w 723"/>
                <a:gd name="T37" fmla="*/ 21 h 227"/>
                <a:gd name="T38" fmla="*/ 379 w 723"/>
                <a:gd name="T39" fmla="*/ 1 h 227"/>
                <a:gd name="T40" fmla="*/ 344 w 723"/>
                <a:gd name="T41" fmla="*/ 0 h 227"/>
                <a:gd name="T42" fmla="*/ 310 w 723"/>
                <a:gd name="T43" fmla="*/ 21 h 227"/>
                <a:gd name="T44" fmla="*/ 293 w 723"/>
                <a:gd name="T45" fmla="*/ 51 h 227"/>
                <a:gd name="T46" fmla="*/ 298 w 723"/>
                <a:gd name="T47" fmla="*/ 61 h 227"/>
                <a:gd name="T48" fmla="*/ 318 w 723"/>
                <a:gd name="T49" fmla="*/ 25 h 227"/>
                <a:gd name="T50" fmla="*/ 344 w 723"/>
                <a:gd name="T51" fmla="*/ 8 h 227"/>
                <a:gd name="T52" fmla="*/ 371 w 723"/>
                <a:gd name="T53" fmla="*/ 25 h 227"/>
                <a:gd name="T54" fmla="*/ 422 w 723"/>
                <a:gd name="T55" fmla="*/ 118 h 227"/>
                <a:gd name="T56" fmla="*/ 425 w 723"/>
                <a:gd name="T57" fmla="*/ 156 h 227"/>
                <a:gd name="T58" fmla="*/ 395 w 723"/>
                <a:gd name="T59" fmla="*/ 169 h 227"/>
                <a:gd name="T60" fmla="*/ 311 w 723"/>
                <a:gd name="T61" fmla="*/ 169 h 227"/>
                <a:gd name="T62" fmla="*/ 321 w 723"/>
                <a:gd name="T63" fmla="*/ 159 h 227"/>
                <a:gd name="T64" fmla="*/ 317 w 723"/>
                <a:gd name="T65" fmla="*/ 115 h 227"/>
                <a:gd name="T66" fmla="*/ 266 w 723"/>
                <a:gd name="T67" fmla="*/ 21 h 227"/>
                <a:gd name="T68" fmla="*/ 232 w 723"/>
                <a:gd name="T69" fmla="*/ 1 h 227"/>
                <a:gd name="T70" fmla="*/ 198 w 723"/>
                <a:gd name="T71" fmla="*/ 0 h 227"/>
                <a:gd name="T72" fmla="*/ 163 w 723"/>
                <a:gd name="T73" fmla="*/ 21 h 227"/>
                <a:gd name="T74" fmla="*/ 112 w 723"/>
                <a:gd name="T75" fmla="*/ 115 h 227"/>
                <a:gd name="T76" fmla="*/ 108 w 723"/>
                <a:gd name="T77" fmla="*/ 122 h 227"/>
                <a:gd name="T78" fmla="*/ 119 w 723"/>
                <a:gd name="T79" fmla="*/ 120 h 227"/>
                <a:gd name="T80" fmla="*/ 120 w 723"/>
                <a:gd name="T81" fmla="*/ 118 h 227"/>
                <a:gd name="T82" fmla="*/ 171 w 723"/>
                <a:gd name="T83" fmla="*/ 25 h 227"/>
                <a:gd name="T84" fmla="*/ 198 w 723"/>
                <a:gd name="T85" fmla="*/ 8 h 227"/>
                <a:gd name="T86" fmla="*/ 224 w 723"/>
                <a:gd name="T87" fmla="*/ 25 h 227"/>
                <a:gd name="T88" fmla="*/ 275 w 723"/>
                <a:gd name="T89" fmla="*/ 118 h 227"/>
                <a:gd name="T90" fmla="*/ 279 w 723"/>
                <a:gd name="T91" fmla="*/ 156 h 227"/>
                <a:gd name="T92" fmla="*/ 249 w 723"/>
                <a:gd name="T93" fmla="*/ 169 h 227"/>
                <a:gd name="T94" fmla="*/ 147 w 723"/>
                <a:gd name="T95" fmla="*/ 169 h 227"/>
                <a:gd name="T96" fmla="*/ 116 w 723"/>
                <a:gd name="T97" fmla="*/ 156 h 227"/>
                <a:gd name="T98" fmla="*/ 115 w 723"/>
                <a:gd name="T99" fmla="*/ 130 h 227"/>
                <a:gd name="T100" fmla="*/ 105 w 723"/>
                <a:gd name="T101" fmla="*/ 132 h 227"/>
                <a:gd name="T102" fmla="*/ 0 w 723"/>
                <a:gd name="T103" fmla="*/ 177 h 227"/>
                <a:gd name="T104" fmla="*/ 238 w 723"/>
                <a:gd name="T105" fmla="*/ 227 h 227"/>
                <a:gd name="T106" fmla="*/ 485 w 723"/>
                <a:gd name="T107" fmla="*/ 227 h 227"/>
                <a:gd name="T108" fmla="*/ 723 w 723"/>
                <a:gd name="T109" fmla="*/ 177 h 227"/>
                <a:gd name="T110" fmla="*/ 618 w 723"/>
                <a:gd name="T111" fmla="*/ 13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3" h="227">
                  <a:moveTo>
                    <a:pt x="618" y="132"/>
                  </a:moveTo>
                  <a:cubicBezTo>
                    <a:pt x="616" y="126"/>
                    <a:pt x="613" y="120"/>
                    <a:pt x="611" y="115"/>
                  </a:cubicBezTo>
                  <a:cubicBezTo>
                    <a:pt x="560" y="21"/>
                    <a:pt x="560" y="21"/>
                    <a:pt x="560" y="21"/>
                  </a:cubicBezTo>
                  <a:cubicBezTo>
                    <a:pt x="553" y="9"/>
                    <a:pt x="540" y="1"/>
                    <a:pt x="526" y="1"/>
                  </a:cubicBezTo>
                  <a:cubicBezTo>
                    <a:pt x="526" y="1"/>
                    <a:pt x="503" y="0"/>
                    <a:pt x="491" y="0"/>
                  </a:cubicBezTo>
                  <a:cubicBezTo>
                    <a:pt x="476" y="0"/>
                    <a:pt x="463" y="8"/>
                    <a:pt x="456" y="21"/>
                  </a:cubicBezTo>
                  <a:cubicBezTo>
                    <a:pt x="439" y="52"/>
                    <a:pt x="439" y="52"/>
                    <a:pt x="439" y="52"/>
                  </a:cubicBezTo>
                  <a:cubicBezTo>
                    <a:pt x="445" y="61"/>
                    <a:pt x="445" y="61"/>
                    <a:pt x="445" y="61"/>
                  </a:cubicBezTo>
                  <a:cubicBezTo>
                    <a:pt x="464" y="25"/>
                    <a:pt x="464" y="25"/>
                    <a:pt x="464" y="25"/>
                  </a:cubicBezTo>
                  <a:cubicBezTo>
                    <a:pt x="470" y="15"/>
                    <a:pt x="480" y="8"/>
                    <a:pt x="491" y="8"/>
                  </a:cubicBezTo>
                  <a:cubicBezTo>
                    <a:pt x="502" y="8"/>
                    <a:pt x="512" y="15"/>
                    <a:pt x="517" y="25"/>
                  </a:cubicBezTo>
                  <a:cubicBezTo>
                    <a:pt x="568" y="118"/>
                    <a:pt x="568" y="118"/>
                    <a:pt x="568" y="118"/>
                  </a:cubicBezTo>
                  <a:cubicBezTo>
                    <a:pt x="574" y="129"/>
                    <a:pt x="580" y="144"/>
                    <a:pt x="572" y="156"/>
                  </a:cubicBezTo>
                  <a:cubicBezTo>
                    <a:pt x="564" y="168"/>
                    <a:pt x="548" y="169"/>
                    <a:pt x="542" y="169"/>
                  </a:cubicBezTo>
                  <a:cubicBezTo>
                    <a:pt x="457" y="169"/>
                    <a:pt x="457" y="169"/>
                    <a:pt x="457" y="169"/>
                  </a:cubicBezTo>
                  <a:cubicBezTo>
                    <a:pt x="461" y="166"/>
                    <a:pt x="465" y="163"/>
                    <a:pt x="467" y="159"/>
                  </a:cubicBezTo>
                  <a:cubicBezTo>
                    <a:pt x="478" y="144"/>
                    <a:pt x="470" y="127"/>
                    <a:pt x="464" y="115"/>
                  </a:cubicBezTo>
                  <a:cubicBezTo>
                    <a:pt x="428" y="48"/>
                    <a:pt x="428" y="48"/>
                    <a:pt x="428" y="48"/>
                  </a:cubicBezTo>
                  <a:cubicBezTo>
                    <a:pt x="413" y="21"/>
                    <a:pt x="413" y="21"/>
                    <a:pt x="413" y="21"/>
                  </a:cubicBezTo>
                  <a:cubicBezTo>
                    <a:pt x="406" y="9"/>
                    <a:pt x="393" y="1"/>
                    <a:pt x="379" y="1"/>
                  </a:cubicBezTo>
                  <a:cubicBezTo>
                    <a:pt x="379" y="1"/>
                    <a:pt x="347" y="0"/>
                    <a:pt x="344" y="0"/>
                  </a:cubicBezTo>
                  <a:cubicBezTo>
                    <a:pt x="330" y="0"/>
                    <a:pt x="317" y="8"/>
                    <a:pt x="310" y="21"/>
                  </a:cubicBezTo>
                  <a:cubicBezTo>
                    <a:pt x="293" y="51"/>
                    <a:pt x="293" y="51"/>
                    <a:pt x="293" y="51"/>
                  </a:cubicBezTo>
                  <a:cubicBezTo>
                    <a:pt x="298" y="61"/>
                    <a:pt x="298" y="61"/>
                    <a:pt x="298" y="61"/>
                  </a:cubicBezTo>
                  <a:cubicBezTo>
                    <a:pt x="318" y="25"/>
                    <a:pt x="318" y="25"/>
                    <a:pt x="318" y="25"/>
                  </a:cubicBezTo>
                  <a:cubicBezTo>
                    <a:pt x="323" y="15"/>
                    <a:pt x="333" y="8"/>
                    <a:pt x="344" y="8"/>
                  </a:cubicBezTo>
                  <a:cubicBezTo>
                    <a:pt x="355" y="8"/>
                    <a:pt x="365" y="15"/>
                    <a:pt x="371" y="25"/>
                  </a:cubicBezTo>
                  <a:cubicBezTo>
                    <a:pt x="422" y="118"/>
                    <a:pt x="422" y="118"/>
                    <a:pt x="422" y="118"/>
                  </a:cubicBezTo>
                  <a:cubicBezTo>
                    <a:pt x="427" y="129"/>
                    <a:pt x="434" y="144"/>
                    <a:pt x="425" y="156"/>
                  </a:cubicBezTo>
                  <a:cubicBezTo>
                    <a:pt x="417" y="168"/>
                    <a:pt x="402" y="169"/>
                    <a:pt x="395" y="169"/>
                  </a:cubicBezTo>
                  <a:cubicBezTo>
                    <a:pt x="311" y="169"/>
                    <a:pt x="311" y="169"/>
                    <a:pt x="311" y="169"/>
                  </a:cubicBezTo>
                  <a:cubicBezTo>
                    <a:pt x="315" y="166"/>
                    <a:pt x="318" y="163"/>
                    <a:pt x="321" y="159"/>
                  </a:cubicBezTo>
                  <a:cubicBezTo>
                    <a:pt x="331" y="144"/>
                    <a:pt x="324" y="127"/>
                    <a:pt x="317" y="115"/>
                  </a:cubicBezTo>
                  <a:cubicBezTo>
                    <a:pt x="266" y="21"/>
                    <a:pt x="266" y="21"/>
                    <a:pt x="266" y="21"/>
                  </a:cubicBezTo>
                  <a:cubicBezTo>
                    <a:pt x="260" y="9"/>
                    <a:pt x="246" y="1"/>
                    <a:pt x="232" y="1"/>
                  </a:cubicBezTo>
                  <a:cubicBezTo>
                    <a:pt x="232" y="1"/>
                    <a:pt x="200" y="0"/>
                    <a:pt x="198" y="0"/>
                  </a:cubicBezTo>
                  <a:cubicBezTo>
                    <a:pt x="183" y="0"/>
                    <a:pt x="170" y="8"/>
                    <a:pt x="163" y="21"/>
                  </a:cubicBezTo>
                  <a:cubicBezTo>
                    <a:pt x="112" y="115"/>
                    <a:pt x="112" y="115"/>
                    <a:pt x="112" y="115"/>
                  </a:cubicBezTo>
                  <a:cubicBezTo>
                    <a:pt x="111" y="117"/>
                    <a:pt x="109" y="119"/>
                    <a:pt x="108" y="122"/>
                  </a:cubicBezTo>
                  <a:cubicBezTo>
                    <a:pt x="111" y="121"/>
                    <a:pt x="115" y="121"/>
                    <a:pt x="119" y="120"/>
                  </a:cubicBezTo>
                  <a:cubicBezTo>
                    <a:pt x="119" y="120"/>
                    <a:pt x="120" y="119"/>
                    <a:pt x="120" y="118"/>
                  </a:cubicBezTo>
                  <a:cubicBezTo>
                    <a:pt x="171" y="25"/>
                    <a:pt x="171" y="25"/>
                    <a:pt x="171" y="25"/>
                  </a:cubicBezTo>
                  <a:cubicBezTo>
                    <a:pt x="177" y="15"/>
                    <a:pt x="187" y="8"/>
                    <a:pt x="198" y="8"/>
                  </a:cubicBezTo>
                  <a:cubicBezTo>
                    <a:pt x="208" y="8"/>
                    <a:pt x="219" y="15"/>
                    <a:pt x="224" y="25"/>
                  </a:cubicBezTo>
                  <a:cubicBezTo>
                    <a:pt x="275" y="118"/>
                    <a:pt x="275" y="118"/>
                    <a:pt x="275" y="118"/>
                  </a:cubicBezTo>
                  <a:cubicBezTo>
                    <a:pt x="281" y="129"/>
                    <a:pt x="287" y="144"/>
                    <a:pt x="279" y="156"/>
                  </a:cubicBezTo>
                  <a:cubicBezTo>
                    <a:pt x="270" y="168"/>
                    <a:pt x="255" y="169"/>
                    <a:pt x="249" y="169"/>
                  </a:cubicBezTo>
                  <a:cubicBezTo>
                    <a:pt x="147" y="169"/>
                    <a:pt x="147" y="169"/>
                    <a:pt x="147" y="169"/>
                  </a:cubicBezTo>
                  <a:cubicBezTo>
                    <a:pt x="140" y="169"/>
                    <a:pt x="125" y="168"/>
                    <a:pt x="116" y="156"/>
                  </a:cubicBezTo>
                  <a:cubicBezTo>
                    <a:pt x="111" y="147"/>
                    <a:pt x="112" y="138"/>
                    <a:pt x="115" y="130"/>
                  </a:cubicBezTo>
                  <a:cubicBezTo>
                    <a:pt x="112" y="130"/>
                    <a:pt x="106" y="132"/>
                    <a:pt x="105" y="132"/>
                  </a:cubicBezTo>
                  <a:cubicBezTo>
                    <a:pt x="42" y="151"/>
                    <a:pt x="0" y="177"/>
                    <a:pt x="0" y="177"/>
                  </a:cubicBezTo>
                  <a:cubicBezTo>
                    <a:pt x="0" y="177"/>
                    <a:pt x="107" y="227"/>
                    <a:pt x="238" y="227"/>
                  </a:cubicBezTo>
                  <a:cubicBezTo>
                    <a:pt x="485" y="227"/>
                    <a:pt x="485" y="227"/>
                    <a:pt x="485" y="227"/>
                  </a:cubicBezTo>
                  <a:cubicBezTo>
                    <a:pt x="617" y="227"/>
                    <a:pt x="723" y="177"/>
                    <a:pt x="723" y="177"/>
                  </a:cubicBezTo>
                  <a:cubicBezTo>
                    <a:pt x="723" y="177"/>
                    <a:pt x="681" y="151"/>
                    <a:pt x="618" y="132"/>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 name="Group 6"/>
          <p:cNvGrpSpPr/>
          <p:nvPr/>
        </p:nvGrpSpPr>
        <p:grpSpPr>
          <a:xfrm>
            <a:off x="7322240" y="3802884"/>
            <a:ext cx="617788" cy="617788"/>
            <a:chOff x="6942614" y="3605895"/>
            <a:chExt cx="585787" cy="585787"/>
          </a:xfrm>
        </p:grpSpPr>
        <p:sp>
          <p:nvSpPr>
            <p:cNvPr id="44" name="Oval 43"/>
            <p:cNvSpPr/>
            <p:nvPr/>
          </p:nvSpPr>
          <p:spPr>
            <a:xfrm>
              <a:off x="6942614" y="3605895"/>
              <a:ext cx="585787"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7">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45" name="Group 44"/>
            <p:cNvGrpSpPr/>
            <p:nvPr/>
          </p:nvGrpSpPr>
          <p:grpSpPr>
            <a:xfrm>
              <a:off x="7126098" y="3698984"/>
              <a:ext cx="224027" cy="467971"/>
              <a:chOff x="392948" y="304311"/>
              <a:chExt cx="1589091" cy="3319466"/>
            </a:xfrm>
            <a:solidFill>
              <a:schemeClr val="bg1"/>
            </a:solidFill>
          </p:grpSpPr>
          <p:sp>
            <p:nvSpPr>
              <p:cNvPr id="46" name="Freeform 9"/>
              <p:cNvSpPr>
                <a:spLocks noEditPoints="1"/>
              </p:cNvSpPr>
              <p:nvPr/>
            </p:nvSpPr>
            <p:spPr bwMode="auto">
              <a:xfrm>
                <a:off x="392948" y="794850"/>
                <a:ext cx="1589091" cy="2828927"/>
              </a:xfrm>
              <a:custGeom>
                <a:avLst/>
                <a:gdLst>
                  <a:gd name="T0" fmla="*/ 421 w 421"/>
                  <a:gd name="T1" fmla="*/ 509 h 751"/>
                  <a:gd name="T2" fmla="*/ 359 w 421"/>
                  <a:gd name="T3" fmla="*/ 306 h 751"/>
                  <a:gd name="T4" fmla="*/ 338 w 421"/>
                  <a:gd name="T5" fmla="*/ 0 h 751"/>
                  <a:gd name="T6" fmla="*/ 307 w 421"/>
                  <a:gd name="T7" fmla="*/ 216 h 751"/>
                  <a:gd name="T8" fmla="*/ 307 w 421"/>
                  <a:gd name="T9" fmla="*/ 214 h 751"/>
                  <a:gd name="T10" fmla="*/ 307 w 421"/>
                  <a:gd name="T11" fmla="*/ 204 h 751"/>
                  <a:gd name="T12" fmla="*/ 288 w 421"/>
                  <a:gd name="T13" fmla="*/ 204 h 751"/>
                  <a:gd name="T14" fmla="*/ 288 w 421"/>
                  <a:gd name="T15" fmla="*/ 230 h 751"/>
                  <a:gd name="T16" fmla="*/ 279 w 421"/>
                  <a:gd name="T17" fmla="*/ 238 h 751"/>
                  <a:gd name="T18" fmla="*/ 278 w 421"/>
                  <a:gd name="T19" fmla="*/ 204 h 751"/>
                  <a:gd name="T20" fmla="*/ 219 w 421"/>
                  <a:gd name="T21" fmla="*/ 204 h 751"/>
                  <a:gd name="T22" fmla="*/ 219 w 421"/>
                  <a:gd name="T23" fmla="*/ 243 h 751"/>
                  <a:gd name="T24" fmla="*/ 274 w 421"/>
                  <a:gd name="T25" fmla="*/ 243 h 751"/>
                  <a:gd name="T26" fmla="*/ 270 w 421"/>
                  <a:gd name="T27" fmla="*/ 247 h 751"/>
                  <a:gd name="T28" fmla="*/ 264 w 421"/>
                  <a:gd name="T29" fmla="*/ 254 h 751"/>
                  <a:gd name="T30" fmla="*/ 219 w 421"/>
                  <a:gd name="T31" fmla="*/ 254 h 751"/>
                  <a:gd name="T32" fmla="*/ 219 w 421"/>
                  <a:gd name="T33" fmla="*/ 291 h 751"/>
                  <a:gd name="T34" fmla="*/ 233 w 421"/>
                  <a:gd name="T35" fmla="*/ 291 h 751"/>
                  <a:gd name="T36" fmla="*/ 219 w 421"/>
                  <a:gd name="T37" fmla="*/ 300 h 751"/>
                  <a:gd name="T38" fmla="*/ 219 w 421"/>
                  <a:gd name="T39" fmla="*/ 291 h 751"/>
                  <a:gd name="T40" fmla="*/ 210 w 421"/>
                  <a:gd name="T41" fmla="*/ 291 h 751"/>
                  <a:gd name="T42" fmla="*/ 210 w 421"/>
                  <a:gd name="T43" fmla="*/ 302 h 751"/>
                  <a:gd name="T44" fmla="*/ 217 w 421"/>
                  <a:gd name="T45" fmla="*/ 302 h 751"/>
                  <a:gd name="T46" fmla="*/ 213 w 421"/>
                  <a:gd name="T47" fmla="*/ 306 h 751"/>
                  <a:gd name="T48" fmla="*/ 210 w 421"/>
                  <a:gd name="T49" fmla="*/ 303 h 751"/>
                  <a:gd name="T50" fmla="*/ 210 w 421"/>
                  <a:gd name="T51" fmla="*/ 302 h 751"/>
                  <a:gd name="T52" fmla="*/ 209 w 421"/>
                  <a:gd name="T53" fmla="*/ 302 h 751"/>
                  <a:gd name="T54" fmla="*/ 185 w 421"/>
                  <a:gd name="T55" fmla="*/ 291 h 751"/>
                  <a:gd name="T56" fmla="*/ 185 w 421"/>
                  <a:gd name="T57" fmla="*/ 291 h 751"/>
                  <a:gd name="T58" fmla="*/ 210 w 421"/>
                  <a:gd name="T59" fmla="*/ 291 h 751"/>
                  <a:gd name="T60" fmla="*/ 210 w 421"/>
                  <a:gd name="T61" fmla="*/ 254 h 751"/>
                  <a:gd name="T62" fmla="*/ 162 w 421"/>
                  <a:gd name="T63" fmla="*/ 254 h 751"/>
                  <a:gd name="T64" fmla="*/ 161 w 421"/>
                  <a:gd name="T65" fmla="*/ 252 h 751"/>
                  <a:gd name="T66" fmla="*/ 153 w 421"/>
                  <a:gd name="T67" fmla="*/ 244 h 751"/>
                  <a:gd name="T68" fmla="*/ 153 w 421"/>
                  <a:gd name="T69" fmla="*/ 243 h 751"/>
                  <a:gd name="T70" fmla="*/ 152 w 421"/>
                  <a:gd name="T71" fmla="*/ 243 h 751"/>
                  <a:gd name="T72" fmla="*/ 143 w 421"/>
                  <a:gd name="T73" fmla="*/ 235 h 751"/>
                  <a:gd name="T74" fmla="*/ 144 w 421"/>
                  <a:gd name="T75" fmla="*/ 204 h 751"/>
                  <a:gd name="T76" fmla="*/ 122 w 421"/>
                  <a:gd name="T77" fmla="*/ 204 h 751"/>
                  <a:gd name="T78" fmla="*/ 122 w 421"/>
                  <a:gd name="T79" fmla="*/ 214 h 751"/>
                  <a:gd name="T80" fmla="*/ 122 w 421"/>
                  <a:gd name="T81" fmla="*/ 219 h 751"/>
                  <a:gd name="T82" fmla="*/ 71 w 421"/>
                  <a:gd name="T83" fmla="*/ 0 h 751"/>
                  <a:gd name="T84" fmla="*/ 71 w 421"/>
                  <a:gd name="T85" fmla="*/ 310 h 751"/>
                  <a:gd name="T86" fmla="*/ 0 w 421"/>
                  <a:gd name="T87" fmla="*/ 503 h 751"/>
                  <a:gd name="T88" fmla="*/ 131 w 421"/>
                  <a:gd name="T89" fmla="*/ 412 h 751"/>
                  <a:gd name="T90" fmla="*/ 301 w 421"/>
                  <a:gd name="T91" fmla="*/ 409 h 751"/>
                  <a:gd name="T92" fmla="*/ 421 w 421"/>
                  <a:gd name="T93" fmla="*/ 509 h 751"/>
                  <a:gd name="T94" fmla="*/ 218 w 421"/>
                  <a:gd name="T95" fmla="*/ 384 h 751"/>
                  <a:gd name="T96" fmla="*/ 217 w 421"/>
                  <a:gd name="T97" fmla="*/ 384 h 751"/>
                  <a:gd name="T98" fmla="*/ 217 w 421"/>
                  <a:gd name="T99" fmla="*/ 384 h 751"/>
                  <a:gd name="T100" fmla="*/ 218 w 421"/>
                  <a:gd name="T101" fmla="*/ 384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1" h="751">
                    <a:moveTo>
                      <a:pt x="421" y="509"/>
                    </a:moveTo>
                    <a:cubicBezTo>
                      <a:pt x="421" y="509"/>
                      <a:pt x="400" y="323"/>
                      <a:pt x="359" y="306"/>
                    </a:cubicBezTo>
                    <a:cubicBezTo>
                      <a:pt x="391" y="250"/>
                      <a:pt x="338" y="0"/>
                      <a:pt x="338" y="0"/>
                    </a:cubicBezTo>
                    <a:cubicBezTo>
                      <a:pt x="338" y="0"/>
                      <a:pt x="355" y="183"/>
                      <a:pt x="307" y="216"/>
                    </a:cubicBezTo>
                    <a:cubicBezTo>
                      <a:pt x="307" y="215"/>
                      <a:pt x="307" y="215"/>
                      <a:pt x="307" y="214"/>
                    </a:cubicBezTo>
                    <a:cubicBezTo>
                      <a:pt x="307" y="211"/>
                      <a:pt x="307" y="207"/>
                      <a:pt x="307" y="204"/>
                    </a:cubicBezTo>
                    <a:cubicBezTo>
                      <a:pt x="288" y="204"/>
                      <a:pt x="288" y="204"/>
                      <a:pt x="288" y="204"/>
                    </a:cubicBezTo>
                    <a:cubicBezTo>
                      <a:pt x="288" y="213"/>
                      <a:pt x="288" y="222"/>
                      <a:pt x="288" y="230"/>
                    </a:cubicBezTo>
                    <a:cubicBezTo>
                      <a:pt x="285" y="233"/>
                      <a:pt x="281" y="236"/>
                      <a:pt x="279" y="238"/>
                    </a:cubicBezTo>
                    <a:cubicBezTo>
                      <a:pt x="279" y="227"/>
                      <a:pt x="278" y="216"/>
                      <a:pt x="278" y="204"/>
                    </a:cubicBezTo>
                    <a:cubicBezTo>
                      <a:pt x="219" y="204"/>
                      <a:pt x="219" y="204"/>
                      <a:pt x="219" y="204"/>
                    </a:cubicBezTo>
                    <a:cubicBezTo>
                      <a:pt x="219" y="243"/>
                      <a:pt x="219" y="243"/>
                      <a:pt x="219" y="243"/>
                    </a:cubicBezTo>
                    <a:cubicBezTo>
                      <a:pt x="274" y="243"/>
                      <a:pt x="274" y="243"/>
                      <a:pt x="274" y="243"/>
                    </a:cubicBezTo>
                    <a:cubicBezTo>
                      <a:pt x="272" y="244"/>
                      <a:pt x="271" y="246"/>
                      <a:pt x="270" y="247"/>
                    </a:cubicBezTo>
                    <a:cubicBezTo>
                      <a:pt x="268" y="250"/>
                      <a:pt x="266" y="252"/>
                      <a:pt x="264" y="254"/>
                    </a:cubicBezTo>
                    <a:cubicBezTo>
                      <a:pt x="219" y="254"/>
                      <a:pt x="219" y="254"/>
                      <a:pt x="219" y="254"/>
                    </a:cubicBezTo>
                    <a:cubicBezTo>
                      <a:pt x="219" y="291"/>
                      <a:pt x="219" y="291"/>
                      <a:pt x="219" y="291"/>
                    </a:cubicBezTo>
                    <a:cubicBezTo>
                      <a:pt x="233" y="291"/>
                      <a:pt x="233" y="291"/>
                      <a:pt x="233" y="291"/>
                    </a:cubicBezTo>
                    <a:cubicBezTo>
                      <a:pt x="227" y="294"/>
                      <a:pt x="223" y="296"/>
                      <a:pt x="219" y="300"/>
                    </a:cubicBezTo>
                    <a:cubicBezTo>
                      <a:pt x="219" y="291"/>
                      <a:pt x="219" y="291"/>
                      <a:pt x="219" y="291"/>
                    </a:cubicBezTo>
                    <a:cubicBezTo>
                      <a:pt x="210" y="291"/>
                      <a:pt x="210" y="291"/>
                      <a:pt x="210" y="291"/>
                    </a:cubicBezTo>
                    <a:cubicBezTo>
                      <a:pt x="210" y="302"/>
                      <a:pt x="210" y="302"/>
                      <a:pt x="210" y="302"/>
                    </a:cubicBezTo>
                    <a:cubicBezTo>
                      <a:pt x="217" y="302"/>
                      <a:pt x="217" y="302"/>
                      <a:pt x="217" y="302"/>
                    </a:cubicBezTo>
                    <a:cubicBezTo>
                      <a:pt x="215" y="304"/>
                      <a:pt x="214" y="305"/>
                      <a:pt x="213" y="306"/>
                    </a:cubicBezTo>
                    <a:cubicBezTo>
                      <a:pt x="212" y="305"/>
                      <a:pt x="211" y="304"/>
                      <a:pt x="210" y="303"/>
                    </a:cubicBezTo>
                    <a:cubicBezTo>
                      <a:pt x="210" y="302"/>
                      <a:pt x="210" y="302"/>
                      <a:pt x="210" y="302"/>
                    </a:cubicBezTo>
                    <a:cubicBezTo>
                      <a:pt x="209" y="302"/>
                      <a:pt x="209" y="302"/>
                      <a:pt x="209" y="302"/>
                    </a:cubicBezTo>
                    <a:cubicBezTo>
                      <a:pt x="203" y="297"/>
                      <a:pt x="195" y="294"/>
                      <a:pt x="185" y="291"/>
                    </a:cubicBezTo>
                    <a:cubicBezTo>
                      <a:pt x="185" y="291"/>
                      <a:pt x="185" y="291"/>
                      <a:pt x="185" y="291"/>
                    </a:cubicBezTo>
                    <a:cubicBezTo>
                      <a:pt x="210" y="291"/>
                      <a:pt x="210" y="291"/>
                      <a:pt x="210" y="291"/>
                    </a:cubicBezTo>
                    <a:cubicBezTo>
                      <a:pt x="210" y="254"/>
                      <a:pt x="210" y="254"/>
                      <a:pt x="210" y="254"/>
                    </a:cubicBezTo>
                    <a:cubicBezTo>
                      <a:pt x="162" y="254"/>
                      <a:pt x="162" y="254"/>
                      <a:pt x="162" y="254"/>
                    </a:cubicBezTo>
                    <a:cubicBezTo>
                      <a:pt x="162" y="253"/>
                      <a:pt x="161" y="253"/>
                      <a:pt x="161" y="252"/>
                    </a:cubicBezTo>
                    <a:cubicBezTo>
                      <a:pt x="158" y="249"/>
                      <a:pt x="156" y="246"/>
                      <a:pt x="153" y="244"/>
                    </a:cubicBezTo>
                    <a:cubicBezTo>
                      <a:pt x="153" y="243"/>
                      <a:pt x="153" y="243"/>
                      <a:pt x="153" y="243"/>
                    </a:cubicBezTo>
                    <a:cubicBezTo>
                      <a:pt x="152" y="243"/>
                      <a:pt x="152" y="243"/>
                      <a:pt x="152" y="243"/>
                    </a:cubicBezTo>
                    <a:cubicBezTo>
                      <a:pt x="149" y="240"/>
                      <a:pt x="146" y="238"/>
                      <a:pt x="143" y="235"/>
                    </a:cubicBezTo>
                    <a:cubicBezTo>
                      <a:pt x="143" y="225"/>
                      <a:pt x="144" y="215"/>
                      <a:pt x="144" y="204"/>
                    </a:cubicBezTo>
                    <a:cubicBezTo>
                      <a:pt x="122" y="204"/>
                      <a:pt x="122" y="204"/>
                      <a:pt x="122" y="204"/>
                    </a:cubicBezTo>
                    <a:cubicBezTo>
                      <a:pt x="122" y="208"/>
                      <a:pt x="122" y="211"/>
                      <a:pt x="122" y="214"/>
                    </a:cubicBezTo>
                    <a:cubicBezTo>
                      <a:pt x="122" y="216"/>
                      <a:pt x="122" y="217"/>
                      <a:pt x="122" y="219"/>
                    </a:cubicBezTo>
                    <a:cubicBezTo>
                      <a:pt x="74" y="187"/>
                      <a:pt x="71" y="0"/>
                      <a:pt x="71" y="0"/>
                    </a:cubicBezTo>
                    <a:cubicBezTo>
                      <a:pt x="71" y="0"/>
                      <a:pt x="39" y="254"/>
                      <a:pt x="71" y="310"/>
                    </a:cubicBezTo>
                    <a:cubicBezTo>
                      <a:pt x="30" y="327"/>
                      <a:pt x="0" y="503"/>
                      <a:pt x="0" y="503"/>
                    </a:cubicBezTo>
                    <a:cubicBezTo>
                      <a:pt x="0" y="503"/>
                      <a:pt x="75" y="431"/>
                      <a:pt x="131" y="412"/>
                    </a:cubicBezTo>
                    <a:cubicBezTo>
                      <a:pt x="151" y="500"/>
                      <a:pt x="219" y="751"/>
                      <a:pt x="301" y="409"/>
                    </a:cubicBezTo>
                    <a:cubicBezTo>
                      <a:pt x="354" y="432"/>
                      <a:pt x="421" y="509"/>
                      <a:pt x="421" y="509"/>
                    </a:cubicBezTo>
                    <a:close/>
                    <a:moveTo>
                      <a:pt x="218" y="384"/>
                    </a:moveTo>
                    <a:cubicBezTo>
                      <a:pt x="217" y="384"/>
                      <a:pt x="217" y="384"/>
                      <a:pt x="217" y="384"/>
                    </a:cubicBezTo>
                    <a:cubicBezTo>
                      <a:pt x="217" y="384"/>
                      <a:pt x="217" y="384"/>
                      <a:pt x="217" y="384"/>
                    </a:cubicBezTo>
                    <a:cubicBezTo>
                      <a:pt x="217" y="384"/>
                      <a:pt x="217" y="384"/>
                      <a:pt x="218" y="3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47" name="Group 46"/>
              <p:cNvGrpSpPr/>
              <p:nvPr/>
            </p:nvGrpSpPr>
            <p:grpSpPr>
              <a:xfrm>
                <a:off x="853323" y="304311"/>
                <a:ext cx="698501" cy="1446214"/>
                <a:chOff x="853323" y="304311"/>
                <a:chExt cx="698501" cy="1446214"/>
              </a:xfrm>
              <a:grpFill/>
            </p:grpSpPr>
            <p:sp>
              <p:nvSpPr>
                <p:cNvPr id="48" name="Freeform 10"/>
                <p:cNvSpPr>
                  <a:spLocks/>
                </p:cNvSpPr>
                <p:nvPr/>
              </p:nvSpPr>
              <p:spPr bwMode="auto">
                <a:xfrm>
                  <a:off x="1220036" y="1220299"/>
                  <a:ext cx="214313" cy="120650"/>
                </a:xfrm>
                <a:custGeom>
                  <a:avLst/>
                  <a:gdLst>
                    <a:gd name="T0" fmla="*/ 0 w 57"/>
                    <a:gd name="T1" fmla="*/ 32 h 32"/>
                    <a:gd name="T2" fmla="*/ 57 w 57"/>
                    <a:gd name="T3" fmla="*/ 32 h 32"/>
                    <a:gd name="T4" fmla="*/ 54 w 57"/>
                    <a:gd name="T5" fmla="*/ 0 h 32"/>
                    <a:gd name="T6" fmla="*/ 0 w 57"/>
                    <a:gd name="T7" fmla="*/ 0 h 32"/>
                    <a:gd name="T8" fmla="*/ 0 w 57"/>
                    <a:gd name="T9" fmla="*/ 32 h 32"/>
                  </a:gdLst>
                  <a:ahLst/>
                  <a:cxnLst>
                    <a:cxn ang="0">
                      <a:pos x="T0" y="T1"/>
                    </a:cxn>
                    <a:cxn ang="0">
                      <a:pos x="T2" y="T3"/>
                    </a:cxn>
                    <a:cxn ang="0">
                      <a:pos x="T4" y="T5"/>
                    </a:cxn>
                    <a:cxn ang="0">
                      <a:pos x="T6" y="T7"/>
                    </a:cxn>
                    <a:cxn ang="0">
                      <a:pos x="T8" y="T9"/>
                    </a:cxn>
                  </a:cxnLst>
                  <a:rect l="0" t="0" r="r" b="b"/>
                  <a:pathLst>
                    <a:path w="57" h="32">
                      <a:moveTo>
                        <a:pt x="0" y="32"/>
                      </a:moveTo>
                      <a:cubicBezTo>
                        <a:pt x="57" y="32"/>
                        <a:pt x="57" y="32"/>
                        <a:pt x="57" y="32"/>
                      </a:cubicBezTo>
                      <a:cubicBezTo>
                        <a:pt x="56" y="21"/>
                        <a:pt x="55" y="11"/>
                        <a:pt x="54"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Freeform 11"/>
                <p:cNvSpPr>
                  <a:spLocks/>
                </p:cNvSpPr>
                <p:nvPr/>
              </p:nvSpPr>
              <p:spPr bwMode="auto">
                <a:xfrm>
                  <a:off x="1416886" y="836124"/>
                  <a:ext cx="74613" cy="161925"/>
                </a:xfrm>
                <a:custGeom>
                  <a:avLst/>
                  <a:gdLst>
                    <a:gd name="T0" fmla="*/ 20 w 20"/>
                    <a:gd name="T1" fmla="*/ 43 h 43"/>
                    <a:gd name="T2" fmla="*/ 12 w 20"/>
                    <a:gd name="T3" fmla="*/ 0 h 43"/>
                    <a:gd name="T4" fmla="*/ 0 w 20"/>
                    <a:gd name="T5" fmla="*/ 0 h 43"/>
                    <a:gd name="T6" fmla="*/ 6 w 20"/>
                    <a:gd name="T7" fmla="*/ 43 h 43"/>
                    <a:gd name="T8" fmla="*/ 20 w 20"/>
                    <a:gd name="T9" fmla="*/ 43 h 43"/>
                  </a:gdLst>
                  <a:ahLst/>
                  <a:cxnLst>
                    <a:cxn ang="0">
                      <a:pos x="T0" y="T1"/>
                    </a:cxn>
                    <a:cxn ang="0">
                      <a:pos x="T2" y="T3"/>
                    </a:cxn>
                    <a:cxn ang="0">
                      <a:pos x="T4" y="T5"/>
                    </a:cxn>
                    <a:cxn ang="0">
                      <a:pos x="T6" y="T7"/>
                    </a:cxn>
                    <a:cxn ang="0">
                      <a:pos x="T8" y="T9"/>
                    </a:cxn>
                  </a:cxnLst>
                  <a:rect l="0" t="0" r="r" b="b"/>
                  <a:pathLst>
                    <a:path w="20" h="43">
                      <a:moveTo>
                        <a:pt x="20" y="43"/>
                      </a:moveTo>
                      <a:cubicBezTo>
                        <a:pt x="18" y="28"/>
                        <a:pt x="15" y="14"/>
                        <a:pt x="12" y="0"/>
                      </a:cubicBezTo>
                      <a:cubicBezTo>
                        <a:pt x="0" y="0"/>
                        <a:pt x="0" y="0"/>
                        <a:pt x="0" y="0"/>
                      </a:cubicBezTo>
                      <a:cubicBezTo>
                        <a:pt x="2" y="15"/>
                        <a:pt x="4" y="29"/>
                        <a:pt x="6" y="43"/>
                      </a:cubicBezTo>
                      <a:lnTo>
                        <a:pt x="2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12"/>
                <p:cNvSpPr>
                  <a:spLocks/>
                </p:cNvSpPr>
                <p:nvPr/>
              </p:nvSpPr>
              <p:spPr bwMode="auto">
                <a:xfrm>
                  <a:off x="1220036" y="1039324"/>
                  <a:ext cx="200025" cy="139700"/>
                </a:xfrm>
                <a:custGeom>
                  <a:avLst/>
                  <a:gdLst>
                    <a:gd name="T0" fmla="*/ 0 w 53"/>
                    <a:gd name="T1" fmla="*/ 37 h 37"/>
                    <a:gd name="T2" fmla="*/ 53 w 53"/>
                    <a:gd name="T3" fmla="*/ 37 h 37"/>
                    <a:gd name="T4" fmla="*/ 50 w 53"/>
                    <a:gd name="T5" fmla="*/ 0 h 37"/>
                    <a:gd name="T6" fmla="*/ 0 w 53"/>
                    <a:gd name="T7" fmla="*/ 0 h 37"/>
                    <a:gd name="T8" fmla="*/ 0 w 53"/>
                    <a:gd name="T9" fmla="*/ 37 h 37"/>
                  </a:gdLst>
                  <a:ahLst/>
                  <a:cxnLst>
                    <a:cxn ang="0">
                      <a:pos x="T0" y="T1"/>
                    </a:cxn>
                    <a:cxn ang="0">
                      <a:pos x="T2" y="T3"/>
                    </a:cxn>
                    <a:cxn ang="0">
                      <a:pos x="T4" y="T5"/>
                    </a:cxn>
                    <a:cxn ang="0">
                      <a:pos x="T6" y="T7"/>
                    </a:cxn>
                    <a:cxn ang="0">
                      <a:pos x="T8" y="T9"/>
                    </a:cxn>
                  </a:cxnLst>
                  <a:rect l="0" t="0" r="r" b="b"/>
                  <a:pathLst>
                    <a:path w="53" h="37">
                      <a:moveTo>
                        <a:pt x="0" y="37"/>
                      </a:moveTo>
                      <a:cubicBezTo>
                        <a:pt x="53" y="37"/>
                        <a:pt x="53" y="37"/>
                        <a:pt x="53" y="37"/>
                      </a:cubicBezTo>
                      <a:cubicBezTo>
                        <a:pt x="52" y="25"/>
                        <a:pt x="51" y="13"/>
                        <a:pt x="50"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1" name="Freeform 13"/>
                <p:cNvSpPr>
                  <a:spLocks/>
                </p:cNvSpPr>
                <p:nvPr/>
              </p:nvSpPr>
              <p:spPr bwMode="auto">
                <a:xfrm>
                  <a:off x="1442286" y="1039324"/>
                  <a:ext cx="79375" cy="139700"/>
                </a:xfrm>
                <a:custGeom>
                  <a:avLst/>
                  <a:gdLst>
                    <a:gd name="T0" fmla="*/ 21 w 21"/>
                    <a:gd name="T1" fmla="*/ 37 h 37"/>
                    <a:gd name="T2" fmla="*/ 15 w 21"/>
                    <a:gd name="T3" fmla="*/ 0 h 37"/>
                    <a:gd name="T4" fmla="*/ 0 w 21"/>
                    <a:gd name="T5" fmla="*/ 0 h 37"/>
                    <a:gd name="T6" fmla="*/ 4 w 21"/>
                    <a:gd name="T7" fmla="*/ 37 h 37"/>
                    <a:gd name="T8" fmla="*/ 21 w 21"/>
                    <a:gd name="T9" fmla="*/ 37 h 37"/>
                  </a:gdLst>
                  <a:ahLst/>
                  <a:cxnLst>
                    <a:cxn ang="0">
                      <a:pos x="T0" y="T1"/>
                    </a:cxn>
                    <a:cxn ang="0">
                      <a:pos x="T2" y="T3"/>
                    </a:cxn>
                    <a:cxn ang="0">
                      <a:pos x="T4" y="T5"/>
                    </a:cxn>
                    <a:cxn ang="0">
                      <a:pos x="T6" y="T7"/>
                    </a:cxn>
                    <a:cxn ang="0">
                      <a:pos x="T8" y="T9"/>
                    </a:cxn>
                  </a:cxnLst>
                  <a:rect l="0" t="0" r="r" b="b"/>
                  <a:pathLst>
                    <a:path w="21" h="37">
                      <a:moveTo>
                        <a:pt x="21" y="37"/>
                      </a:moveTo>
                      <a:cubicBezTo>
                        <a:pt x="19" y="25"/>
                        <a:pt x="17" y="12"/>
                        <a:pt x="15" y="0"/>
                      </a:cubicBezTo>
                      <a:cubicBezTo>
                        <a:pt x="0" y="0"/>
                        <a:pt x="0" y="0"/>
                        <a:pt x="0" y="0"/>
                      </a:cubicBezTo>
                      <a:cubicBezTo>
                        <a:pt x="2" y="13"/>
                        <a:pt x="3" y="25"/>
                        <a:pt x="4" y="37"/>
                      </a:cubicBezTo>
                      <a:lnTo>
                        <a:pt x="2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4"/>
                <p:cNvSpPr>
                  <a:spLocks/>
                </p:cNvSpPr>
                <p:nvPr/>
              </p:nvSpPr>
              <p:spPr bwMode="auto">
                <a:xfrm>
                  <a:off x="1354974" y="493224"/>
                  <a:ext cx="53975" cy="131763"/>
                </a:xfrm>
                <a:custGeom>
                  <a:avLst/>
                  <a:gdLst>
                    <a:gd name="T0" fmla="*/ 14 w 14"/>
                    <a:gd name="T1" fmla="*/ 35 h 35"/>
                    <a:gd name="T2" fmla="*/ 1 w 14"/>
                    <a:gd name="T3" fmla="*/ 0 h 35"/>
                    <a:gd name="T4" fmla="*/ 0 w 14"/>
                    <a:gd name="T5" fmla="*/ 0 h 35"/>
                    <a:gd name="T6" fmla="*/ 7 w 14"/>
                    <a:gd name="T7" fmla="*/ 35 h 35"/>
                    <a:gd name="T8" fmla="*/ 14 w 14"/>
                    <a:gd name="T9" fmla="*/ 35 h 35"/>
                  </a:gdLst>
                  <a:ahLst/>
                  <a:cxnLst>
                    <a:cxn ang="0">
                      <a:pos x="T0" y="T1"/>
                    </a:cxn>
                    <a:cxn ang="0">
                      <a:pos x="T2" y="T3"/>
                    </a:cxn>
                    <a:cxn ang="0">
                      <a:pos x="T4" y="T5"/>
                    </a:cxn>
                    <a:cxn ang="0">
                      <a:pos x="T6" y="T7"/>
                    </a:cxn>
                    <a:cxn ang="0">
                      <a:pos x="T8" y="T9"/>
                    </a:cxn>
                  </a:cxnLst>
                  <a:rect l="0" t="0" r="r" b="b"/>
                  <a:pathLst>
                    <a:path w="14" h="35">
                      <a:moveTo>
                        <a:pt x="14" y="35"/>
                      </a:moveTo>
                      <a:cubicBezTo>
                        <a:pt x="10" y="23"/>
                        <a:pt x="6" y="11"/>
                        <a:pt x="1" y="0"/>
                      </a:cubicBezTo>
                      <a:cubicBezTo>
                        <a:pt x="0" y="0"/>
                        <a:pt x="0" y="0"/>
                        <a:pt x="0" y="0"/>
                      </a:cubicBezTo>
                      <a:cubicBezTo>
                        <a:pt x="2" y="12"/>
                        <a:pt x="5" y="24"/>
                        <a:pt x="7" y="35"/>
                      </a:cubicBez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15"/>
                <p:cNvSpPr>
                  <a:spLocks/>
                </p:cNvSpPr>
                <p:nvPr/>
              </p:nvSpPr>
              <p:spPr bwMode="auto">
                <a:xfrm>
                  <a:off x="1389899" y="669436"/>
                  <a:ext cx="60325" cy="125413"/>
                </a:xfrm>
                <a:custGeom>
                  <a:avLst/>
                  <a:gdLst>
                    <a:gd name="T0" fmla="*/ 16 w 16"/>
                    <a:gd name="T1" fmla="*/ 33 h 33"/>
                    <a:gd name="T2" fmla="*/ 8 w 16"/>
                    <a:gd name="T3" fmla="*/ 0 h 33"/>
                    <a:gd name="T4" fmla="*/ 0 w 16"/>
                    <a:gd name="T5" fmla="*/ 0 h 33"/>
                    <a:gd name="T6" fmla="*/ 5 w 16"/>
                    <a:gd name="T7" fmla="*/ 33 h 33"/>
                    <a:gd name="T8" fmla="*/ 16 w 16"/>
                    <a:gd name="T9" fmla="*/ 33 h 33"/>
                  </a:gdLst>
                  <a:ahLst/>
                  <a:cxnLst>
                    <a:cxn ang="0">
                      <a:pos x="T0" y="T1"/>
                    </a:cxn>
                    <a:cxn ang="0">
                      <a:pos x="T2" y="T3"/>
                    </a:cxn>
                    <a:cxn ang="0">
                      <a:pos x="T4" y="T5"/>
                    </a:cxn>
                    <a:cxn ang="0">
                      <a:pos x="T6" y="T7"/>
                    </a:cxn>
                    <a:cxn ang="0">
                      <a:pos x="T8" y="T9"/>
                    </a:cxn>
                  </a:cxnLst>
                  <a:rect l="0" t="0" r="r" b="b"/>
                  <a:pathLst>
                    <a:path w="16" h="33">
                      <a:moveTo>
                        <a:pt x="16" y="33"/>
                      </a:moveTo>
                      <a:cubicBezTo>
                        <a:pt x="14" y="21"/>
                        <a:pt x="11" y="10"/>
                        <a:pt x="8" y="0"/>
                      </a:cubicBezTo>
                      <a:cubicBezTo>
                        <a:pt x="0" y="0"/>
                        <a:pt x="0" y="0"/>
                        <a:pt x="0" y="0"/>
                      </a:cubicBezTo>
                      <a:cubicBezTo>
                        <a:pt x="2" y="11"/>
                        <a:pt x="4" y="22"/>
                        <a:pt x="5" y="33"/>
                      </a:cubicBezTo>
                      <a:lnTo>
                        <a:pt x="1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Freeform 16"/>
                <p:cNvSpPr>
                  <a:spLocks/>
                </p:cNvSpPr>
                <p:nvPr/>
              </p:nvSpPr>
              <p:spPr bwMode="auto">
                <a:xfrm>
                  <a:off x="864435" y="1220299"/>
                  <a:ext cx="90488" cy="120650"/>
                </a:xfrm>
                <a:custGeom>
                  <a:avLst/>
                  <a:gdLst>
                    <a:gd name="T0" fmla="*/ 4 w 24"/>
                    <a:gd name="T1" fmla="*/ 0 h 32"/>
                    <a:gd name="T2" fmla="*/ 0 w 24"/>
                    <a:gd name="T3" fmla="*/ 32 h 32"/>
                    <a:gd name="T4" fmla="*/ 21 w 24"/>
                    <a:gd name="T5" fmla="*/ 32 h 32"/>
                    <a:gd name="T6" fmla="*/ 24 w 24"/>
                    <a:gd name="T7" fmla="*/ 0 h 32"/>
                    <a:gd name="T8" fmla="*/ 4 w 24"/>
                    <a:gd name="T9" fmla="*/ 0 h 32"/>
                  </a:gdLst>
                  <a:ahLst/>
                  <a:cxnLst>
                    <a:cxn ang="0">
                      <a:pos x="T0" y="T1"/>
                    </a:cxn>
                    <a:cxn ang="0">
                      <a:pos x="T2" y="T3"/>
                    </a:cxn>
                    <a:cxn ang="0">
                      <a:pos x="T4" y="T5"/>
                    </a:cxn>
                    <a:cxn ang="0">
                      <a:pos x="T6" y="T7"/>
                    </a:cxn>
                    <a:cxn ang="0">
                      <a:pos x="T8" y="T9"/>
                    </a:cxn>
                  </a:cxnLst>
                  <a:rect l="0" t="0" r="r" b="b"/>
                  <a:pathLst>
                    <a:path w="24" h="32">
                      <a:moveTo>
                        <a:pt x="4" y="0"/>
                      </a:moveTo>
                      <a:cubicBezTo>
                        <a:pt x="2" y="11"/>
                        <a:pt x="1" y="21"/>
                        <a:pt x="0" y="32"/>
                      </a:cubicBezTo>
                      <a:cubicBezTo>
                        <a:pt x="21" y="32"/>
                        <a:pt x="21" y="32"/>
                        <a:pt x="21" y="32"/>
                      </a:cubicBezTo>
                      <a:cubicBezTo>
                        <a:pt x="22" y="21"/>
                        <a:pt x="23" y="11"/>
                        <a:pt x="24" y="0"/>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Freeform 17"/>
                <p:cNvSpPr>
                  <a:spLocks/>
                </p:cNvSpPr>
                <p:nvPr/>
              </p:nvSpPr>
              <p:spPr bwMode="auto">
                <a:xfrm>
                  <a:off x="951748" y="669436"/>
                  <a:ext cx="71438" cy="125413"/>
                </a:xfrm>
                <a:custGeom>
                  <a:avLst/>
                  <a:gdLst>
                    <a:gd name="T0" fmla="*/ 9 w 19"/>
                    <a:gd name="T1" fmla="*/ 0 h 33"/>
                    <a:gd name="T2" fmla="*/ 0 w 19"/>
                    <a:gd name="T3" fmla="*/ 33 h 33"/>
                    <a:gd name="T4" fmla="*/ 14 w 19"/>
                    <a:gd name="T5" fmla="*/ 33 h 33"/>
                    <a:gd name="T6" fmla="*/ 19 w 19"/>
                    <a:gd name="T7" fmla="*/ 0 h 33"/>
                    <a:gd name="T8" fmla="*/ 9 w 19"/>
                    <a:gd name="T9" fmla="*/ 0 h 33"/>
                  </a:gdLst>
                  <a:ahLst/>
                  <a:cxnLst>
                    <a:cxn ang="0">
                      <a:pos x="T0" y="T1"/>
                    </a:cxn>
                    <a:cxn ang="0">
                      <a:pos x="T2" y="T3"/>
                    </a:cxn>
                    <a:cxn ang="0">
                      <a:pos x="T4" y="T5"/>
                    </a:cxn>
                    <a:cxn ang="0">
                      <a:pos x="T6" y="T7"/>
                    </a:cxn>
                    <a:cxn ang="0">
                      <a:pos x="T8" y="T9"/>
                    </a:cxn>
                  </a:cxnLst>
                  <a:rect l="0" t="0" r="r" b="b"/>
                  <a:pathLst>
                    <a:path w="19" h="33">
                      <a:moveTo>
                        <a:pt x="9" y="0"/>
                      </a:moveTo>
                      <a:cubicBezTo>
                        <a:pt x="6" y="10"/>
                        <a:pt x="3" y="21"/>
                        <a:pt x="0" y="33"/>
                      </a:cubicBezTo>
                      <a:cubicBezTo>
                        <a:pt x="14" y="33"/>
                        <a:pt x="14" y="33"/>
                        <a:pt x="14" y="33"/>
                      </a:cubicBezTo>
                      <a:cubicBezTo>
                        <a:pt x="16" y="22"/>
                        <a:pt x="17" y="11"/>
                        <a:pt x="19" y="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6" name="Freeform 18"/>
                <p:cNvSpPr>
                  <a:spLocks/>
                </p:cNvSpPr>
                <p:nvPr/>
              </p:nvSpPr>
              <p:spPr bwMode="auto">
                <a:xfrm>
                  <a:off x="883485" y="1039324"/>
                  <a:ext cx="87313" cy="139700"/>
                </a:xfrm>
                <a:custGeom>
                  <a:avLst/>
                  <a:gdLst>
                    <a:gd name="T0" fmla="*/ 6 w 23"/>
                    <a:gd name="T1" fmla="*/ 0 h 37"/>
                    <a:gd name="T2" fmla="*/ 0 w 23"/>
                    <a:gd name="T3" fmla="*/ 37 h 37"/>
                    <a:gd name="T4" fmla="*/ 19 w 23"/>
                    <a:gd name="T5" fmla="*/ 37 h 37"/>
                    <a:gd name="T6" fmla="*/ 23 w 23"/>
                    <a:gd name="T7" fmla="*/ 0 h 37"/>
                    <a:gd name="T8" fmla="*/ 6 w 23"/>
                    <a:gd name="T9" fmla="*/ 0 h 37"/>
                  </a:gdLst>
                  <a:ahLst/>
                  <a:cxnLst>
                    <a:cxn ang="0">
                      <a:pos x="T0" y="T1"/>
                    </a:cxn>
                    <a:cxn ang="0">
                      <a:pos x="T2" y="T3"/>
                    </a:cxn>
                    <a:cxn ang="0">
                      <a:pos x="T4" y="T5"/>
                    </a:cxn>
                    <a:cxn ang="0">
                      <a:pos x="T6" y="T7"/>
                    </a:cxn>
                    <a:cxn ang="0">
                      <a:pos x="T8" y="T9"/>
                    </a:cxn>
                  </a:cxnLst>
                  <a:rect l="0" t="0" r="r" b="b"/>
                  <a:pathLst>
                    <a:path w="23" h="37">
                      <a:moveTo>
                        <a:pt x="6" y="0"/>
                      </a:moveTo>
                      <a:cubicBezTo>
                        <a:pt x="4" y="12"/>
                        <a:pt x="2" y="25"/>
                        <a:pt x="0" y="37"/>
                      </a:cubicBezTo>
                      <a:cubicBezTo>
                        <a:pt x="19" y="37"/>
                        <a:pt x="19" y="37"/>
                        <a:pt x="19" y="37"/>
                      </a:cubicBezTo>
                      <a:cubicBezTo>
                        <a:pt x="21" y="25"/>
                        <a:pt x="22" y="13"/>
                        <a:pt x="23"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Freeform 19"/>
                <p:cNvSpPr>
                  <a:spLocks/>
                </p:cNvSpPr>
                <p:nvPr/>
              </p:nvSpPr>
              <p:spPr bwMode="auto">
                <a:xfrm>
                  <a:off x="1102561" y="304311"/>
                  <a:ext cx="82550" cy="147638"/>
                </a:xfrm>
                <a:custGeom>
                  <a:avLst/>
                  <a:gdLst>
                    <a:gd name="T0" fmla="*/ 22 w 22"/>
                    <a:gd name="T1" fmla="*/ 0 h 39"/>
                    <a:gd name="T2" fmla="*/ 0 w 22"/>
                    <a:gd name="T3" fmla="*/ 19 h 39"/>
                    <a:gd name="T4" fmla="*/ 5 w 22"/>
                    <a:gd name="T5" fmla="*/ 21 h 39"/>
                    <a:gd name="T6" fmla="*/ 1 w 22"/>
                    <a:gd name="T7" fmla="*/ 39 h 39"/>
                    <a:gd name="T8" fmla="*/ 22 w 22"/>
                    <a:gd name="T9" fmla="*/ 39 h 39"/>
                    <a:gd name="T10" fmla="*/ 22 w 22"/>
                    <a:gd name="T11" fmla="*/ 0 h 39"/>
                  </a:gdLst>
                  <a:ahLst/>
                  <a:cxnLst>
                    <a:cxn ang="0">
                      <a:pos x="T0" y="T1"/>
                    </a:cxn>
                    <a:cxn ang="0">
                      <a:pos x="T2" y="T3"/>
                    </a:cxn>
                    <a:cxn ang="0">
                      <a:pos x="T4" y="T5"/>
                    </a:cxn>
                    <a:cxn ang="0">
                      <a:pos x="T6" y="T7"/>
                    </a:cxn>
                    <a:cxn ang="0">
                      <a:pos x="T8" y="T9"/>
                    </a:cxn>
                    <a:cxn ang="0">
                      <a:pos x="T10" y="T11"/>
                    </a:cxn>
                  </a:cxnLst>
                  <a:rect l="0" t="0" r="r" b="b"/>
                  <a:pathLst>
                    <a:path w="22" h="39">
                      <a:moveTo>
                        <a:pt x="22" y="0"/>
                      </a:moveTo>
                      <a:cubicBezTo>
                        <a:pt x="14" y="2"/>
                        <a:pt x="7" y="9"/>
                        <a:pt x="0" y="19"/>
                      </a:cubicBezTo>
                      <a:cubicBezTo>
                        <a:pt x="5" y="21"/>
                        <a:pt x="5" y="21"/>
                        <a:pt x="5" y="21"/>
                      </a:cubicBezTo>
                      <a:cubicBezTo>
                        <a:pt x="3" y="27"/>
                        <a:pt x="2" y="33"/>
                        <a:pt x="1" y="39"/>
                      </a:cubicBezTo>
                      <a:cubicBezTo>
                        <a:pt x="22" y="39"/>
                        <a:pt x="22" y="39"/>
                        <a:pt x="22" y="39"/>
                      </a:cubicBez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8" name="Freeform 20"/>
                <p:cNvSpPr>
                  <a:spLocks/>
                </p:cNvSpPr>
                <p:nvPr/>
              </p:nvSpPr>
              <p:spPr bwMode="auto">
                <a:xfrm>
                  <a:off x="1220036" y="304311"/>
                  <a:ext cx="90488" cy="147638"/>
                </a:xfrm>
                <a:custGeom>
                  <a:avLst/>
                  <a:gdLst>
                    <a:gd name="T0" fmla="*/ 20 w 24"/>
                    <a:gd name="T1" fmla="*/ 21 h 39"/>
                    <a:gd name="T2" fmla="*/ 22 w 24"/>
                    <a:gd name="T3" fmla="*/ 20 h 39"/>
                    <a:gd name="T4" fmla="*/ 0 w 24"/>
                    <a:gd name="T5" fmla="*/ 0 h 39"/>
                    <a:gd name="T6" fmla="*/ 0 w 24"/>
                    <a:gd name="T7" fmla="*/ 39 h 39"/>
                    <a:gd name="T8" fmla="*/ 24 w 24"/>
                    <a:gd name="T9" fmla="*/ 39 h 39"/>
                    <a:gd name="T10" fmla="*/ 20 w 24"/>
                    <a:gd name="T11" fmla="*/ 21 h 39"/>
                  </a:gdLst>
                  <a:ahLst/>
                  <a:cxnLst>
                    <a:cxn ang="0">
                      <a:pos x="T0" y="T1"/>
                    </a:cxn>
                    <a:cxn ang="0">
                      <a:pos x="T2" y="T3"/>
                    </a:cxn>
                    <a:cxn ang="0">
                      <a:pos x="T4" y="T5"/>
                    </a:cxn>
                    <a:cxn ang="0">
                      <a:pos x="T6" y="T7"/>
                    </a:cxn>
                    <a:cxn ang="0">
                      <a:pos x="T8" y="T9"/>
                    </a:cxn>
                    <a:cxn ang="0">
                      <a:pos x="T10" y="T11"/>
                    </a:cxn>
                  </a:cxnLst>
                  <a:rect l="0" t="0" r="r" b="b"/>
                  <a:pathLst>
                    <a:path w="24" h="39">
                      <a:moveTo>
                        <a:pt x="20" y="21"/>
                      </a:moveTo>
                      <a:cubicBezTo>
                        <a:pt x="22" y="20"/>
                        <a:pt x="22" y="20"/>
                        <a:pt x="22" y="20"/>
                      </a:cubicBezTo>
                      <a:cubicBezTo>
                        <a:pt x="15" y="9"/>
                        <a:pt x="8" y="2"/>
                        <a:pt x="0" y="0"/>
                      </a:cubicBezTo>
                      <a:cubicBezTo>
                        <a:pt x="0" y="39"/>
                        <a:pt x="0" y="39"/>
                        <a:pt x="0" y="39"/>
                      </a:cubicBezTo>
                      <a:cubicBezTo>
                        <a:pt x="24" y="39"/>
                        <a:pt x="24" y="39"/>
                        <a:pt x="24" y="39"/>
                      </a:cubicBezTo>
                      <a:cubicBezTo>
                        <a:pt x="22" y="33"/>
                        <a:pt x="21" y="27"/>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9" name="Freeform 21"/>
                <p:cNvSpPr>
                  <a:spLocks/>
                </p:cNvSpPr>
                <p:nvPr/>
              </p:nvSpPr>
              <p:spPr bwMode="auto">
                <a:xfrm>
                  <a:off x="1061286" y="429724"/>
                  <a:ext cx="11113" cy="22225"/>
                </a:xfrm>
                <a:custGeom>
                  <a:avLst/>
                  <a:gdLst>
                    <a:gd name="T0" fmla="*/ 0 w 3"/>
                    <a:gd name="T1" fmla="*/ 6 h 6"/>
                    <a:gd name="T2" fmla="*/ 2 w 3"/>
                    <a:gd name="T3" fmla="*/ 6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2" y="6"/>
                        <a:pt x="2" y="6"/>
                        <a:pt x="2" y="6"/>
                      </a:cubicBezTo>
                      <a:cubicBezTo>
                        <a:pt x="2" y="4"/>
                        <a:pt x="3" y="2"/>
                        <a:pt x="3" y="0"/>
                      </a:cubicBezTo>
                      <a:cubicBezTo>
                        <a:pt x="2"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Freeform 22"/>
                <p:cNvSpPr>
                  <a:spLocks/>
                </p:cNvSpPr>
                <p:nvPr/>
              </p:nvSpPr>
              <p:spPr bwMode="auto">
                <a:xfrm>
                  <a:off x="996198" y="493224"/>
                  <a:ext cx="61913" cy="131763"/>
                </a:xfrm>
                <a:custGeom>
                  <a:avLst/>
                  <a:gdLst>
                    <a:gd name="T0" fmla="*/ 12 w 16"/>
                    <a:gd name="T1" fmla="*/ 0 h 35"/>
                    <a:gd name="T2" fmla="*/ 0 w 16"/>
                    <a:gd name="T3" fmla="*/ 35 h 35"/>
                    <a:gd name="T4" fmla="*/ 9 w 16"/>
                    <a:gd name="T5" fmla="*/ 35 h 35"/>
                    <a:gd name="T6" fmla="*/ 16 w 16"/>
                    <a:gd name="T7" fmla="*/ 0 h 35"/>
                    <a:gd name="T8" fmla="*/ 12 w 16"/>
                    <a:gd name="T9" fmla="*/ 0 h 35"/>
                  </a:gdLst>
                  <a:ahLst/>
                  <a:cxnLst>
                    <a:cxn ang="0">
                      <a:pos x="T0" y="T1"/>
                    </a:cxn>
                    <a:cxn ang="0">
                      <a:pos x="T2" y="T3"/>
                    </a:cxn>
                    <a:cxn ang="0">
                      <a:pos x="T4" y="T5"/>
                    </a:cxn>
                    <a:cxn ang="0">
                      <a:pos x="T6" y="T7"/>
                    </a:cxn>
                    <a:cxn ang="0">
                      <a:pos x="T8" y="T9"/>
                    </a:cxn>
                  </a:cxnLst>
                  <a:rect l="0" t="0" r="r" b="b"/>
                  <a:pathLst>
                    <a:path w="16" h="35">
                      <a:moveTo>
                        <a:pt x="12" y="0"/>
                      </a:moveTo>
                      <a:cubicBezTo>
                        <a:pt x="8" y="11"/>
                        <a:pt x="4" y="23"/>
                        <a:pt x="0" y="35"/>
                      </a:cubicBezTo>
                      <a:cubicBezTo>
                        <a:pt x="9" y="35"/>
                        <a:pt x="9" y="35"/>
                        <a:pt x="9" y="35"/>
                      </a:cubicBezTo>
                      <a:cubicBezTo>
                        <a:pt x="12" y="24"/>
                        <a:pt x="14" y="12"/>
                        <a:pt x="16" y="0"/>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23"/>
                <p:cNvSpPr>
                  <a:spLocks/>
                </p:cNvSpPr>
                <p:nvPr/>
              </p:nvSpPr>
              <p:spPr bwMode="auto">
                <a:xfrm>
                  <a:off x="913648" y="836124"/>
                  <a:ext cx="82550" cy="161925"/>
                </a:xfrm>
                <a:custGeom>
                  <a:avLst/>
                  <a:gdLst>
                    <a:gd name="T0" fmla="*/ 8 w 22"/>
                    <a:gd name="T1" fmla="*/ 0 h 43"/>
                    <a:gd name="T2" fmla="*/ 0 w 22"/>
                    <a:gd name="T3" fmla="*/ 43 h 43"/>
                    <a:gd name="T4" fmla="*/ 16 w 22"/>
                    <a:gd name="T5" fmla="*/ 43 h 43"/>
                    <a:gd name="T6" fmla="*/ 22 w 22"/>
                    <a:gd name="T7" fmla="*/ 0 h 43"/>
                    <a:gd name="T8" fmla="*/ 8 w 22"/>
                    <a:gd name="T9" fmla="*/ 0 h 43"/>
                  </a:gdLst>
                  <a:ahLst/>
                  <a:cxnLst>
                    <a:cxn ang="0">
                      <a:pos x="T0" y="T1"/>
                    </a:cxn>
                    <a:cxn ang="0">
                      <a:pos x="T2" y="T3"/>
                    </a:cxn>
                    <a:cxn ang="0">
                      <a:pos x="T4" y="T5"/>
                    </a:cxn>
                    <a:cxn ang="0">
                      <a:pos x="T6" y="T7"/>
                    </a:cxn>
                    <a:cxn ang="0">
                      <a:pos x="T8" y="T9"/>
                    </a:cxn>
                  </a:cxnLst>
                  <a:rect l="0" t="0" r="r" b="b"/>
                  <a:pathLst>
                    <a:path w="22" h="43">
                      <a:moveTo>
                        <a:pt x="8" y="0"/>
                      </a:moveTo>
                      <a:cubicBezTo>
                        <a:pt x="5" y="14"/>
                        <a:pt x="2" y="28"/>
                        <a:pt x="0" y="43"/>
                      </a:cubicBezTo>
                      <a:cubicBezTo>
                        <a:pt x="16" y="43"/>
                        <a:pt x="16" y="43"/>
                        <a:pt x="16" y="43"/>
                      </a:cubicBezTo>
                      <a:cubicBezTo>
                        <a:pt x="18" y="29"/>
                        <a:pt x="20" y="15"/>
                        <a:pt x="22" y="0"/>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Freeform 24"/>
                <p:cNvSpPr>
                  <a:spLocks/>
                </p:cNvSpPr>
                <p:nvPr/>
              </p:nvSpPr>
              <p:spPr bwMode="auto">
                <a:xfrm>
                  <a:off x="1220036" y="1382225"/>
                  <a:ext cx="222250" cy="139700"/>
                </a:xfrm>
                <a:custGeom>
                  <a:avLst/>
                  <a:gdLst>
                    <a:gd name="T0" fmla="*/ 0 w 59"/>
                    <a:gd name="T1" fmla="*/ 37 h 37"/>
                    <a:gd name="T2" fmla="*/ 59 w 59"/>
                    <a:gd name="T3" fmla="*/ 37 h 37"/>
                    <a:gd name="T4" fmla="*/ 57 w 59"/>
                    <a:gd name="T5" fmla="*/ 0 h 37"/>
                    <a:gd name="T6" fmla="*/ 0 w 59"/>
                    <a:gd name="T7" fmla="*/ 0 h 37"/>
                    <a:gd name="T8" fmla="*/ 0 w 59"/>
                    <a:gd name="T9" fmla="*/ 37 h 37"/>
                  </a:gdLst>
                  <a:ahLst/>
                  <a:cxnLst>
                    <a:cxn ang="0">
                      <a:pos x="T0" y="T1"/>
                    </a:cxn>
                    <a:cxn ang="0">
                      <a:pos x="T2" y="T3"/>
                    </a:cxn>
                    <a:cxn ang="0">
                      <a:pos x="T4" y="T5"/>
                    </a:cxn>
                    <a:cxn ang="0">
                      <a:pos x="T6" y="T7"/>
                    </a:cxn>
                    <a:cxn ang="0">
                      <a:pos x="T8" y="T9"/>
                    </a:cxn>
                  </a:cxnLst>
                  <a:rect l="0" t="0" r="r" b="b"/>
                  <a:pathLst>
                    <a:path w="59" h="37">
                      <a:moveTo>
                        <a:pt x="0" y="37"/>
                      </a:moveTo>
                      <a:cubicBezTo>
                        <a:pt x="59" y="37"/>
                        <a:pt x="59" y="37"/>
                        <a:pt x="59" y="37"/>
                      </a:cubicBezTo>
                      <a:cubicBezTo>
                        <a:pt x="58" y="25"/>
                        <a:pt x="58" y="13"/>
                        <a:pt x="57"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Freeform 25"/>
                <p:cNvSpPr>
                  <a:spLocks/>
                </p:cNvSpPr>
                <p:nvPr/>
              </p:nvSpPr>
              <p:spPr bwMode="auto">
                <a:xfrm>
                  <a:off x="1012073" y="836124"/>
                  <a:ext cx="173038" cy="161925"/>
                </a:xfrm>
                <a:custGeom>
                  <a:avLst/>
                  <a:gdLst>
                    <a:gd name="T0" fmla="*/ 46 w 46"/>
                    <a:gd name="T1" fmla="*/ 0 h 43"/>
                    <a:gd name="T2" fmla="*/ 6 w 46"/>
                    <a:gd name="T3" fmla="*/ 0 h 43"/>
                    <a:gd name="T4" fmla="*/ 0 w 46"/>
                    <a:gd name="T5" fmla="*/ 43 h 43"/>
                    <a:gd name="T6" fmla="*/ 46 w 46"/>
                    <a:gd name="T7" fmla="*/ 43 h 43"/>
                    <a:gd name="T8" fmla="*/ 46 w 46"/>
                    <a:gd name="T9" fmla="*/ 0 h 43"/>
                  </a:gdLst>
                  <a:ahLst/>
                  <a:cxnLst>
                    <a:cxn ang="0">
                      <a:pos x="T0" y="T1"/>
                    </a:cxn>
                    <a:cxn ang="0">
                      <a:pos x="T2" y="T3"/>
                    </a:cxn>
                    <a:cxn ang="0">
                      <a:pos x="T4" y="T5"/>
                    </a:cxn>
                    <a:cxn ang="0">
                      <a:pos x="T6" y="T7"/>
                    </a:cxn>
                    <a:cxn ang="0">
                      <a:pos x="T8" y="T9"/>
                    </a:cxn>
                  </a:cxnLst>
                  <a:rect l="0" t="0" r="r" b="b"/>
                  <a:pathLst>
                    <a:path w="46" h="43">
                      <a:moveTo>
                        <a:pt x="46" y="0"/>
                      </a:moveTo>
                      <a:cubicBezTo>
                        <a:pt x="6" y="0"/>
                        <a:pt x="6" y="0"/>
                        <a:pt x="6" y="0"/>
                      </a:cubicBezTo>
                      <a:cubicBezTo>
                        <a:pt x="4" y="15"/>
                        <a:pt x="2" y="29"/>
                        <a:pt x="0" y="43"/>
                      </a:cubicBezTo>
                      <a:cubicBezTo>
                        <a:pt x="46" y="43"/>
                        <a:pt x="46" y="43"/>
                        <a:pt x="46" y="43"/>
                      </a:cubicBez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26"/>
                <p:cNvSpPr>
                  <a:spLocks/>
                </p:cNvSpPr>
                <p:nvPr/>
              </p:nvSpPr>
              <p:spPr bwMode="auto">
                <a:xfrm>
                  <a:off x="1069223" y="493224"/>
                  <a:ext cx="115888" cy="131763"/>
                </a:xfrm>
                <a:custGeom>
                  <a:avLst/>
                  <a:gdLst>
                    <a:gd name="T0" fmla="*/ 31 w 31"/>
                    <a:gd name="T1" fmla="*/ 0 h 35"/>
                    <a:gd name="T2" fmla="*/ 7 w 31"/>
                    <a:gd name="T3" fmla="*/ 0 h 35"/>
                    <a:gd name="T4" fmla="*/ 0 w 31"/>
                    <a:gd name="T5" fmla="*/ 35 h 35"/>
                    <a:gd name="T6" fmla="*/ 31 w 31"/>
                    <a:gd name="T7" fmla="*/ 35 h 35"/>
                    <a:gd name="T8" fmla="*/ 31 w 31"/>
                    <a:gd name="T9" fmla="*/ 0 h 35"/>
                  </a:gdLst>
                  <a:ahLst/>
                  <a:cxnLst>
                    <a:cxn ang="0">
                      <a:pos x="T0" y="T1"/>
                    </a:cxn>
                    <a:cxn ang="0">
                      <a:pos x="T2" y="T3"/>
                    </a:cxn>
                    <a:cxn ang="0">
                      <a:pos x="T4" y="T5"/>
                    </a:cxn>
                    <a:cxn ang="0">
                      <a:pos x="T6" y="T7"/>
                    </a:cxn>
                    <a:cxn ang="0">
                      <a:pos x="T8" y="T9"/>
                    </a:cxn>
                  </a:cxnLst>
                  <a:rect l="0" t="0" r="r" b="b"/>
                  <a:pathLst>
                    <a:path w="31" h="35">
                      <a:moveTo>
                        <a:pt x="31" y="0"/>
                      </a:moveTo>
                      <a:cubicBezTo>
                        <a:pt x="7" y="0"/>
                        <a:pt x="7" y="0"/>
                        <a:pt x="7" y="0"/>
                      </a:cubicBezTo>
                      <a:cubicBezTo>
                        <a:pt x="5" y="12"/>
                        <a:pt x="2" y="24"/>
                        <a:pt x="0" y="35"/>
                      </a:cubicBezTo>
                      <a:cubicBezTo>
                        <a:pt x="31" y="35"/>
                        <a:pt x="31" y="35"/>
                        <a:pt x="31" y="35"/>
                      </a:cubicBezTo>
                      <a:cubicBezTo>
                        <a:pt x="31" y="0"/>
                        <a:pt x="31"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5" name="Freeform 27"/>
                <p:cNvSpPr>
                  <a:spLocks/>
                </p:cNvSpPr>
                <p:nvPr/>
              </p:nvSpPr>
              <p:spPr bwMode="auto">
                <a:xfrm>
                  <a:off x="993023" y="1039324"/>
                  <a:ext cx="192088" cy="139700"/>
                </a:xfrm>
                <a:custGeom>
                  <a:avLst/>
                  <a:gdLst>
                    <a:gd name="T0" fmla="*/ 51 w 51"/>
                    <a:gd name="T1" fmla="*/ 0 h 37"/>
                    <a:gd name="T2" fmla="*/ 4 w 51"/>
                    <a:gd name="T3" fmla="*/ 0 h 37"/>
                    <a:gd name="T4" fmla="*/ 0 w 51"/>
                    <a:gd name="T5" fmla="*/ 37 h 37"/>
                    <a:gd name="T6" fmla="*/ 51 w 51"/>
                    <a:gd name="T7" fmla="*/ 37 h 37"/>
                    <a:gd name="T8" fmla="*/ 51 w 51"/>
                    <a:gd name="T9" fmla="*/ 0 h 37"/>
                  </a:gdLst>
                  <a:ahLst/>
                  <a:cxnLst>
                    <a:cxn ang="0">
                      <a:pos x="T0" y="T1"/>
                    </a:cxn>
                    <a:cxn ang="0">
                      <a:pos x="T2" y="T3"/>
                    </a:cxn>
                    <a:cxn ang="0">
                      <a:pos x="T4" y="T5"/>
                    </a:cxn>
                    <a:cxn ang="0">
                      <a:pos x="T6" y="T7"/>
                    </a:cxn>
                    <a:cxn ang="0">
                      <a:pos x="T8" y="T9"/>
                    </a:cxn>
                  </a:cxnLst>
                  <a:rect l="0" t="0" r="r" b="b"/>
                  <a:pathLst>
                    <a:path w="51" h="37">
                      <a:moveTo>
                        <a:pt x="51" y="0"/>
                      </a:moveTo>
                      <a:cubicBezTo>
                        <a:pt x="4" y="0"/>
                        <a:pt x="4" y="0"/>
                        <a:pt x="4" y="0"/>
                      </a:cubicBezTo>
                      <a:cubicBezTo>
                        <a:pt x="2" y="13"/>
                        <a:pt x="1" y="25"/>
                        <a:pt x="0" y="37"/>
                      </a:cubicBezTo>
                      <a:cubicBezTo>
                        <a:pt x="51" y="37"/>
                        <a:pt x="51" y="37"/>
                        <a:pt x="51" y="37"/>
                      </a:cubicBez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Freeform 28"/>
                <p:cNvSpPr>
                  <a:spLocks/>
                </p:cNvSpPr>
                <p:nvPr/>
              </p:nvSpPr>
              <p:spPr bwMode="auto">
                <a:xfrm>
                  <a:off x="1220036" y="836124"/>
                  <a:ext cx="180975" cy="161925"/>
                </a:xfrm>
                <a:custGeom>
                  <a:avLst/>
                  <a:gdLst>
                    <a:gd name="T0" fmla="*/ 0 w 48"/>
                    <a:gd name="T1" fmla="*/ 43 h 43"/>
                    <a:gd name="T2" fmla="*/ 48 w 48"/>
                    <a:gd name="T3" fmla="*/ 43 h 43"/>
                    <a:gd name="T4" fmla="*/ 43 w 48"/>
                    <a:gd name="T5" fmla="*/ 0 h 43"/>
                    <a:gd name="T6" fmla="*/ 0 w 48"/>
                    <a:gd name="T7" fmla="*/ 0 h 43"/>
                    <a:gd name="T8" fmla="*/ 0 w 48"/>
                    <a:gd name="T9" fmla="*/ 43 h 43"/>
                  </a:gdLst>
                  <a:ahLst/>
                  <a:cxnLst>
                    <a:cxn ang="0">
                      <a:pos x="T0" y="T1"/>
                    </a:cxn>
                    <a:cxn ang="0">
                      <a:pos x="T2" y="T3"/>
                    </a:cxn>
                    <a:cxn ang="0">
                      <a:pos x="T4" y="T5"/>
                    </a:cxn>
                    <a:cxn ang="0">
                      <a:pos x="T6" y="T7"/>
                    </a:cxn>
                    <a:cxn ang="0">
                      <a:pos x="T8" y="T9"/>
                    </a:cxn>
                  </a:cxnLst>
                  <a:rect l="0" t="0" r="r" b="b"/>
                  <a:pathLst>
                    <a:path w="48" h="43">
                      <a:moveTo>
                        <a:pt x="0" y="43"/>
                      </a:moveTo>
                      <a:cubicBezTo>
                        <a:pt x="48" y="43"/>
                        <a:pt x="48" y="43"/>
                        <a:pt x="48" y="43"/>
                      </a:cubicBezTo>
                      <a:cubicBezTo>
                        <a:pt x="47" y="29"/>
                        <a:pt x="45" y="15"/>
                        <a:pt x="43" y="0"/>
                      </a:cubicBezTo>
                      <a:cubicBezTo>
                        <a:pt x="0" y="0"/>
                        <a:pt x="0" y="0"/>
                        <a:pt x="0" y="0"/>
                      </a:cubicBez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29"/>
                <p:cNvSpPr>
                  <a:spLocks/>
                </p:cNvSpPr>
                <p:nvPr/>
              </p:nvSpPr>
              <p:spPr bwMode="auto">
                <a:xfrm>
                  <a:off x="1220036" y="493224"/>
                  <a:ext cx="123825" cy="131763"/>
                </a:xfrm>
                <a:custGeom>
                  <a:avLst/>
                  <a:gdLst>
                    <a:gd name="T0" fmla="*/ 33 w 33"/>
                    <a:gd name="T1" fmla="*/ 35 h 35"/>
                    <a:gd name="T2" fmla="*/ 26 w 33"/>
                    <a:gd name="T3" fmla="*/ 0 h 35"/>
                    <a:gd name="T4" fmla="*/ 0 w 33"/>
                    <a:gd name="T5" fmla="*/ 0 h 35"/>
                    <a:gd name="T6" fmla="*/ 0 w 33"/>
                    <a:gd name="T7" fmla="*/ 35 h 35"/>
                    <a:gd name="T8" fmla="*/ 33 w 33"/>
                    <a:gd name="T9" fmla="*/ 35 h 35"/>
                  </a:gdLst>
                  <a:ahLst/>
                  <a:cxnLst>
                    <a:cxn ang="0">
                      <a:pos x="T0" y="T1"/>
                    </a:cxn>
                    <a:cxn ang="0">
                      <a:pos x="T2" y="T3"/>
                    </a:cxn>
                    <a:cxn ang="0">
                      <a:pos x="T4" y="T5"/>
                    </a:cxn>
                    <a:cxn ang="0">
                      <a:pos x="T6" y="T7"/>
                    </a:cxn>
                    <a:cxn ang="0">
                      <a:pos x="T8" y="T9"/>
                    </a:cxn>
                  </a:cxnLst>
                  <a:rect l="0" t="0" r="r" b="b"/>
                  <a:pathLst>
                    <a:path w="33" h="35">
                      <a:moveTo>
                        <a:pt x="33" y="35"/>
                      </a:moveTo>
                      <a:cubicBezTo>
                        <a:pt x="31" y="24"/>
                        <a:pt x="29" y="12"/>
                        <a:pt x="26" y="0"/>
                      </a:cubicBezTo>
                      <a:cubicBezTo>
                        <a:pt x="0" y="0"/>
                        <a:pt x="0" y="0"/>
                        <a:pt x="0" y="0"/>
                      </a:cubicBezTo>
                      <a:cubicBezTo>
                        <a:pt x="0" y="35"/>
                        <a:pt x="0" y="35"/>
                        <a:pt x="0" y="35"/>
                      </a:cubicBezTo>
                      <a:lnTo>
                        <a:pt x="3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8" name="Freeform 30"/>
                <p:cNvSpPr>
                  <a:spLocks/>
                </p:cNvSpPr>
                <p:nvPr/>
              </p:nvSpPr>
              <p:spPr bwMode="auto">
                <a:xfrm>
                  <a:off x="1220036" y="669436"/>
                  <a:ext cx="153988" cy="125413"/>
                </a:xfrm>
                <a:custGeom>
                  <a:avLst/>
                  <a:gdLst>
                    <a:gd name="T0" fmla="*/ 0 w 41"/>
                    <a:gd name="T1" fmla="*/ 33 h 33"/>
                    <a:gd name="T2" fmla="*/ 41 w 41"/>
                    <a:gd name="T3" fmla="*/ 33 h 33"/>
                    <a:gd name="T4" fmla="*/ 35 w 41"/>
                    <a:gd name="T5" fmla="*/ 0 h 33"/>
                    <a:gd name="T6" fmla="*/ 0 w 41"/>
                    <a:gd name="T7" fmla="*/ 0 h 33"/>
                    <a:gd name="T8" fmla="*/ 0 w 41"/>
                    <a:gd name="T9" fmla="*/ 33 h 33"/>
                  </a:gdLst>
                  <a:ahLst/>
                  <a:cxnLst>
                    <a:cxn ang="0">
                      <a:pos x="T0" y="T1"/>
                    </a:cxn>
                    <a:cxn ang="0">
                      <a:pos x="T2" y="T3"/>
                    </a:cxn>
                    <a:cxn ang="0">
                      <a:pos x="T4" y="T5"/>
                    </a:cxn>
                    <a:cxn ang="0">
                      <a:pos x="T6" y="T7"/>
                    </a:cxn>
                    <a:cxn ang="0">
                      <a:pos x="T8" y="T9"/>
                    </a:cxn>
                  </a:cxnLst>
                  <a:rect l="0" t="0" r="r" b="b"/>
                  <a:pathLst>
                    <a:path w="41" h="33">
                      <a:moveTo>
                        <a:pt x="0" y="33"/>
                      </a:moveTo>
                      <a:cubicBezTo>
                        <a:pt x="41" y="33"/>
                        <a:pt x="41" y="33"/>
                        <a:pt x="41" y="33"/>
                      </a:cubicBezTo>
                      <a:cubicBezTo>
                        <a:pt x="39" y="22"/>
                        <a:pt x="37" y="11"/>
                        <a:pt x="35" y="0"/>
                      </a:cubicBezTo>
                      <a:cubicBezTo>
                        <a:pt x="0" y="0"/>
                        <a:pt x="0" y="0"/>
                        <a:pt x="0"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Freeform 31"/>
                <p:cNvSpPr>
                  <a:spLocks/>
                </p:cNvSpPr>
                <p:nvPr/>
              </p:nvSpPr>
              <p:spPr bwMode="auto">
                <a:xfrm>
                  <a:off x="1042236" y="669436"/>
                  <a:ext cx="142875" cy="125413"/>
                </a:xfrm>
                <a:custGeom>
                  <a:avLst/>
                  <a:gdLst>
                    <a:gd name="T0" fmla="*/ 38 w 38"/>
                    <a:gd name="T1" fmla="*/ 0 h 33"/>
                    <a:gd name="T2" fmla="*/ 5 w 38"/>
                    <a:gd name="T3" fmla="*/ 0 h 33"/>
                    <a:gd name="T4" fmla="*/ 0 w 38"/>
                    <a:gd name="T5" fmla="*/ 33 h 33"/>
                    <a:gd name="T6" fmla="*/ 38 w 38"/>
                    <a:gd name="T7" fmla="*/ 33 h 33"/>
                    <a:gd name="T8" fmla="*/ 38 w 38"/>
                    <a:gd name="T9" fmla="*/ 0 h 33"/>
                  </a:gdLst>
                  <a:ahLst/>
                  <a:cxnLst>
                    <a:cxn ang="0">
                      <a:pos x="T0" y="T1"/>
                    </a:cxn>
                    <a:cxn ang="0">
                      <a:pos x="T2" y="T3"/>
                    </a:cxn>
                    <a:cxn ang="0">
                      <a:pos x="T4" y="T5"/>
                    </a:cxn>
                    <a:cxn ang="0">
                      <a:pos x="T6" y="T7"/>
                    </a:cxn>
                    <a:cxn ang="0">
                      <a:pos x="T8" y="T9"/>
                    </a:cxn>
                  </a:cxnLst>
                  <a:rect l="0" t="0" r="r" b="b"/>
                  <a:pathLst>
                    <a:path w="38" h="33">
                      <a:moveTo>
                        <a:pt x="38" y="0"/>
                      </a:moveTo>
                      <a:cubicBezTo>
                        <a:pt x="5" y="0"/>
                        <a:pt x="5" y="0"/>
                        <a:pt x="5" y="0"/>
                      </a:cubicBezTo>
                      <a:cubicBezTo>
                        <a:pt x="3" y="11"/>
                        <a:pt x="1" y="22"/>
                        <a:pt x="0" y="33"/>
                      </a:cubicBezTo>
                      <a:cubicBezTo>
                        <a:pt x="38" y="33"/>
                        <a:pt x="38" y="33"/>
                        <a:pt x="38" y="33"/>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0" name="Freeform 32"/>
                <p:cNvSpPr>
                  <a:spLocks/>
                </p:cNvSpPr>
                <p:nvPr/>
              </p:nvSpPr>
              <p:spPr bwMode="auto">
                <a:xfrm>
                  <a:off x="970798" y="1563200"/>
                  <a:ext cx="214313" cy="146050"/>
                </a:xfrm>
                <a:custGeom>
                  <a:avLst/>
                  <a:gdLst>
                    <a:gd name="T0" fmla="*/ 57 w 57"/>
                    <a:gd name="T1" fmla="*/ 0 h 39"/>
                    <a:gd name="T2" fmla="*/ 0 w 57"/>
                    <a:gd name="T3" fmla="*/ 0 h 39"/>
                    <a:gd name="T4" fmla="*/ 0 w 57"/>
                    <a:gd name="T5" fmla="*/ 39 h 39"/>
                    <a:gd name="T6" fmla="*/ 57 w 57"/>
                    <a:gd name="T7" fmla="*/ 39 h 39"/>
                    <a:gd name="T8" fmla="*/ 57 w 57"/>
                    <a:gd name="T9" fmla="*/ 0 h 39"/>
                  </a:gdLst>
                  <a:ahLst/>
                  <a:cxnLst>
                    <a:cxn ang="0">
                      <a:pos x="T0" y="T1"/>
                    </a:cxn>
                    <a:cxn ang="0">
                      <a:pos x="T2" y="T3"/>
                    </a:cxn>
                    <a:cxn ang="0">
                      <a:pos x="T4" y="T5"/>
                    </a:cxn>
                    <a:cxn ang="0">
                      <a:pos x="T6" y="T7"/>
                    </a:cxn>
                    <a:cxn ang="0">
                      <a:pos x="T8" y="T9"/>
                    </a:cxn>
                  </a:cxnLst>
                  <a:rect l="0" t="0" r="r" b="b"/>
                  <a:pathLst>
                    <a:path w="57" h="39">
                      <a:moveTo>
                        <a:pt x="57" y="0"/>
                      </a:moveTo>
                      <a:cubicBezTo>
                        <a:pt x="0" y="0"/>
                        <a:pt x="0" y="0"/>
                        <a:pt x="0" y="0"/>
                      </a:cubicBezTo>
                      <a:cubicBezTo>
                        <a:pt x="0" y="14"/>
                        <a:pt x="0" y="27"/>
                        <a:pt x="0" y="39"/>
                      </a:cubicBezTo>
                      <a:cubicBezTo>
                        <a:pt x="57" y="39"/>
                        <a:pt x="57" y="39"/>
                        <a:pt x="57" y="39"/>
                      </a:cubicBez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Freeform 33"/>
                <p:cNvSpPr>
                  <a:spLocks/>
                </p:cNvSpPr>
                <p:nvPr/>
              </p:nvSpPr>
              <p:spPr bwMode="auto">
                <a:xfrm>
                  <a:off x="981910" y="1220299"/>
                  <a:ext cx="203200" cy="120650"/>
                </a:xfrm>
                <a:custGeom>
                  <a:avLst/>
                  <a:gdLst>
                    <a:gd name="T0" fmla="*/ 54 w 54"/>
                    <a:gd name="T1" fmla="*/ 0 h 32"/>
                    <a:gd name="T2" fmla="*/ 2 w 54"/>
                    <a:gd name="T3" fmla="*/ 0 h 32"/>
                    <a:gd name="T4" fmla="*/ 0 w 54"/>
                    <a:gd name="T5" fmla="*/ 32 h 32"/>
                    <a:gd name="T6" fmla="*/ 54 w 54"/>
                    <a:gd name="T7" fmla="*/ 32 h 32"/>
                    <a:gd name="T8" fmla="*/ 54 w 54"/>
                    <a:gd name="T9" fmla="*/ 0 h 32"/>
                  </a:gdLst>
                  <a:ahLst/>
                  <a:cxnLst>
                    <a:cxn ang="0">
                      <a:pos x="T0" y="T1"/>
                    </a:cxn>
                    <a:cxn ang="0">
                      <a:pos x="T2" y="T3"/>
                    </a:cxn>
                    <a:cxn ang="0">
                      <a:pos x="T4" y="T5"/>
                    </a:cxn>
                    <a:cxn ang="0">
                      <a:pos x="T6" y="T7"/>
                    </a:cxn>
                    <a:cxn ang="0">
                      <a:pos x="T8" y="T9"/>
                    </a:cxn>
                  </a:cxnLst>
                  <a:rect l="0" t="0" r="r" b="b"/>
                  <a:pathLst>
                    <a:path w="54" h="32">
                      <a:moveTo>
                        <a:pt x="54" y="0"/>
                      </a:moveTo>
                      <a:cubicBezTo>
                        <a:pt x="2" y="0"/>
                        <a:pt x="2" y="0"/>
                        <a:pt x="2" y="0"/>
                      </a:cubicBezTo>
                      <a:cubicBezTo>
                        <a:pt x="1" y="11"/>
                        <a:pt x="0" y="21"/>
                        <a:pt x="0" y="32"/>
                      </a:cubicBezTo>
                      <a:cubicBezTo>
                        <a:pt x="54" y="32"/>
                        <a:pt x="54" y="32"/>
                        <a:pt x="54" y="32"/>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Freeform 34"/>
                <p:cNvSpPr>
                  <a:spLocks/>
                </p:cNvSpPr>
                <p:nvPr/>
              </p:nvSpPr>
              <p:spPr bwMode="auto">
                <a:xfrm>
                  <a:off x="973973" y="1382225"/>
                  <a:ext cx="211138" cy="139700"/>
                </a:xfrm>
                <a:custGeom>
                  <a:avLst/>
                  <a:gdLst>
                    <a:gd name="T0" fmla="*/ 56 w 56"/>
                    <a:gd name="T1" fmla="*/ 0 h 37"/>
                    <a:gd name="T2" fmla="*/ 1 w 56"/>
                    <a:gd name="T3" fmla="*/ 0 h 37"/>
                    <a:gd name="T4" fmla="*/ 0 w 56"/>
                    <a:gd name="T5" fmla="*/ 37 h 37"/>
                    <a:gd name="T6" fmla="*/ 56 w 56"/>
                    <a:gd name="T7" fmla="*/ 37 h 37"/>
                    <a:gd name="T8" fmla="*/ 56 w 56"/>
                    <a:gd name="T9" fmla="*/ 0 h 37"/>
                  </a:gdLst>
                  <a:ahLst/>
                  <a:cxnLst>
                    <a:cxn ang="0">
                      <a:pos x="T0" y="T1"/>
                    </a:cxn>
                    <a:cxn ang="0">
                      <a:pos x="T2" y="T3"/>
                    </a:cxn>
                    <a:cxn ang="0">
                      <a:pos x="T4" y="T5"/>
                    </a:cxn>
                    <a:cxn ang="0">
                      <a:pos x="T6" y="T7"/>
                    </a:cxn>
                    <a:cxn ang="0">
                      <a:pos x="T8" y="T9"/>
                    </a:cxn>
                  </a:cxnLst>
                  <a:rect l="0" t="0" r="r" b="b"/>
                  <a:pathLst>
                    <a:path w="56" h="37">
                      <a:moveTo>
                        <a:pt x="56" y="0"/>
                      </a:moveTo>
                      <a:cubicBezTo>
                        <a:pt x="1" y="0"/>
                        <a:pt x="1" y="0"/>
                        <a:pt x="1" y="0"/>
                      </a:cubicBezTo>
                      <a:cubicBezTo>
                        <a:pt x="0" y="13"/>
                        <a:pt x="0" y="25"/>
                        <a:pt x="0" y="37"/>
                      </a:cubicBezTo>
                      <a:cubicBezTo>
                        <a:pt x="56" y="37"/>
                        <a:pt x="56" y="37"/>
                        <a:pt x="56" y="37"/>
                      </a:cubicBezTo>
                      <a:cubicBezTo>
                        <a:pt x="56" y="0"/>
                        <a:pt x="56" y="0"/>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3" name="Freeform 35"/>
                <p:cNvSpPr>
                  <a:spLocks/>
                </p:cNvSpPr>
                <p:nvPr/>
              </p:nvSpPr>
              <p:spPr bwMode="auto">
                <a:xfrm>
                  <a:off x="853323" y="1382225"/>
                  <a:ext cx="90488" cy="139700"/>
                </a:xfrm>
                <a:custGeom>
                  <a:avLst/>
                  <a:gdLst>
                    <a:gd name="T0" fmla="*/ 2 w 24"/>
                    <a:gd name="T1" fmla="*/ 0 h 37"/>
                    <a:gd name="T2" fmla="*/ 0 w 24"/>
                    <a:gd name="T3" fmla="*/ 37 h 37"/>
                    <a:gd name="T4" fmla="*/ 22 w 24"/>
                    <a:gd name="T5" fmla="*/ 37 h 37"/>
                    <a:gd name="T6" fmla="*/ 24 w 24"/>
                    <a:gd name="T7" fmla="*/ 0 h 37"/>
                    <a:gd name="T8" fmla="*/ 2 w 24"/>
                    <a:gd name="T9" fmla="*/ 0 h 37"/>
                  </a:gdLst>
                  <a:ahLst/>
                  <a:cxnLst>
                    <a:cxn ang="0">
                      <a:pos x="T0" y="T1"/>
                    </a:cxn>
                    <a:cxn ang="0">
                      <a:pos x="T2" y="T3"/>
                    </a:cxn>
                    <a:cxn ang="0">
                      <a:pos x="T4" y="T5"/>
                    </a:cxn>
                    <a:cxn ang="0">
                      <a:pos x="T6" y="T7"/>
                    </a:cxn>
                    <a:cxn ang="0">
                      <a:pos x="T8" y="T9"/>
                    </a:cxn>
                  </a:cxnLst>
                  <a:rect l="0" t="0" r="r" b="b"/>
                  <a:pathLst>
                    <a:path w="24" h="37">
                      <a:moveTo>
                        <a:pt x="2" y="0"/>
                      </a:moveTo>
                      <a:cubicBezTo>
                        <a:pt x="1" y="13"/>
                        <a:pt x="1" y="25"/>
                        <a:pt x="0" y="37"/>
                      </a:cubicBezTo>
                      <a:cubicBezTo>
                        <a:pt x="22" y="37"/>
                        <a:pt x="22" y="37"/>
                        <a:pt x="22" y="37"/>
                      </a:cubicBezTo>
                      <a:cubicBezTo>
                        <a:pt x="22" y="25"/>
                        <a:pt x="23" y="13"/>
                        <a:pt x="24" y="0"/>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4" name="Freeform 36"/>
                <p:cNvSpPr>
                  <a:spLocks/>
                </p:cNvSpPr>
                <p:nvPr/>
              </p:nvSpPr>
              <p:spPr bwMode="auto">
                <a:xfrm>
                  <a:off x="1472449" y="1382225"/>
                  <a:ext cx="79375" cy="139700"/>
                </a:xfrm>
                <a:custGeom>
                  <a:avLst/>
                  <a:gdLst>
                    <a:gd name="T0" fmla="*/ 21 w 21"/>
                    <a:gd name="T1" fmla="*/ 37 h 37"/>
                    <a:gd name="T2" fmla="*/ 18 w 21"/>
                    <a:gd name="T3" fmla="*/ 0 h 37"/>
                    <a:gd name="T4" fmla="*/ 0 w 21"/>
                    <a:gd name="T5" fmla="*/ 0 h 37"/>
                    <a:gd name="T6" fmla="*/ 1 w 21"/>
                    <a:gd name="T7" fmla="*/ 37 h 37"/>
                    <a:gd name="T8" fmla="*/ 21 w 21"/>
                    <a:gd name="T9" fmla="*/ 37 h 37"/>
                  </a:gdLst>
                  <a:ahLst/>
                  <a:cxnLst>
                    <a:cxn ang="0">
                      <a:pos x="T0" y="T1"/>
                    </a:cxn>
                    <a:cxn ang="0">
                      <a:pos x="T2" y="T3"/>
                    </a:cxn>
                    <a:cxn ang="0">
                      <a:pos x="T4" y="T5"/>
                    </a:cxn>
                    <a:cxn ang="0">
                      <a:pos x="T6" y="T7"/>
                    </a:cxn>
                    <a:cxn ang="0">
                      <a:pos x="T8" y="T9"/>
                    </a:cxn>
                  </a:cxnLst>
                  <a:rect l="0" t="0" r="r" b="b"/>
                  <a:pathLst>
                    <a:path w="21" h="37">
                      <a:moveTo>
                        <a:pt x="21" y="37"/>
                      </a:moveTo>
                      <a:cubicBezTo>
                        <a:pt x="20" y="25"/>
                        <a:pt x="19" y="13"/>
                        <a:pt x="18" y="0"/>
                      </a:cubicBezTo>
                      <a:cubicBezTo>
                        <a:pt x="0" y="0"/>
                        <a:pt x="0" y="0"/>
                        <a:pt x="0" y="0"/>
                      </a:cubicBezTo>
                      <a:cubicBezTo>
                        <a:pt x="0" y="13"/>
                        <a:pt x="1" y="25"/>
                        <a:pt x="1" y="37"/>
                      </a:cubicBezTo>
                      <a:lnTo>
                        <a:pt x="2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Freeform 37"/>
                <p:cNvSpPr>
                  <a:spLocks/>
                </p:cNvSpPr>
                <p:nvPr/>
              </p:nvSpPr>
              <p:spPr bwMode="auto">
                <a:xfrm>
                  <a:off x="1461336" y="1220299"/>
                  <a:ext cx="76200" cy="120650"/>
                </a:xfrm>
                <a:custGeom>
                  <a:avLst/>
                  <a:gdLst>
                    <a:gd name="T0" fmla="*/ 20 w 20"/>
                    <a:gd name="T1" fmla="*/ 32 h 32"/>
                    <a:gd name="T2" fmla="*/ 17 w 20"/>
                    <a:gd name="T3" fmla="*/ 0 h 32"/>
                    <a:gd name="T4" fmla="*/ 0 w 20"/>
                    <a:gd name="T5" fmla="*/ 0 h 32"/>
                    <a:gd name="T6" fmla="*/ 2 w 20"/>
                    <a:gd name="T7" fmla="*/ 32 h 32"/>
                    <a:gd name="T8" fmla="*/ 20 w 20"/>
                    <a:gd name="T9" fmla="*/ 32 h 32"/>
                  </a:gdLst>
                  <a:ahLst/>
                  <a:cxnLst>
                    <a:cxn ang="0">
                      <a:pos x="T0" y="T1"/>
                    </a:cxn>
                    <a:cxn ang="0">
                      <a:pos x="T2" y="T3"/>
                    </a:cxn>
                    <a:cxn ang="0">
                      <a:pos x="T4" y="T5"/>
                    </a:cxn>
                    <a:cxn ang="0">
                      <a:pos x="T6" y="T7"/>
                    </a:cxn>
                    <a:cxn ang="0">
                      <a:pos x="T8" y="T9"/>
                    </a:cxn>
                  </a:cxnLst>
                  <a:rect l="0" t="0" r="r" b="b"/>
                  <a:pathLst>
                    <a:path w="20" h="32">
                      <a:moveTo>
                        <a:pt x="20" y="32"/>
                      </a:moveTo>
                      <a:cubicBezTo>
                        <a:pt x="19" y="21"/>
                        <a:pt x="18" y="11"/>
                        <a:pt x="17" y="0"/>
                      </a:cubicBezTo>
                      <a:cubicBezTo>
                        <a:pt x="0" y="0"/>
                        <a:pt x="0" y="0"/>
                        <a:pt x="0" y="0"/>
                      </a:cubicBezTo>
                      <a:cubicBezTo>
                        <a:pt x="1" y="11"/>
                        <a:pt x="1" y="21"/>
                        <a:pt x="2" y="32"/>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6" name="Freeform 38"/>
                <p:cNvSpPr>
                  <a:spLocks/>
                </p:cNvSpPr>
                <p:nvPr/>
              </p:nvSpPr>
              <p:spPr bwMode="auto">
                <a:xfrm>
                  <a:off x="1058111" y="451949"/>
                  <a:ext cx="47625" cy="41275"/>
                </a:xfrm>
                <a:custGeom>
                  <a:avLst/>
                  <a:gdLst>
                    <a:gd name="T0" fmla="*/ 13 w 13"/>
                    <a:gd name="T1" fmla="*/ 0 h 11"/>
                    <a:gd name="T2" fmla="*/ 3 w 13"/>
                    <a:gd name="T3" fmla="*/ 0 h 11"/>
                    <a:gd name="T4" fmla="*/ 0 w 13"/>
                    <a:gd name="T5" fmla="*/ 11 h 11"/>
                    <a:gd name="T6" fmla="*/ 10 w 13"/>
                    <a:gd name="T7" fmla="*/ 11 h 11"/>
                    <a:gd name="T8" fmla="*/ 13 w 13"/>
                    <a:gd name="T9" fmla="*/ 0 h 11"/>
                  </a:gdLst>
                  <a:ahLst/>
                  <a:cxnLst>
                    <a:cxn ang="0">
                      <a:pos x="T0" y="T1"/>
                    </a:cxn>
                    <a:cxn ang="0">
                      <a:pos x="T2" y="T3"/>
                    </a:cxn>
                    <a:cxn ang="0">
                      <a:pos x="T4" y="T5"/>
                    </a:cxn>
                    <a:cxn ang="0">
                      <a:pos x="T6" y="T7"/>
                    </a:cxn>
                    <a:cxn ang="0">
                      <a:pos x="T8" y="T9"/>
                    </a:cxn>
                  </a:cxnLst>
                  <a:rect l="0" t="0" r="r" b="b"/>
                  <a:pathLst>
                    <a:path w="13" h="11">
                      <a:moveTo>
                        <a:pt x="13" y="0"/>
                      </a:moveTo>
                      <a:cubicBezTo>
                        <a:pt x="3" y="0"/>
                        <a:pt x="3" y="0"/>
                        <a:pt x="3" y="0"/>
                      </a:cubicBezTo>
                      <a:cubicBezTo>
                        <a:pt x="2" y="4"/>
                        <a:pt x="1" y="8"/>
                        <a:pt x="0" y="11"/>
                      </a:cubicBezTo>
                      <a:cubicBezTo>
                        <a:pt x="10" y="11"/>
                        <a:pt x="10" y="11"/>
                        <a:pt x="10" y="11"/>
                      </a:cubicBezTo>
                      <a:cubicBezTo>
                        <a:pt x="11" y="8"/>
                        <a:pt x="12" y="4"/>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Freeform 39"/>
                <p:cNvSpPr>
                  <a:spLocks/>
                </p:cNvSpPr>
                <p:nvPr/>
              </p:nvSpPr>
              <p:spPr bwMode="auto">
                <a:xfrm>
                  <a:off x="1310523" y="451949"/>
                  <a:ext cx="44450" cy="41275"/>
                </a:xfrm>
                <a:custGeom>
                  <a:avLst/>
                  <a:gdLst>
                    <a:gd name="T0" fmla="*/ 12 w 12"/>
                    <a:gd name="T1" fmla="*/ 11 h 11"/>
                    <a:gd name="T2" fmla="*/ 11 w 12"/>
                    <a:gd name="T3" fmla="*/ 5 h 11"/>
                    <a:gd name="T4" fmla="*/ 9 w 12"/>
                    <a:gd name="T5" fmla="*/ 0 h 11"/>
                    <a:gd name="T6" fmla="*/ 0 w 12"/>
                    <a:gd name="T7" fmla="*/ 0 h 11"/>
                    <a:gd name="T8" fmla="*/ 2 w 12"/>
                    <a:gd name="T9" fmla="*/ 11 h 11"/>
                    <a:gd name="T10" fmla="*/ 12 w 12"/>
                    <a:gd name="T11" fmla="*/ 11 h 11"/>
                  </a:gdLst>
                  <a:ahLst/>
                  <a:cxnLst>
                    <a:cxn ang="0">
                      <a:pos x="T0" y="T1"/>
                    </a:cxn>
                    <a:cxn ang="0">
                      <a:pos x="T2" y="T3"/>
                    </a:cxn>
                    <a:cxn ang="0">
                      <a:pos x="T4" y="T5"/>
                    </a:cxn>
                    <a:cxn ang="0">
                      <a:pos x="T6" y="T7"/>
                    </a:cxn>
                    <a:cxn ang="0">
                      <a:pos x="T8" y="T9"/>
                    </a:cxn>
                    <a:cxn ang="0">
                      <a:pos x="T10" y="T11"/>
                    </a:cxn>
                  </a:cxnLst>
                  <a:rect l="0" t="0" r="r" b="b"/>
                  <a:pathLst>
                    <a:path w="12" h="11">
                      <a:moveTo>
                        <a:pt x="12" y="11"/>
                      </a:moveTo>
                      <a:cubicBezTo>
                        <a:pt x="12" y="9"/>
                        <a:pt x="11" y="7"/>
                        <a:pt x="11" y="5"/>
                      </a:cubicBezTo>
                      <a:cubicBezTo>
                        <a:pt x="10" y="3"/>
                        <a:pt x="9" y="2"/>
                        <a:pt x="9" y="0"/>
                      </a:cubicBezTo>
                      <a:cubicBezTo>
                        <a:pt x="0" y="0"/>
                        <a:pt x="0" y="0"/>
                        <a:pt x="0" y="0"/>
                      </a:cubicBezTo>
                      <a:cubicBezTo>
                        <a:pt x="1" y="4"/>
                        <a:pt x="1" y="8"/>
                        <a:pt x="2" y="11"/>
                      </a:cubicBezTo>
                      <a:lnTo>
                        <a:pt x="1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8" name="Rectangle 40"/>
                <p:cNvSpPr>
                  <a:spLocks noChangeArrowheads="1"/>
                </p:cNvSpPr>
                <p:nvPr/>
              </p:nvSpPr>
              <p:spPr bwMode="auto">
                <a:xfrm>
                  <a:off x="1185111" y="4519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Freeform 41"/>
                <p:cNvSpPr>
                  <a:spLocks/>
                </p:cNvSpPr>
                <p:nvPr/>
              </p:nvSpPr>
              <p:spPr bwMode="auto">
                <a:xfrm>
                  <a:off x="1023185" y="624986"/>
                  <a:ext cx="46038" cy="44450"/>
                </a:xfrm>
                <a:custGeom>
                  <a:avLst/>
                  <a:gdLst>
                    <a:gd name="T0" fmla="*/ 12 w 12"/>
                    <a:gd name="T1" fmla="*/ 0 h 12"/>
                    <a:gd name="T2" fmla="*/ 2 w 12"/>
                    <a:gd name="T3" fmla="*/ 0 h 12"/>
                    <a:gd name="T4" fmla="*/ 0 w 12"/>
                    <a:gd name="T5" fmla="*/ 12 h 12"/>
                    <a:gd name="T6" fmla="*/ 10 w 12"/>
                    <a:gd name="T7" fmla="*/ 12 h 12"/>
                    <a:gd name="T8" fmla="*/ 12 w 12"/>
                    <a:gd name="T9" fmla="*/ 0 h 12"/>
                  </a:gdLst>
                  <a:ahLst/>
                  <a:cxnLst>
                    <a:cxn ang="0">
                      <a:pos x="T0" y="T1"/>
                    </a:cxn>
                    <a:cxn ang="0">
                      <a:pos x="T2" y="T3"/>
                    </a:cxn>
                    <a:cxn ang="0">
                      <a:pos x="T4" y="T5"/>
                    </a:cxn>
                    <a:cxn ang="0">
                      <a:pos x="T6" y="T7"/>
                    </a:cxn>
                    <a:cxn ang="0">
                      <a:pos x="T8" y="T9"/>
                    </a:cxn>
                  </a:cxnLst>
                  <a:rect l="0" t="0" r="r" b="b"/>
                  <a:pathLst>
                    <a:path w="12" h="12">
                      <a:moveTo>
                        <a:pt x="12" y="0"/>
                      </a:moveTo>
                      <a:cubicBezTo>
                        <a:pt x="2" y="0"/>
                        <a:pt x="2" y="0"/>
                        <a:pt x="2" y="0"/>
                      </a:cubicBezTo>
                      <a:cubicBezTo>
                        <a:pt x="2" y="4"/>
                        <a:pt x="1" y="8"/>
                        <a:pt x="0" y="12"/>
                      </a:cubicBezTo>
                      <a:cubicBezTo>
                        <a:pt x="10" y="12"/>
                        <a:pt x="10" y="12"/>
                        <a:pt x="10" y="12"/>
                      </a:cubicBezTo>
                      <a:cubicBezTo>
                        <a:pt x="11" y="8"/>
                        <a:pt x="12" y="4"/>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0" name="Freeform 42"/>
                <p:cNvSpPr>
                  <a:spLocks/>
                </p:cNvSpPr>
                <p:nvPr/>
              </p:nvSpPr>
              <p:spPr bwMode="auto">
                <a:xfrm>
                  <a:off x="1343861" y="624986"/>
                  <a:ext cx="46038" cy="44450"/>
                </a:xfrm>
                <a:custGeom>
                  <a:avLst/>
                  <a:gdLst>
                    <a:gd name="T0" fmla="*/ 2 w 12"/>
                    <a:gd name="T1" fmla="*/ 12 h 12"/>
                    <a:gd name="T2" fmla="*/ 12 w 12"/>
                    <a:gd name="T3" fmla="*/ 12 h 12"/>
                    <a:gd name="T4" fmla="*/ 10 w 12"/>
                    <a:gd name="T5" fmla="*/ 0 h 12"/>
                    <a:gd name="T6" fmla="*/ 0 w 12"/>
                    <a:gd name="T7" fmla="*/ 0 h 12"/>
                    <a:gd name="T8" fmla="*/ 2 w 12"/>
                    <a:gd name="T9" fmla="*/ 12 h 12"/>
                  </a:gdLst>
                  <a:ahLst/>
                  <a:cxnLst>
                    <a:cxn ang="0">
                      <a:pos x="T0" y="T1"/>
                    </a:cxn>
                    <a:cxn ang="0">
                      <a:pos x="T2" y="T3"/>
                    </a:cxn>
                    <a:cxn ang="0">
                      <a:pos x="T4" y="T5"/>
                    </a:cxn>
                    <a:cxn ang="0">
                      <a:pos x="T6" y="T7"/>
                    </a:cxn>
                    <a:cxn ang="0">
                      <a:pos x="T8" y="T9"/>
                    </a:cxn>
                  </a:cxnLst>
                  <a:rect l="0" t="0" r="r" b="b"/>
                  <a:pathLst>
                    <a:path w="12" h="12">
                      <a:moveTo>
                        <a:pt x="2" y="12"/>
                      </a:moveTo>
                      <a:cubicBezTo>
                        <a:pt x="12" y="12"/>
                        <a:pt x="12" y="12"/>
                        <a:pt x="12" y="12"/>
                      </a:cubicBezTo>
                      <a:cubicBezTo>
                        <a:pt x="11" y="8"/>
                        <a:pt x="11" y="4"/>
                        <a:pt x="10" y="0"/>
                      </a:cubicBezTo>
                      <a:cubicBezTo>
                        <a:pt x="0" y="0"/>
                        <a:pt x="0" y="0"/>
                        <a:pt x="0" y="0"/>
                      </a:cubicBezTo>
                      <a:cubicBezTo>
                        <a:pt x="1" y="4"/>
                        <a:pt x="2" y="8"/>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Rectangle 43"/>
                <p:cNvSpPr>
                  <a:spLocks noChangeArrowheads="1"/>
                </p:cNvSpPr>
                <p:nvPr/>
              </p:nvSpPr>
              <p:spPr bwMode="auto">
                <a:xfrm>
                  <a:off x="1185111" y="624986"/>
                  <a:ext cx="349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2" name="Freeform 44"/>
                <p:cNvSpPr>
                  <a:spLocks/>
                </p:cNvSpPr>
                <p:nvPr/>
              </p:nvSpPr>
              <p:spPr bwMode="auto">
                <a:xfrm>
                  <a:off x="996198" y="794849"/>
                  <a:ext cx="46038" cy="41275"/>
                </a:xfrm>
                <a:custGeom>
                  <a:avLst/>
                  <a:gdLst>
                    <a:gd name="T0" fmla="*/ 12 w 12"/>
                    <a:gd name="T1" fmla="*/ 0 h 11"/>
                    <a:gd name="T2" fmla="*/ 2 w 12"/>
                    <a:gd name="T3" fmla="*/ 0 h 11"/>
                    <a:gd name="T4" fmla="*/ 0 w 12"/>
                    <a:gd name="T5" fmla="*/ 11 h 11"/>
                    <a:gd name="T6" fmla="*/ 10 w 12"/>
                    <a:gd name="T7" fmla="*/ 11 h 11"/>
                    <a:gd name="T8" fmla="*/ 12 w 12"/>
                    <a:gd name="T9" fmla="*/ 0 h 11"/>
                  </a:gdLst>
                  <a:ahLst/>
                  <a:cxnLst>
                    <a:cxn ang="0">
                      <a:pos x="T0" y="T1"/>
                    </a:cxn>
                    <a:cxn ang="0">
                      <a:pos x="T2" y="T3"/>
                    </a:cxn>
                    <a:cxn ang="0">
                      <a:pos x="T4" y="T5"/>
                    </a:cxn>
                    <a:cxn ang="0">
                      <a:pos x="T6" y="T7"/>
                    </a:cxn>
                    <a:cxn ang="0">
                      <a:pos x="T8" y="T9"/>
                    </a:cxn>
                  </a:cxnLst>
                  <a:rect l="0" t="0" r="r" b="b"/>
                  <a:pathLst>
                    <a:path w="12" h="11">
                      <a:moveTo>
                        <a:pt x="12" y="0"/>
                      </a:moveTo>
                      <a:cubicBezTo>
                        <a:pt x="2" y="0"/>
                        <a:pt x="2" y="0"/>
                        <a:pt x="2" y="0"/>
                      </a:cubicBezTo>
                      <a:cubicBezTo>
                        <a:pt x="1" y="4"/>
                        <a:pt x="1" y="7"/>
                        <a:pt x="0" y="11"/>
                      </a:cubicBezTo>
                      <a:cubicBezTo>
                        <a:pt x="10" y="11"/>
                        <a:pt x="10" y="11"/>
                        <a:pt x="10" y="11"/>
                      </a:cubicBezTo>
                      <a:cubicBezTo>
                        <a:pt x="10" y="7"/>
                        <a:pt x="11" y="4"/>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3" name="Freeform 45"/>
                <p:cNvSpPr>
                  <a:spLocks/>
                </p:cNvSpPr>
                <p:nvPr/>
              </p:nvSpPr>
              <p:spPr bwMode="auto">
                <a:xfrm>
                  <a:off x="1374024" y="794849"/>
                  <a:ext cx="42863" cy="41275"/>
                </a:xfrm>
                <a:custGeom>
                  <a:avLst/>
                  <a:gdLst>
                    <a:gd name="T0" fmla="*/ 2 w 11"/>
                    <a:gd name="T1" fmla="*/ 11 h 11"/>
                    <a:gd name="T2" fmla="*/ 11 w 11"/>
                    <a:gd name="T3" fmla="*/ 11 h 11"/>
                    <a:gd name="T4" fmla="*/ 9 w 11"/>
                    <a:gd name="T5" fmla="*/ 0 h 11"/>
                    <a:gd name="T6" fmla="*/ 0 w 11"/>
                    <a:gd name="T7" fmla="*/ 0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cubicBezTo>
                        <a:pt x="11" y="11"/>
                        <a:pt x="11" y="11"/>
                        <a:pt x="11" y="11"/>
                      </a:cubicBezTo>
                      <a:cubicBezTo>
                        <a:pt x="11" y="7"/>
                        <a:pt x="10" y="4"/>
                        <a:pt x="9" y="0"/>
                      </a:cubicBezTo>
                      <a:cubicBezTo>
                        <a:pt x="0" y="0"/>
                        <a:pt x="0" y="0"/>
                        <a:pt x="0" y="0"/>
                      </a:cubicBezTo>
                      <a:cubicBezTo>
                        <a:pt x="0" y="4"/>
                        <a:pt x="1" y="7"/>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Rectangle 46"/>
                <p:cNvSpPr>
                  <a:spLocks noChangeArrowheads="1"/>
                </p:cNvSpPr>
                <p:nvPr/>
              </p:nvSpPr>
              <p:spPr bwMode="auto">
                <a:xfrm>
                  <a:off x="1185111" y="7948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5" name="Freeform 47"/>
                <p:cNvSpPr>
                  <a:spLocks/>
                </p:cNvSpPr>
                <p:nvPr/>
              </p:nvSpPr>
              <p:spPr bwMode="auto">
                <a:xfrm>
                  <a:off x="970798" y="998049"/>
                  <a:ext cx="41275" cy="41275"/>
                </a:xfrm>
                <a:custGeom>
                  <a:avLst/>
                  <a:gdLst>
                    <a:gd name="T0" fmla="*/ 11 w 11"/>
                    <a:gd name="T1" fmla="*/ 0 h 11"/>
                    <a:gd name="T2" fmla="*/ 1 w 11"/>
                    <a:gd name="T3" fmla="*/ 0 h 11"/>
                    <a:gd name="T4" fmla="*/ 0 w 11"/>
                    <a:gd name="T5" fmla="*/ 11 h 11"/>
                    <a:gd name="T6" fmla="*/ 10 w 11"/>
                    <a:gd name="T7" fmla="*/ 11 h 11"/>
                    <a:gd name="T8" fmla="*/ 11 w 11"/>
                    <a:gd name="T9" fmla="*/ 0 h 11"/>
                  </a:gdLst>
                  <a:ahLst/>
                  <a:cxnLst>
                    <a:cxn ang="0">
                      <a:pos x="T0" y="T1"/>
                    </a:cxn>
                    <a:cxn ang="0">
                      <a:pos x="T2" y="T3"/>
                    </a:cxn>
                    <a:cxn ang="0">
                      <a:pos x="T4" y="T5"/>
                    </a:cxn>
                    <a:cxn ang="0">
                      <a:pos x="T6" y="T7"/>
                    </a:cxn>
                    <a:cxn ang="0">
                      <a:pos x="T8" y="T9"/>
                    </a:cxn>
                  </a:cxnLst>
                  <a:rect l="0" t="0" r="r" b="b"/>
                  <a:pathLst>
                    <a:path w="11" h="11">
                      <a:moveTo>
                        <a:pt x="11" y="0"/>
                      </a:moveTo>
                      <a:cubicBezTo>
                        <a:pt x="1" y="0"/>
                        <a:pt x="1" y="0"/>
                        <a:pt x="1" y="0"/>
                      </a:cubicBezTo>
                      <a:cubicBezTo>
                        <a:pt x="1" y="3"/>
                        <a:pt x="1" y="7"/>
                        <a:pt x="0" y="11"/>
                      </a:cubicBezTo>
                      <a:cubicBezTo>
                        <a:pt x="10" y="11"/>
                        <a:pt x="10" y="11"/>
                        <a:pt x="10" y="11"/>
                      </a:cubicBezTo>
                      <a:cubicBezTo>
                        <a:pt x="10" y="7"/>
                        <a:pt x="11" y="3"/>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6" name="Freeform 48"/>
                <p:cNvSpPr>
                  <a:spLocks/>
                </p:cNvSpPr>
                <p:nvPr/>
              </p:nvSpPr>
              <p:spPr bwMode="auto">
                <a:xfrm>
                  <a:off x="1401011" y="998049"/>
                  <a:ext cx="41275" cy="41275"/>
                </a:xfrm>
                <a:custGeom>
                  <a:avLst/>
                  <a:gdLst>
                    <a:gd name="T0" fmla="*/ 2 w 11"/>
                    <a:gd name="T1" fmla="*/ 11 h 11"/>
                    <a:gd name="T2" fmla="*/ 11 w 11"/>
                    <a:gd name="T3" fmla="*/ 11 h 11"/>
                    <a:gd name="T4" fmla="*/ 10 w 11"/>
                    <a:gd name="T5" fmla="*/ 0 h 11"/>
                    <a:gd name="T6" fmla="*/ 0 w 11"/>
                    <a:gd name="T7" fmla="*/ 0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cubicBezTo>
                        <a:pt x="11" y="11"/>
                        <a:pt x="11" y="11"/>
                        <a:pt x="11" y="11"/>
                      </a:cubicBezTo>
                      <a:cubicBezTo>
                        <a:pt x="11" y="7"/>
                        <a:pt x="10" y="3"/>
                        <a:pt x="10" y="0"/>
                      </a:cubicBezTo>
                      <a:cubicBezTo>
                        <a:pt x="0" y="0"/>
                        <a:pt x="0" y="0"/>
                        <a:pt x="0" y="0"/>
                      </a:cubicBezTo>
                      <a:cubicBezTo>
                        <a:pt x="1" y="3"/>
                        <a:pt x="1" y="7"/>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Rectangle 49"/>
                <p:cNvSpPr>
                  <a:spLocks noChangeArrowheads="1"/>
                </p:cNvSpPr>
                <p:nvPr/>
              </p:nvSpPr>
              <p:spPr bwMode="auto">
                <a:xfrm>
                  <a:off x="1185111" y="998049"/>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8" name="Freeform 50"/>
                <p:cNvSpPr>
                  <a:spLocks/>
                </p:cNvSpPr>
                <p:nvPr/>
              </p:nvSpPr>
              <p:spPr bwMode="auto">
                <a:xfrm>
                  <a:off x="951748" y="1179024"/>
                  <a:ext cx="41275" cy="41275"/>
                </a:xfrm>
                <a:custGeom>
                  <a:avLst/>
                  <a:gdLst>
                    <a:gd name="T0" fmla="*/ 11 w 11"/>
                    <a:gd name="T1" fmla="*/ 0 h 11"/>
                    <a:gd name="T2" fmla="*/ 1 w 11"/>
                    <a:gd name="T3" fmla="*/ 0 h 11"/>
                    <a:gd name="T4" fmla="*/ 0 w 11"/>
                    <a:gd name="T5" fmla="*/ 11 h 11"/>
                    <a:gd name="T6" fmla="*/ 10 w 11"/>
                    <a:gd name="T7" fmla="*/ 11 h 11"/>
                    <a:gd name="T8" fmla="*/ 11 w 11"/>
                    <a:gd name="T9" fmla="*/ 0 h 11"/>
                  </a:gdLst>
                  <a:ahLst/>
                  <a:cxnLst>
                    <a:cxn ang="0">
                      <a:pos x="T0" y="T1"/>
                    </a:cxn>
                    <a:cxn ang="0">
                      <a:pos x="T2" y="T3"/>
                    </a:cxn>
                    <a:cxn ang="0">
                      <a:pos x="T4" y="T5"/>
                    </a:cxn>
                    <a:cxn ang="0">
                      <a:pos x="T6" y="T7"/>
                    </a:cxn>
                    <a:cxn ang="0">
                      <a:pos x="T8" y="T9"/>
                    </a:cxn>
                  </a:cxnLst>
                  <a:rect l="0" t="0" r="r" b="b"/>
                  <a:pathLst>
                    <a:path w="11" h="11">
                      <a:moveTo>
                        <a:pt x="11" y="0"/>
                      </a:moveTo>
                      <a:cubicBezTo>
                        <a:pt x="1" y="0"/>
                        <a:pt x="1" y="0"/>
                        <a:pt x="1" y="0"/>
                      </a:cubicBezTo>
                      <a:cubicBezTo>
                        <a:pt x="1" y="4"/>
                        <a:pt x="1" y="7"/>
                        <a:pt x="0" y="11"/>
                      </a:cubicBezTo>
                      <a:cubicBezTo>
                        <a:pt x="10" y="11"/>
                        <a:pt x="10" y="11"/>
                        <a:pt x="10" y="11"/>
                      </a:cubicBezTo>
                      <a:cubicBezTo>
                        <a:pt x="10" y="7"/>
                        <a:pt x="11" y="4"/>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9" name="Freeform 51"/>
                <p:cNvSpPr>
                  <a:spLocks/>
                </p:cNvSpPr>
                <p:nvPr/>
              </p:nvSpPr>
              <p:spPr bwMode="auto">
                <a:xfrm>
                  <a:off x="1420061" y="1179024"/>
                  <a:ext cx="41275" cy="41275"/>
                </a:xfrm>
                <a:custGeom>
                  <a:avLst/>
                  <a:gdLst>
                    <a:gd name="T0" fmla="*/ 1 w 11"/>
                    <a:gd name="T1" fmla="*/ 11 h 11"/>
                    <a:gd name="T2" fmla="*/ 11 w 11"/>
                    <a:gd name="T3" fmla="*/ 11 h 11"/>
                    <a:gd name="T4" fmla="*/ 10 w 11"/>
                    <a:gd name="T5" fmla="*/ 0 h 11"/>
                    <a:gd name="T6" fmla="*/ 0 w 11"/>
                    <a:gd name="T7" fmla="*/ 0 h 11"/>
                    <a:gd name="T8" fmla="*/ 1 w 11"/>
                    <a:gd name="T9" fmla="*/ 11 h 11"/>
                  </a:gdLst>
                  <a:ahLst/>
                  <a:cxnLst>
                    <a:cxn ang="0">
                      <a:pos x="T0" y="T1"/>
                    </a:cxn>
                    <a:cxn ang="0">
                      <a:pos x="T2" y="T3"/>
                    </a:cxn>
                    <a:cxn ang="0">
                      <a:pos x="T4" y="T5"/>
                    </a:cxn>
                    <a:cxn ang="0">
                      <a:pos x="T6" y="T7"/>
                    </a:cxn>
                    <a:cxn ang="0">
                      <a:pos x="T8" y="T9"/>
                    </a:cxn>
                  </a:cxnLst>
                  <a:rect l="0" t="0" r="r" b="b"/>
                  <a:pathLst>
                    <a:path w="11" h="11">
                      <a:moveTo>
                        <a:pt x="1" y="11"/>
                      </a:moveTo>
                      <a:cubicBezTo>
                        <a:pt x="11" y="11"/>
                        <a:pt x="11" y="11"/>
                        <a:pt x="11" y="11"/>
                      </a:cubicBezTo>
                      <a:cubicBezTo>
                        <a:pt x="11" y="7"/>
                        <a:pt x="10" y="4"/>
                        <a:pt x="10" y="0"/>
                      </a:cubicBezTo>
                      <a:cubicBezTo>
                        <a:pt x="0" y="0"/>
                        <a:pt x="0" y="0"/>
                        <a:pt x="0" y="0"/>
                      </a:cubicBezTo>
                      <a:cubicBezTo>
                        <a:pt x="1" y="4"/>
                        <a:pt x="1"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0" name="Rectangle 52"/>
                <p:cNvSpPr>
                  <a:spLocks noChangeArrowheads="1"/>
                </p:cNvSpPr>
                <p:nvPr/>
              </p:nvSpPr>
              <p:spPr bwMode="auto">
                <a:xfrm>
                  <a:off x="1185111" y="1179024"/>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1" name="Freeform 53"/>
                <p:cNvSpPr>
                  <a:spLocks/>
                </p:cNvSpPr>
                <p:nvPr/>
              </p:nvSpPr>
              <p:spPr bwMode="auto">
                <a:xfrm>
                  <a:off x="943810" y="1340950"/>
                  <a:ext cx="38100" cy="41275"/>
                </a:xfrm>
                <a:custGeom>
                  <a:avLst/>
                  <a:gdLst>
                    <a:gd name="T0" fmla="*/ 10 w 10"/>
                    <a:gd name="T1" fmla="*/ 0 h 11"/>
                    <a:gd name="T2" fmla="*/ 0 w 10"/>
                    <a:gd name="T3" fmla="*/ 0 h 11"/>
                    <a:gd name="T4" fmla="*/ 0 w 10"/>
                    <a:gd name="T5" fmla="*/ 11 h 11"/>
                    <a:gd name="T6" fmla="*/ 9 w 10"/>
                    <a:gd name="T7" fmla="*/ 11 h 11"/>
                    <a:gd name="T8" fmla="*/ 10 w 10"/>
                    <a:gd name="T9" fmla="*/ 0 h 11"/>
                  </a:gdLst>
                  <a:ahLst/>
                  <a:cxnLst>
                    <a:cxn ang="0">
                      <a:pos x="T0" y="T1"/>
                    </a:cxn>
                    <a:cxn ang="0">
                      <a:pos x="T2" y="T3"/>
                    </a:cxn>
                    <a:cxn ang="0">
                      <a:pos x="T4" y="T5"/>
                    </a:cxn>
                    <a:cxn ang="0">
                      <a:pos x="T6" y="T7"/>
                    </a:cxn>
                    <a:cxn ang="0">
                      <a:pos x="T8" y="T9"/>
                    </a:cxn>
                  </a:cxnLst>
                  <a:rect l="0" t="0" r="r" b="b"/>
                  <a:pathLst>
                    <a:path w="10" h="11">
                      <a:moveTo>
                        <a:pt x="10" y="0"/>
                      </a:moveTo>
                      <a:cubicBezTo>
                        <a:pt x="0" y="0"/>
                        <a:pt x="0" y="0"/>
                        <a:pt x="0" y="0"/>
                      </a:cubicBezTo>
                      <a:cubicBezTo>
                        <a:pt x="0" y="3"/>
                        <a:pt x="0" y="7"/>
                        <a:pt x="0" y="11"/>
                      </a:cubicBezTo>
                      <a:cubicBezTo>
                        <a:pt x="9" y="11"/>
                        <a:pt x="9" y="11"/>
                        <a:pt x="9" y="11"/>
                      </a:cubicBezTo>
                      <a:cubicBezTo>
                        <a:pt x="9" y="7"/>
                        <a:pt x="10" y="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2" name="Freeform 54"/>
                <p:cNvSpPr>
                  <a:spLocks/>
                </p:cNvSpPr>
                <p:nvPr/>
              </p:nvSpPr>
              <p:spPr bwMode="auto">
                <a:xfrm>
                  <a:off x="1434349" y="1340950"/>
                  <a:ext cx="38100" cy="41275"/>
                </a:xfrm>
                <a:custGeom>
                  <a:avLst/>
                  <a:gdLst>
                    <a:gd name="T0" fmla="*/ 0 w 10"/>
                    <a:gd name="T1" fmla="*/ 11 h 11"/>
                    <a:gd name="T2" fmla="*/ 10 w 10"/>
                    <a:gd name="T3" fmla="*/ 11 h 11"/>
                    <a:gd name="T4" fmla="*/ 9 w 10"/>
                    <a:gd name="T5" fmla="*/ 0 h 11"/>
                    <a:gd name="T6" fmla="*/ 0 w 10"/>
                    <a:gd name="T7" fmla="*/ 0 h 11"/>
                    <a:gd name="T8" fmla="*/ 0 w 10"/>
                    <a:gd name="T9" fmla="*/ 11 h 11"/>
                  </a:gdLst>
                  <a:ahLst/>
                  <a:cxnLst>
                    <a:cxn ang="0">
                      <a:pos x="T0" y="T1"/>
                    </a:cxn>
                    <a:cxn ang="0">
                      <a:pos x="T2" y="T3"/>
                    </a:cxn>
                    <a:cxn ang="0">
                      <a:pos x="T4" y="T5"/>
                    </a:cxn>
                    <a:cxn ang="0">
                      <a:pos x="T6" y="T7"/>
                    </a:cxn>
                    <a:cxn ang="0">
                      <a:pos x="T8" y="T9"/>
                    </a:cxn>
                  </a:cxnLst>
                  <a:rect l="0" t="0" r="r" b="b"/>
                  <a:pathLst>
                    <a:path w="10" h="11">
                      <a:moveTo>
                        <a:pt x="0" y="11"/>
                      </a:moveTo>
                      <a:cubicBezTo>
                        <a:pt x="10" y="11"/>
                        <a:pt x="10" y="11"/>
                        <a:pt x="10" y="11"/>
                      </a:cubicBezTo>
                      <a:cubicBezTo>
                        <a:pt x="10" y="7"/>
                        <a:pt x="9" y="3"/>
                        <a:pt x="9" y="0"/>
                      </a:cubicBezTo>
                      <a:cubicBezTo>
                        <a:pt x="0" y="0"/>
                        <a:pt x="0" y="0"/>
                        <a:pt x="0" y="0"/>
                      </a:cubicBezTo>
                      <a:cubicBezTo>
                        <a:pt x="0" y="3"/>
                        <a:pt x="0"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3" name="Rectangle 55"/>
                <p:cNvSpPr>
                  <a:spLocks noChangeArrowheads="1"/>
                </p:cNvSpPr>
                <p:nvPr/>
              </p:nvSpPr>
              <p:spPr bwMode="auto">
                <a:xfrm>
                  <a:off x="1185111" y="1340950"/>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4" name="Freeform 56"/>
                <p:cNvSpPr>
                  <a:spLocks/>
                </p:cNvSpPr>
                <p:nvPr/>
              </p:nvSpPr>
              <p:spPr bwMode="auto">
                <a:xfrm>
                  <a:off x="935873" y="1521925"/>
                  <a:ext cx="34925" cy="41275"/>
                </a:xfrm>
                <a:custGeom>
                  <a:avLst/>
                  <a:gdLst>
                    <a:gd name="T0" fmla="*/ 9 w 9"/>
                    <a:gd name="T1" fmla="*/ 0 h 11"/>
                    <a:gd name="T2" fmla="*/ 0 w 9"/>
                    <a:gd name="T3" fmla="*/ 0 h 11"/>
                    <a:gd name="T4" fmla="*/ 0 w 9"/>
                    <a:gd name="T5" fmla="*/ 11 h 11"/>
                    <a:gd name="T6" fmla="*/ 9 w 9"/>
                    <a:gd name="T7" fmla="*/ 11 h 11"/>
                    <a:gd name="T8" fmla="*/ 9 w 9"/>
                    <a:gd name="T9" fmla="*/ 0 h 11"/>
                  </a:gdLst>
                  <a:ahLst/>
                  <a:cxnLst>
                    <a:cxn ang="0">
                      <a:pos x="T0" y="T1"/>
                    </a:cxn>
                    <a:cxn ang="0">
                      <a:pos x="T2" y="T3"/>
                    </a:cxn>
                    <a:cxn ang="0">
                      <a:pos x="T4" y="T5"/>
                    </a:cxn>
                    <a:cxn ang="0">
                      <a:pos x="T6" y="T7"/>
                    </a:cxn>
                    <a:cxn ang="0">
                      <a:pos x="T8" y="T9"/>
                    </a:cxn>
                  </a:cxnLst>
                  <a:rect l="0" t="0" r="r" b="b"/>
                  <a:pathLst>
                    <a:path w="9" h="11">
                      <a:moveTo>
                        <a:pt x="9" y="0"/>
                      </a:moveTo>
                      <a:cubicBezTo>
                        <a:pt x="0" y="0"/>
                        <a:pt x="0" y="0"/>
                        <a:pt x="0" y="0"/>
                      </a:cubicBezTo>
                      <a:cubicBezTo>
                        <a:pt x="0" y="4"/>
                        <a:pt x="0" y="7"/>
                        <a:pt x="0" y="11"/>
                      </a:cubicBezTo>
                      <a:cubicBezTo>
                        <a:pt x="9" y="11"/>
                        <a:pt x="9" y="11"/>
                        <a:pt x="9" y="11"/>
                      </a:cubicBezTo>
                      <a:cubicBezTo>
                        <a:pt x="9" y="7"/>
                        <a:pt x="9" y="4"/>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5" name="Freeform 57"/>
                <p:cNvSpPr>
                  <a:spLocks/>
                </p:cNvSpPr>
                <p:nvPr/>
              </p:nvSpPr>
              <p:spPr bwMode="auto">
                <a:xfrm>
                  <a:off x="1442286" y="1521925"/>
                  <a:ext cx="38100" cy="41275"/>
                </a:xfrm>
                <a:custGeom>
                  <a:avLst/>
                  <a:gdLst>
                    <a:gd name="T0" fmla="*/ 0 w 10"/>
                    <a:gd name="T1" fmla="*/ 11 h 11"/>
                    <a:gd name="T2" fmla="*/ 10 w 10"/>
                    <a:gd name="T3" fmla="*/ 11 h 11"/>
                    <a:gd name="T4" fmla="*/ 9 w 10"/>
                    <a:gd name="T5" fmla="*/ 0 h 11"/>
                    <a:gd name="T6" fmla="*/ 0 w 10"/>
                    <a:gd name="T7" fmla="*/ 0 h 11"/>
                    <a:gd name="T8" fmla="*/ 0 w 10"/>
                    <a:gd name="T9" fmla="*/ 11 h 11"/>
                  </a:gdLst>
                  <a:ahLst/>
                  <a:cxnLst>
                    <a:cxn ang="0">
                      <a:pos x="T0" y="T1"/>
                    </a:cxn>
                    <a:cxn ang="0">
                      <a:pos x="T2" y="T3"/>
                    </a:cxn>
                    <a:cxn ang="0">
                      <a:pos x="T4" y="T5"/>
                    </a:cxn>
                    <a:cxn ang="0">
                      <a:pos x="T6" y="T7"/>
                    </a:cxn>
                    <a:cxn ang="0">
                      <a:pos x="T8" y="T9"/>
                    </a:cxn>
                  </a:cxnLst>
                  <a:rect l="0" t="0" r="r" b="b"/>
                  <a:pathLst>
                    <a:path w="10" h="11">
                      <a:moveTo>
                        <a:pt x="0" y="11"/>
                      </a:moveTo>
                      <a:cubicBezTo>
                        <a:pt x="10" y="11"/>
                        <a:pt x="10" y="11"/>
                        <a:pt x="10" y="11"/>
                      </a:cubicBezTo>
                      <a:cubicBezTo>
                        <a:pt x="10" y="7"/>
                        <a:pt x="9" y="4"/>
                        <a:pt x="9" y="0"/>
                      </a:cubicBezTo>
                      <a:cubicBezTo>
                        <a:pt x="0" y="0"/>
                        <a:pt x="0" y="0"/>
                        <a:pt x="0" y="0"/>
                      </a:cubicBezTo>
                      <a:cubicBezTo>
                        <a:pt x="0" y="4"/>
                        <a:pt x="0"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6" name="Rectangle 58"/>
                <p:cNvSpPr>
                  <a:spLocks noChangeArrowheads="1"/>
                </p:cNvSpPr>
                <p:nvPr/>
              </p:nvSpPr>
              <p:spPr bwMode="auto">
                <a:xfrm>
                  <a:off x="1185111" y="1521925"/>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7" name="Rectangle 59"/>
                <p:cNvSpPr>
                  <a:spLocks noChangeArrowheads="1"/>
                </p:cNvSpPr>
                <p:nvPr/>
              </p:nvSpPr>
              <p:spPr bwMode="auto">
                <a:xfrm>
                  <a:off x="1185111" y="1709250"/>
                  <a:ext cx="349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grpSp>
        <p:nvGrpSpPr>
          <p:cNvPr id="98" name="Group 97"/>
          <p:cNvGrpSpPr/>
          <p:nvPr/>
        </p:nvGrpSpPr>
        <p:grpSpPr>
          <a:xfrm>
            <a:off x="7322240" y="4719893"/>
            <a:ext cx="617788" cy="617788"/>
            <a:chOff x="6942614" y="3637203"/>
            <a:chExt cx="585787" cy="585787"/>
          </a:xfrm>
        </p:grpSpPr>
        <p:sp>
          <p:nvSpPr>
            <p:cNvPr id="99" name="Oval 98"/>
            <p:cNvSpPr/>
            <p:nvPr/>
          </p:nvSpPr>
          <p:spPr>
            <a:xfrm>
              <a:off x="6942614" y="3637203"/>
              <a:ext cx="585787" cy="585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87">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0" name="Shape 1094"/>
            <p:cNvSpPr/>
            <p:nvPr/>
          </p:nvSpPr>
          <p:spPr>
            <a:xfrm>
              <a:off x="7087269" y="3817565"/>
              <a:ext cx="299334" cy="213772"/>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55"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53527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fade">
                                      <p:cBhvr>
                                        <p:cTn id="47" dur="500"/>
                                        <p:tgtEl>
                                          <p:spTgt spid="98"/>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spect="1"/>
          </p:cNvSpPr>
          <p:nvPr/>
        </p:nvSpPr>
        <p:spPr>
          <a:xfrm>
            <a:off x="1184768" y="1676064"/>
            <a:ext cx="3061274" cy="31006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a:spLocks noChangeAspect="1"/>
          </p:cNvSpPr>
          <p:nvPr/>
        </p:nvSpPr>
        <p:spPr>
          <a:xfrm>
            <a:off x="4948901" y="1676064"/>
            <a:ext cx="3059866" cy="310066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a:spLocks noChangeAspect="1"/>
          </p:cNvSpPr>
          <p:nvPr/>
        </p:nvSpPr>
        <p:spPr>
          <a:xfrm>
            <a:off x="8711626" y="1676064"/>
            <a:ext cx="3061274" cy="310066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9"/>
          <p:cNvSpPr txBox="1">
            <a:spLocks noChangeArrowheads="1"/>
          </p:cNvSpPr>
          <p:nvPr/>
        </p:nvSpPr>
        <p:spPr bwMode="auto">
          <a:xfrm>
            <a:off x="1356217" y="5058311"/>
            <a:ext cx="27183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0"/>
          <p:cNvSpPr txBox="1">
            <a:spLocks noChangeArrowheads="1"/>
          </p:cNvSpPr>
          <p:nvPr/>
        </p:nvSpPr>
        <p:spPr bwMode="auto">
          <a:xfrm>
            <a:off x="5119646" y="5058311"/>
            <a:ext cx="27183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1"/>
          <p:cNvSpPr txBox="1">
            <a:spLocks noChangeArrowheads="1"/>
          </p:cNvSpPr>
          <p:nvPr/>
        </p:nvSpPr>
        <p:spPr bwMode="auto">
          <a:xfrm>
            <a:off x="8883076" y="5058311"/>
            <a:ext cx="27183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3"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3951380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a:spLocks/>
          </p:cNvSpPr>
          <p:nvPr/>
        </p:nvSpPr>
        <p:spPr bwMode="auto">
          <a:xfrm>
            <a:off x="0" y="1325708"/>
            <a:ext cx="12858750" cy="5906942"/>
          </a:xfrm>
          <a:custGeom>
            <a:avLst/>
            <a:gdLst>
              <a:gd name="T0" fmla="*/ 1926 w 3851"/>
              <a:gd name="T1" fmla="*/ 0 h 2739"/>
              <a:gd name="T2" fmla="*/ 3851 w 3851"/>
              <a:gd name="T3" fmla="*/ 2739 h 2739"/>
              <a:gd name="T4" fmla="*/ 0 w 3851"/>
              <a:gd name="T5" fmla="*/ 2739 h 2739"/>
              <a:gd name="T6" fmla="*/ 1926 w 3851"/>
              <a:gd name="T7" fmla="*/ 0 h 2739"/>
            </a:gdLst>
            <a:ahLst/>
            <a:cxnLst>
              <a:cxn ang="0">
                <a:pos x="T0" y="T1"/>
              </a:cxn>
              <a:cxn ang="0">
                <a:pos x="T2" y="T3"/>
              </a:cxn>
              <a:cxn ang="0">
                <a:pos x="T4" y="T5"/>
              </a:cxn>
              <a:cxn ang="0">
                <a:pos x="T6" y="T7"/>
              </a:cxn>
            </a:cxnLst>
            <a:rect l="0" t="0" r="r" b="b"/>
            <a:pathLst>
              <a:path w="3851" h="2739">
                <a:moveTo>
                  <a:pt x="1926" y="0"/>
                </a:moveTo>
                <a:lnTo>
                  <a:pt x="3851" y="2739"/>
                </a:lnTo>
                <a:lnTo>
                  <a:pt x="0" y="2739"/>
                </a:lnTo>
                <a:lnTo>
                  <a:pt x="1926" y="0"/>
                </a:lnTo>
                <a:close/>
              </a:path>
            </a:pathLst>
          </a:custGeom>
          <a:blipFill dpi="0" rotWithShape="1">
            <a:blip r:embed="rId1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7"/>
          <p:cNvSpPr>
            <a:spLocks/>
          </p:cNvSpPr>
          <p:nvPr/>
        </p:nvSpPr>
        <p:spPr bwMode="auto">
          <a:xfrm>
            <a:off x="0" y="-1"/>
            <a:ext cx="12858749" cy="7144718"/>
          </a:xfrm>
          <a:custGeom>
            <a:avLst/>
            <a:gdLst>
              <a:gd name="T0" fmla="*/ 0 w 5483"/>
              <a:gd name="T1" fmla="*/ 0 h 2853"/>
              <a:gd name="T2" fmla="*/ 5483 w 5483"/>
              <a:gd name="T3" fmla="*/ 0 h 2853"/>
              <a:gd name="T4" fmla="*/ 2742 w 5483"/>
              <a:gd name="T5" fmla="*/ 2853 h 2853"/>
              <a:gd name="T6" fmla="*/ 0 w 5483"/>
              <a:gd name="T7" fmla="*/ 0 h 2853"/>
            </a:gdLst>
            <a:ahLst/>
            <a:cxnLst>
              <a:cxn ang="0">
                <a:pos x="T0" y="T1"/>
              </a:cxn>
              <a:cxn ang="0">
                <a:pos x="T2" y="T3"/>
              </a:cxn>
              <a:cxn ang="0">
                <a:pos x="T4" y="T5"/>
              </a:cxn>
              <a:cxn ang="0">
                <a:pos x="T6" y="T7"/>
              </a:cxn>
            </a:cxnLst>
            <a:rect l="0" t="0" r="r" b="b"/>
            <a:pathLst>
              <a:path w="5483" h="2853">
                <a:moveTo>
                  <a:pt x="0" y="0"/>
                </a:moveTo>
                <a:lnTo>
                  <a:pt x="5483" y="0"/>
                </a:lnTo>
                <a:lnTo>
                  <a:pt x="2742" y="2853"/>
                </a:lnTo>
                <a:lnTo>
                  <a:pt x="0" y="0"/>
                </a:lnTo>
                <a:close/>
              </a:path>
            </a:pathLst>
          </a:custGeom>
          <a:solidFill>
            <a:schemeClr val="accent1">
              <a:alpha val="69804"/>
            </a:schemeClr>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3" name="MH_Number_1"/>
          <p:cNvSpPr/>
          <p:nvPr>
            <p:custDataLst>
              <p:tags r:id="rId1"/>
            </p:custDataLst>
          </p:nvPr>
        </p:nvSpPr>
        <p:spPr>
          <a:xfrm>
            <a:off x="4554020" y="2003584"/>
            <a:ext cx="501639" cy="492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2"/>
          <p:cNvSpPr/>
          <p:nvPr>
            <p:custDataLst>
              <p:tags r:id="rId2"/>
            </p:custDataLst>
          </p:nvPr>
        </p:nvSpPr>
        <p:spPr>
          <a:xfrm>
            <a:off x="4554020" y="2787057"/>
            <a:ext cx="501639" cy="492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US" altLang="zh-CN" sz="32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15" name="MH_Number_3"/>
          <p:cNvSpPr/>
          <p:nvPr>
            <p:custDataLst>
              <p:tags r:id="rId3"/>
            </p:custDataLst>
          </p:nvPr>
        </p:nvSpPr>
        <p:spPr>
          <a:xfrm>
            <a:off x="4554020" y="3570530"/>
            <a:ext cx="501639" cy="492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US" altLang="zh-CN" sz="320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Number_4"/>
          <p:cNvSpPr/>
          <p:nvPr>
            <p:custDataLst>
              <p:tags r:id="rId4"/>
            </p:custDataLst>
          </p:nvPr>
        </p:nvSpPr>
        <p:spPr>
          <a:xfrm>
            <a:off x="4554020" y="4354003"/>
            <a:ext cx="501639" cy="492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US" altLang="zh-CN" sz="320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Entry_1"/>
          <p:cNvSpPr txBox="1"/>
          <p:nvPr>
            <p:custDataLst>
              <p:tags r:id="rId5"/>
            </p:custDataLst>
          </p:nvPr>
        </p:nvSpPr>
        <p:spPr>
          <a:xfrm>
            <a:off x="5421263" y="2104223"/>
            <a:ext cx="3385423" cy="369332"/>
          </a:xfrm>
          <a:prstGeom prst="rect">
            <a:avLst/>
          </a:prstGeom>
          <a:noFill/>
        </p:spPr>
        <p:txBody>
          <a:bodyPr wrap="square" lIns="0" tIns="0" rIns="0" bIns="0" rtlCol="0" anchor="ctr" anchorCtr="0">
            <a:spAutoFit/>
          </a:bodyPr>
          <a:lstStyle/>
          <a:p>
            <a:r>
              <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点击添加相关标题文字</a:t>
            </a:r>
          </a:p>
        </p:txBody>
      </p:sp>
      <p:sp>
        <p:nvSpPr>
          <p:cNvPr id="18" name="MH_Entry_2"/>
          <p:cNvSpPr txBox="1"/>
          <p:nvPr>
            <p:custDataLst>
              <p:tags r:id="rId6"/>
            </p:custDataLst>
          </p:nvPr>
        </p:nvSpPr>
        <p:spPr>
          <a:xfrm>
            <a:off x="5421263" y="2886838"/>
            <a:ext cx="3385423" cy="369332"/>
          </a:xfrm>
          <a:prstGeom prst="rect">
            <a:avLst/>
          </a:prstGeom>
          <a:noFill/>
        </p:spPr>
        <p:txBody>
          <a:bodyPr wrap="square" lIns="0" tIns="0" rIns="0" bIns="0" rtlCol="0" anchor="ctr" anchorCtr="0">
            <a:spAutoFit/>
          </a:bodyPr>
          <a:lstStyle/>
          <a:p>
            <a:r>
              <a:rPr lang="zh-CN" altLang="en-US" sz="240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点击添加相关标题文字</a:t>
            </a:r>
            <a:endPar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MH_Entry_3"/>
          <p:cNvSpPr txBox="1"/>
          <p:nvPr>
            <p:custDataLst>
              <p:tags r:id="rId7"/>
            </p:custDataLst>
          </p:nvPr>
        </p:nvSpPr>
        <p:spPr>
          <a:xfrm>
            <a:off x="5421263" y="3669453"/>
            <a:ext cx="3385423" cy="369332"/>
          </a:xfrm>
          <a:prstGeom prst="rect">
            <a:avLst/>
          </a:prstGeom>
          <a:noFill/>
        </p:spPr>
        <p:txBody>
          <a:bodyPr wrap="square" lIns="0" tIns="0" rIns="0" bIns="0" rtlCol="0" anchor="ctr" anchorCtr="0">
            <a:spAutoFit/>
          </a:bodyPr>
          <a:lstStyle/>
          <a:p>
            <a:r>
              <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点击添加相关标题文字</a:t>
            </a:r>
          </a:p>
        </p:txBody>
      </p:sp>
      <p:sp>
        <p:nvSpPr>
          <p:cNvPr id="20" name="MH_Entry_4"/>
          <p:cNvSpPr txBox="1"/>
          <p:nvPr>
            <p:custDataLst>
              <p:tags r:id="rId8"/>
            </p:custDataLst>
          </p:nvPr>
        </p:nvSpPr>
        <p:spPr>
          <a:xfrm>
            <a:off x="5421263" y="4452067"/>
            <a:ext cx="3385423" cy="369332"/>
          </a:xfrm>
          <a:prstGeom prst="rect">
            <a:avLst/>
          </a:prstGeom>
          <a:noFill/>
        </p:spPr>
        <p:txBody>
          <a:bodyPr wrap="square" lIns="0" tIns="0" rIns="0" bIns="0" rtlCol="0" anchor="ctr" anchorCtr="0">
            <a:spAutoFit/>
          </a:bodyPr>
          <a:lstStyle/>
          <a:p>
            <a:r>
              <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点击添加相关标题文字</a:t>
            </a:r>
          </a:p>
        </p:txBody>
      </p:sp>
      <p:sp>
        <p:nvSpPr>
          <p:cNvPr id="21" name="MH_Others_5"/>
          <p:cNvSpPr txBox="1"/>
          <p:nvPr>
            <p:custDataLst>
              <p:tags r:id="rId9"/>
            </p:custDataLst>
          </p:nvPr>
        </p:nvSpPr>
        <p:spPr>
          <a:xfrm>
            <a:off x="2286970" y="1028262"/>
            <a:ext cx="1641902" cy="375002"/>
          </a:xfrm>
          <a:prstGeom prst="rect">
            <a:avLst/>
          </a:prstGeom>
          <a:noFill/>
        </p:spPr>
        <p:txBody>
          <a:bodyPr wrap="square" rtlCol="0">
            <a:noAutofit/>
          </a:bodyPr>
          <a:lstStyle/>
          <a:p>
            <a:pPr algn="r"/>
            <a:r>
              <a:rPr lang="en-US" altLang="zh-CN"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CONTENTS</a:t>
            </a:r>
            <a:endParaRPr lang="zh-CN" altLang="en-US"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22" name="MH_Others_6"/>
          <p:cNvSpPr txBox="1"/>
          <p:nvPr>
            <p:custDataLst>
              <p:tags r:id="rId10"/>
            </p:custDataLst>
          </p:nvPr>
        </p:nvSpPr>
        <p:spPr>
          <a:xfrm>
            <a:off x="2804461" y="512398"/>
            <a:ext cx="1124411" cy="486886"/>
          </a:xfrm>
          <a:prstGeom prst="rect">
            <a:avLst/>
          </a:prstGeom>
          <a:noFill/>
        </p:spPr>
        <p:txBody>
          <a:bodyPr wrap="square" rtlCol="0">
            <a:noAutofit/>
          </a:bodyPr>
          <a:lstStyle/>
          <a:p>
            <a:pPr algn="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23" name="椭圆 22"/>
          <p:cNvSpPr/>
          <p:nvPr/>
        </p:nvSpPr>
        <p:spPr>
          <a:xfrm>
            <a:off x="4226074" y="2177233"/>
            <a:ext cx="145144" cy="145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椭圆 23"/>
          <p:cNvSpPr/>
          <p:nvPr/>
        </p:nvSpPr>
        <p:spPr>
          <a:xfrm>
            <a:off x="4226074" y="2983683"/>
            <a:ext cx="145144" cy="145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椭圆 24"/>
          <p:cNvSpPr/>
          <p:nvPr/>
        </p:nvSpPr>
        <p:spPr>
          <a:xfrm>
            <a:off x="4226074" y="3764733"/>
            <a:ext cx="145144" cy="145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椭圆 25"/>
          <p:cNvSpPr/>
          <p:nvPr/>
        </p:nvSpPr>
        <p:spPr>
          <a:xfrm>
            <a:off x="4226074" y="4520383"/>
            <a:ext cx="145144" cy="145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24874812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42"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1"/>
                                        </p:tgtEl>
                                        <p:attrNameLst>
                                          <p:attrName>style.visibility</p:attrName>
                                        </p:attrNameLst>
                                      </p:cBhvr>
                                      <p:to>
                                        <p:strVal val="visible"/>
                                      </p:to>
                                    </p:set>
                                    <p:anim by="(-#ppt_w*2)" calcmode="lin" valueType="num">
                                      <p:cBhvr rctx="PPT">
                                        <p:cTn id="22" dur="500" autoRev="1" fill="hold">
                                          <p:stCondLst>
                                            <p:cond delay="0"/>
                                          </p:stCondLst>
                                        </p:cTn>
                                        <p:tgtEl>
                                          <p:spTgt spid="21"/>
                                        </p:tgtEl>
                                        <p:attrNameLst>
                                          <p:attrName>ppt_w</p:attrName>
                                        </p:attrNameLst>
                                      </p:cBhvr>
                                    </p:anim>
                                    <p:anim by="(#ppt_w*0.50)" calcmode="lin" valueType="num">
                                      <p:cBhvr>
                                        <p:cTn id="23" dur="500" decel="50000" autoRev="1" fill="hold">
                                          <p:stCondLst>
                                            <p:cond delay="0"/>
                                          </p:stCondLst>
                                        </p:cTn>
                                        <p:tgtEl>
                                          <p:spTgt spid="21"/>
                                        </p:tgtEl>
                                        <p:attrNameLst>
                                          <p:attrName>ppt_x</p:attrName>
                                        </p:attrNameLst>
                                      </p:cBhvr>
                                    </p:anim>
                                    <p:anim from="(-#ppt_h/2)" to="(#ppt_y)" calcmode="lin" valueType="num">
                                      <p:cBhvr>
                                        <p:cTn id="24" dur="1000" fill="hold">
                                          <p:stCondLst>
                                            <p:cond delay="0"/>
                                          </p:stCondLst>
                                        </p:cTn>
                                        <p:tgtEl>
                                          <p:spTgt spid="21"/>
                                        </p:tgtEl>
                                        <p:attrNameLst>
                                          <p:attrName>ppt_y</p:attrName>
                                        </p:attrNameLst>
                                      </p:cBhvr>
                                    </p:anim>
                                    <p:animRot by="21600000">
                                      <p:cBhvr>
                                        <p:cTn id="25" dur="1000" fill="hold">
                                          <p:stCondLst>
                                            <p:cond delay="0"/>
                                          </p:stCondLst>
                                        </p:cTn>
                                        <p:tgtEl>
                                          <p:spTgt spid="21"/>
                                        </p:tgtEl>
                                        <p:attrNameLst>
                                          <p:attrName>r</p:attrName>
                                        </p:attrNameLst>
                                      </p:cBhvr>
                                    </p:animRot>
                                  </p:childTnLst>
                                </p:cTn>
                              </p:par>
                            </p:childTnLst>
                          </p:cTn>
                        </p:par>
                        <p:par>
                          <p:cTn id="26" fill="hold">
                            <p:stCondLst>
                              <p:cond delay="3450"/>
                            </p:stCondLst>
                            <p:childTnLst>
                              <p:par>
                                <p:cTn id="27" presetID="2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childTnLst>
                                </p:cTn>
                              </p:par>
                            </p:childTnLst>
                          </p:cTn>
                        </p:par>
                        <p:par>
                          <p:cTn id="31" fill="hold">
                            <p:stCondLst>
                              <p:cond delay="395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4450"/>
                            </p:stCondLst>
                            <p:childTnLst>
                              <p:par>
                                <p:cTn id="39" presetID="2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childTnLst>
                                </p:cTn>
                              </p:par>
                            </p:childTnLst>
                          </p:cTn>
                        </p:par>
                        <p:par>
                          <p:cTn id="43" fill="hold">
                            <p:stCondLst>
                              <p:cond delay="495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5450"/>
                            </p:stCondLst>
                            <p:childTnLst>
                              <p:par>
                                <p:cTn id="51" presetID="2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childTnLst>
                                </p:cTn>
                              </p:par>
                            </p:childTnLst>
                          </p:cTn>
                        </p:par>
                        <p:par>
                          <p:cTn id="55" fill="hold">
                            <p:stCondLst>
                              <p:cond delay="5950"/>
                            </p:stCondLst>
                            <p:childTnLst>
                              <p:par>
                                <p:cTn id="56" presetID="10" presetClass="entr" presetSubtype="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6450"/>
                            </p:stCondLst>
                            <p:childTnLst>
                              <p:par>
                                <p:cTn id="63" presetID="2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childTnLst>
                                </p:cTn>
                              </p:par>
                            </p:childTnLst>
                          </p:cTn>
                        </p:par>
                        <p:par>
                          <p:cTn id="67" fill="hold">
                            <p:stCondLst>
                              <p:cond delay="6950"/>
                            </p:stCondLst>
                            <p:childTnLst>
                              <p:par>
                                <p:cTn id="68" presetID="10"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4" grpId="0"/>
      <p:bldP spid="15" grpId="0"/>
      <p:bldP spid="16" grpId="0"/>
      <p:bldP spid="17" grpId="0"/>
      <p:bldP spid="18" grpId="0"/>
      <p:bldP spid="19" grpId="0"/>
      <p:bldP spid="20" grpId="0"/>
      <p:bldP spid="21" grpId="0"/>
      <p:bldP spid="22" grpId="0"/>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p:nvPr/>
        </p:nvSpPr>
        <p:spPr>
          <a:xfrm>
            <a:off x="0" y="1008340"/>
            <a:ext cx="10749855" cy="2319953"/>
          </a:xfrm>
          <a:prstGeom prst="homePlat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199717" y="2390936"/>
            <a:ext cx="442897" cy="274130"/>
            <a:chOff x="7719062" y="2536205"/>
            <a:chExt cx="791915" cy="490154"/>
          </a:xfrm>
        </p:grpSpPr>
        <p:sp>
          <p:nvSpPr>
            <p:cNvPr id="6" name="燕尾形 5"/>
            <p:cNvSpPr/>
            <p:nvPr/>
          </p:nvSpPr>
          <p:spPr>
            <a:xfrm rot="10800000">
              <a:off x="7719062"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19" name="燕尾形 18"/>
            <p:cNvSpPr/>
            <p:nvPr/>
          </p:nvSpPr>
          <p:spPr>
            <a:xfrm rot="10800000">
              <a:off x="7974319"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21" name="燕尾形 20"/>
            <p:cNvSpPr/>
            <p:nvPr/>
          </p:nvSpPr>
          <p:spPr>
            <a:xfrm rot="10800000">
              <a:off x="8229575"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grpSp>
      <p:sp>
        <p:nvSpPr>
          <p:cNvPr id="5" name="矩形 4"/>
          <p:cNvSpPr/>
          <p:nvPr/>
        </p:nvSpPr>
        <p:spPr>
          <a:xfrm>
            <a:off x="6429375" y="3328293"/>
            <a:ext cx="6429375" cy="16561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1"/>
          <p:cNvSpPr txBox="1"/>
          <p:nvPr/>
        </p:nvSpPr>
        <p:spPr>
          <a:xfrm>
            <a:off x="2293250" y="2327946"/>
            <a:ext cx="2432012" cy="338554"/>
          </a:xfrm>
          <a:prstGeom prst="rect">
            <a:avLst/>
          </a:prstGeom>
          <a:noFill/>
        </p:spPr>
        <p:txBody>
          <a:bodyPr wrap="none" rtlCol="0">
            <a:spAutoFit/>
          </a:bodyPr>
          <a:lstStyle/>
          <a:p>
            <a:pPr marL="0" lvl="1" indent="0"/>
            <a:r>
              <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rPr>
              <a:t>Add related title words</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a:spLocks noChangeArrowheads="1"/>
          </p:cNvSpPr>
          <p:nvPr/>
        </p:nvSpPr>
        <p:spPr bwMode="auto">
          <a:xfrm>
            <a:off x="2391001" y="1724839"/>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nvSpPr>
        <p:spPr bwMode="auto">
          <a:xfrm>
            <a:off x="6721442" y="1724839"/>
            <a:ext cx="38890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31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 MOTHER'S LOVE</a:t>
            </a:r>
            <a:endParaRPr lang="en-US" altLang="zh-CN" sz="31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2" name="文本框 21"/>
          <p:cNvSpPr txBox="1">
            <a:spLocks noChangeArrowheads="1"/>
          </p:cNvSpPr>
          <p:nvPr/>
        </p:nvSpPr>
        <p:spPr bwMode="auto">
          <a:xfrm>
            <a:off x="6749457" y="2327946"/>
            <a:ext cx="23775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Maternal and infant</a:t>
            </a:r>
            <a:endPar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3" name="TextBox 11"/>
          <p:cNvSpPr txBox="1"/>
          <p:nvPr/>
        </p:nvSpPr>
        <p:spPr>
          <a:xfrm>
            <a:off x="6734641" y="4145409"/>
            <a:ext cx="5334034" cy="646331"/>
          </a:xfrm>
          <a:prstGeom prst="rect">
            <a:avLst/>
          </a:prstGeom>
          <a:noFill/>
        </p:spPr>
        <p:txBody>
          <a:bodyPr wrap="square" rtlCol="0">
            <a:spAutoFit/>
          </a:bodyPr>
          <a:lstStyle/>
          <a:p>
            <a:pPr algn="just">
              <a:lnSpc>
                <a:spcPct val="120000"/>
              </a:lnSpc>
            </a:pPr>
            <a:r>
              <a:rPr lang="en-US"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the written content, modify the text content, may also directly bring a copy of your content to this. Please replace the written content, modify the text content, may also directly bring a copy of your content to this.</a:t>
            </a:r>
            <a:endParaRPr lang="en-GB"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a:spLocks noChangeArrowheads="1"/>
          </p:cNvSpPr>
          <p:nvPr/>
        </p:nvSpPr>
        <p:spPr bwMode="auto">
          <a:xfrm>
            <a:off x="6708488" y="3622189"/>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添加相关标题文字</a:t>
            </a:r>
            <a:endParaRPr lang="en-US" altLang="zh-CN" sz="28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99520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8"/>
                                        </p:tgtEl>
                                        <p:attrNameLst>
                                          <p:attrName>style.visibility</p:attrName>
                                        </p:attrNameLst>
                                      </p:cBhvr>
                                      <p:to>
                                        <p:strVal val="visible"/>
                                      </p:to>
                                    </p:set>
                                    <p:anim calcmode="lin" valueType="num">
                                      <p:cBhvr>
                                        <p:cTn id="20" dur="1000" fill="hold"/>
                                        <p:tgtEl>
                                          <p:spTgt spid="18"/>
                                        </p:tgtEl>
                                        <p:attrNameLst>
                                          <p:attrName>ppt_w</p:attrName>
                                        </p:attrNameLst>
                                      </p:cBhvr>
                                      <p:tavLst>
                                        <p:tav tm="0">
                                          <p:val>
                                            <p:fltVal val="0"/>
                                          </p:val>
                                        </p:tav>
                                        <p:tav tm="100000">
                                          <p:val>
                                            <p:strVal val="#ppt_w"/>
                                          </p:val>
                                        </p:tav>
                                      </p:tavLst>
                                    </p:anim>
                                    <p:anim calcmode="lin" valueType="num">
                                      <p:cBhvr>
                                        <p:cTn id="21" dur="1000" fill="hold"/>
                                        <p:tgtEl>
                                          <p:spTgt spid="18"/>
                                        </p:tgtEl>
                                        <p:attrNameLst>
                                          <p:attrName>ppt_h</p:attrName>
                                        </p:attrNameLst>
                                      </p:cBhvr>
                                      <p:tavLst>
                                        <p:tav tm="0">
                                          <p:val>
                                            <p:fltVal val="0"/>
                                          </p:val>
                                        </p:tav>
                                        <p:tav tm="100000">
                                          <p:val>
                                            <p:strVal val="#ppt_h"/>
                                          </p:val>
                                        </p:tav>
                                      </p:tavLst>
                                    </p:anim>
                                    <p:animEffect transition="in" filter="fade">
                                      <p:cBhvr>
                                        <p:cTn id="22" dur="1000"/>
                                        <p:tgtEl>
                                          <p:spTgt spid="18"/>
                                        </p:tgtEl>
                                      </p:cBhvr>
                                    </p:animEffect>
                                  </p:childTnLst>
                                </p:cTn>
                              </p:par>
                            </p:childTnLst>
                          </p:cTn>
                        </p:par>
                        <p:par>
                          <p:cTn id="23" fill="hold">
                            <p:stCondLst>
                              <p:cond delay="2300"/>
                            </p:stCondLst>
                            <p:childTnLst>
                              <p:par>
                                <p:cTn id="24" presetID="1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par>
                          <p:cTn id="28" fill="hold">
                            <p:stCondLst>
                              <p:cond delay="28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3900"/>
                            </p:stCondLst>
                            <p:childTnLst>
                              <p:par>
                                <p:cTn id="35" presetID="2" presetClass="entr" presetSubtype="2"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44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p:stCondLst>
                              <p:cond delay="4900"/>
                            </p:stCondLst>
                            <p:childTnLst>
                              <p:par>
                                <p:cTn id="44" presetID="22" presetClass="entr" presetSubtype="2"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5400"/>
                            </p:stCondLst>
                            <p:childTnLst>
                              <p:par>
                                <p:cTn id="48" presetID="2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16" grpId="0"/>
      <p:bldP spid="18" grpId="0"/>
      <p:bldP spid="20" grpId="0"/>
      <p:bldP spid="22" grpId="0"/>
      <p:bldP spid="23"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725106" y="1770479"/>
            <a:ext cx="1705416" cy="1706939"/>
            <a:chOff x="6376412" y="1678768"/>
            <a:chExt cx="1617076" cy="1618520"/>
          </a:xfrm>
          <a:solidFill>
            <a:schemeClr val="accent3"/>
          </a:solidFill>
        </p:grpSpPr>
        <p:sp>
          <p:nvSpPr>
            <p:cNvPr id="38" name="Freeform 35"/>
            <p:cNvSpPr>
              <a:spLocks noEditPoints="1"/>
            </p:cNvSpPr>
            <p:nvPr/>
          </p:nvSpPr>
          <p:spPr bwMode="auto">
            <a:xfrm>
              <a:off x="6376412" y="1678768"/>
              <a:ext cx="1617076" cy="1618520"/>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0" name="Shape 4168"/>
            <p:cNvSpPr/>
            <p:nvPr/>
          </p:nvSpPr>
          <p:spPr>
            <a:xfrm>
              <a:off x="7101470" y="2315605"/>
              <a:ext cx="519944" cy="337948"/>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1" name="Group 10"/>
          <p:cNvGrpSpPr/>
          <p:nvPr/>
        </p:nvGrpSpPr>
        <p:grpSpPr>
          <a:xfrm>
            <a:off x="3802166" y="2542123"/>
            <a:ext cx="618433" cy="407211"/>
            <a:chOff x="3672114" y="2961703"/>
            <a:chExt cx="1188615" cy="782652"/>
          </a:xfrm>
        </p:grpSpPr>
        <p:cxnSp>
          <p:nvCxnSpPr>
            <p:cNvPr id="12" name="Straight Connector 11"/>
            <p:cNvCxnSpPr/>
            <p:nvPr/>
          </p:nvCxnSpPr>
          <p:spPr>
            <a:xfrm flipH="1">
              <a:off x="4412341" y="2961703"/>
              <a:ext cx="448388" cy="773992"/>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672114" y="3744355"/>
              <a:ext cx="740227" cy="0"/>
            </a:xfrm>
            <a:prstGeom prst="line">
              <a:avLst/>
            </a:prstGeom>
            <a:ln w="1270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flipH="1">
            <a:off x="6871813" y="3313178"/>
            <a:ext cx="1253548" cy="825408"/>
            <a:chOff x="3672114" y="2961703"/>
            <a:chExt cx="1188615" cy="782652"/>
          </a:xfrm>
        </p:grpSpPr>
        <p:cxnSp>
          <p:nvCxnSpPr>
            <p:cNvPr id="15" name="Straight Connector 14"/>
            <p:cNvCxnSpPr/>
            <p:nvPr/>
          </p:nvCxnSpPr>
          <p:spPr>
            <a:xfrm flipH="1">
              <a:off x="4412341" y="2961703"/>
              <a:ext cx="448388" cy="773992"/>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672114" y="3744355"/>
              <a:ext cx="740227" cy="0"/>
            </a:xfrm>
            <a:prstGeom prst="line">
              <a:avLst/>
            </a:prstGeom>
            <a:ln w="1270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flipH="1">
            <a:off x="8405314" y="2542123"/>
            <a:ext cx="618433" cy="407211"/>
            <a:chOff x="3672114" y="2961703"/>
            <a:chExt cx="1188615" cy="782652"/>
          </a:xfrm>
        </p:grpSpPr>
        <p:cxnSp>
          <p:nvCxnSpPr>
            <p:cNvPr id="20" name="Straight Connector 19"/>
            <p:cNvCxnSpPr/>
            <p:nvPr/>
          </p:nvCxnSpPr>
          <p:spPr>
            <a:xfrm flipH="1">
              <a:off x="4412341" y="2961703"/>
              <a:ext cx="448388" cy="773992"/>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3672114" y="3744355"/>
              <a:ext cx="740227" cy="0"/>
            </a:xfrm>
            <a:prstGeom prst="line">
              <a:avLst/>
            </a:prstGeom>
            <a:ln w="1270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9257042" y="2716659"/>
            <a:ext cx="2337191" cy="993497"/>
            <a:chOff x="9179005" y="2464956"/>
            <a:chExt cx="2216125" cy="942034"/>
          </a:xfrm>
        </p:grpSpPr>
        <p:sp>
          <p:nvSpPr>
            <p:cNvPr id="23" name="TextBox 22"/>
            <p:cNvSpPr txBox="1"/>
            <p:nvPr/>
          </p:nvSpPr>
          <p:spPr>
            <a:xfrm>
              <a:off x="9256677" y="2852871"/>
              <a:ext cx="2138453" cy="554119"/>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24" name="TextBox 23"/>
            <p:cNvSpPr txBox="1"/>
            <p:nvPr/>
          </p:nvSpPr>
          <p:spPr>
            <a:xfrm>
              <a:off x="9179005" y="2464956"/>
              <a:ext cx="1320097" cy="412642"/>
            </a:xfrm>
            <a:prstGeom prst="rect">
              <a:avLst/>
            </a:prstGeom>
            <a:noFill/>
          </p:spPr>
          <p:txBody>
            <a:bodyPr wrap="square" rtlCol="0" anchor="ctr">
              <a:spAutoFit/>
            </a:bodyPr>
            <a:lstStyle/>
            <a:p>
              <a:pPr>
                <a:lnSpc>
                  <a:spcPct val="150000"/>
                </a:lnSpc>
              </a:pP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Improve</a:t>
              </a:r>
            </a:p>
          </p:txBody>
        </p:sp>
      </p:grpSp>
      <p:grpSp>
        <p:nvGrpSpPr>
          <p:cNvPr id="25" name="Group 24"/>
          <p:cNvGrpSpPr/>
          <p:nvPr/>
        </p:nvGrpSpPr>
        <p:grpSpPr>
          <a:xfrm>
            <a:off x="1492127" y="2716659"/>
            <a:ext cx="2157254" cy="993497"/>
            <a:chOff x="905232" y="2464956"/>
            <a:chExt cx="2045509" cy="942034"/>
          </a:xfrm>
        </p:grpSpPr>
        <p:sp>
          <p:nvSpPr>
            <p:cNvPr id="26" name="TextBox 25"/>
            <p:cNvSpPr txBox="1"/>
            <p:nvPr/>
          </p:nvSpPr>
          <p:spPr>
            <a:xfrm>
              <a:off x="905232" y="2852871"/>
              <a:ext cx="1967465" cy="554119"/>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27" name="TextBox 26"/>
            <p:cNvSpPr txBox="1"/>
            <p:nvPr/>
          </p:nvSpPr>
          <p:spPr>
            <a:xfrm>
              <a:off x="1630644" y="2464956"/>
              <a:ext cx="1320097" cy="412642"/>
            </a:xfrm>
            <a:prstGeom prst="rect">
              <a:avLst/>
            </a:prstGeom>
            <a:noFill/>
          </p:spPr>
          <p:txBody>
            <a:bodyPr wrap="square" rtlCol="0" anchor="ctr">
              <a:spAutoFit/>
            </a:bodyPr>
            <a:lstStyle/>
            <a:p>
              <a:pPr algn="r">
                <a:lnSpc>
                  <a:spcPct val="150000"/>
                </a:lnSpc>
              </a:pP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Measure</a:t>
              </a:r>
            </a:p>
          </p:txBody>
        </p:sp>
      </p:grpSp>
      <p:grpSp>
        <p:nvGrpSpPr>
          <p:cNvPr id="28" name="Group 27"/>
          <p:cNvGrpSpPr/>
          <p:nvPr/>
        </p:nvGrpSpPr>
        <p:grpSpPr>
          <a:xfrm>
            <a:off x="8356247" y="3913018"/>
            <a:ext cx="2151539" cy="993497"/>
            <a:chOff x="9179005" y="2464956"/>
            <a:chExt cx="2040090" cy="942034"/>
          </a:xfrm>
        </p:grpSpPr>
        <p:sp>
          <p:nvSpPr>
            <p:cNvPr id="29" name="TextBox 28"/>
            <p:cNvSpPr txBox="1"/>
            <p:nvPr/>
          </p:nvSpPr>
          <p:spPr>
            <a:xfrm>
              <a:off x="9256677" y="2852871"/>
              <a:ext cx="1962418" cy="554119"/>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30" name="TextBox 29"/>
            <p:cNvSpPr txBox="1"/>
            <p:nvPr/>
          </p:nvSpPr>
          <p:spPr>
            <a:xfrm>
              <a:off x="9179005" y="2464956"/>
              <a:ext cx="1320097" cy="412642"/>
            </a:xfrm>
            <a:prstGeom prst="rect">
              <a:avLst/>
            </a:prstGeom>
            <a:noFill/>
          </p:spPr>
          <p:txBody>
            <a:bodyPr wrap="square" rtlCol="0" anchor="ctr">
              <a:spAutoFit/>
            </a:bodyPr>
            <a:lstStyle/>
            <a:p>
              <a:pPr>
                <a:lnSpc>
                  <a:spcPct val="150000"/>
                </a:lnSpc>
              </a:pP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Plan</a:t>
              </a:r>
            </a:p>
          </p:txBody>
        </p:sp>
      </p:grpSp>
      <p:grpSp>
        <p:nvGrpSpPr>
          <p:cNvPr id="5" name="Group 4"/>
          <p:cNvGrpSpPr/>
          <p:nvPr/>
        </p:nvGrpSpPr>
        <p:grpSpPr>
          <a:xfrm>
            <a:off x="5938277" y="3489722"/>
            <a:ext cx="1010045" cy="2889017"/>
            <a:chOff x="5630340" y="3308955"/>
            <a:chExt cx="957725" cy="2739366"/>
          </a:xfrm>
        </p:grpSpPr>
        <p:grpSp>
          <p:nvGrpSpPr>
            <p:cNvPr id="50" name="Group 49"/>
            <p:cNvGrpSpPr/>
            <p:nvPr/>
          </p:nvGrpSpPr>
          <p:grpSpPr>
            <a:xfrm>
              <a:off x="5630340" y="4068408"/>
              <a:ext cx="957725" cy="688825"/>
              <a:chOff x="5615826" y="4108318"/>
              <a:chExt cx="957725" cy="688825"/>
            </a:xfrm>
          </p:grpSpPr>
          <p:sp>
            <p:nvSpPr>
              <p:cNvPr id="51" name="Rectangle 9"/>
              <p:cNvSpPr>
                <a:spLocks noChangeArrowheads="1"/>
              </p:cNvSpPr>
              <p:nvPr/>
            </p:nvSpPr>
            <p:spPr bwMode="auto">
              <a:xfrm>
                <a:off x="5615826" y="4108318"/>
                <a:ext cx="957725" cy="688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ctr" anchorCtr="0" compatLnSpc="1">
                <a:prstTxWarp prst="textNoShape">
                  <a:avLst/>
                </a:prstTxWarp>
              </a:bodyPr>
              <a:lstStyle/>
              <a:p>
                <a:pPr algn="ctr"/>
                <a:endParaRPr lang="id-ID" sz="2953">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Rectangle 17"/>
              <p:cNvSpPr>
                <a:spLocks noChangeArrowheads="1"/>
              </p:cNvSpPr>
              <p:nvPr/>
            </p:nvSpPr>
            <p:spPr bwMode="auto">
              <a:xfrm>
                <a:off x="6094688" y="4108318"/>
                <a:ext cx="478863" cy="688825"/>
              </a:xfrm>
              <a:prstGeom prst="rect">
                <a:avLst/>
              </a:prstGeom>
              <a:solidFill>
                <a:schemeClr val="tx1">
                  <a:lumMod val="95000"/>
                  <a:lumOff val="5000"/>
                  <a:alpha val="10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3" name="Group 52"/>
            <p:cNvGrpSpPr/>
            <p:nvPr/>
          </p:nvGrpSpPr>
          <p:grpSpPr>
            <a:xfrm>
              <a:off x="5630340" y="4819854"/>
              <a:ext cx="957725" cy="688825"/>
              <a:chOff x="5615826" y="4859764"/>
              <a:chExt cx="957725" cy="688825"/>
            </a:xfrm>
          </p:grpSpPr>
          <p:sp>
            <p:nvSpPr>
              <p:cNvPr id="54" name="Rectangle 8"/>
              <p:cNvSpPr>
                <a:spLocks noChangeArrowheads="1"/>
              </p:cNvSpPr>
              <p:nvPr/>
            </p:nvSpPr>
            <p:spPr bwMode="auto">
              <a:xfrm>
                <a:off x="5615826" y="4859764"/>
                <a:ext cx="957725" cy="688825"/>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ctr" anchorCtr="0" compatLnSpc="1">
                <a:prstTxWarp prst="textNoShape">
                  <a:avLst/>
                </a:prstTxWarp>
              </a:bodyPr>
              <a:lstStyle/>
              <a:p>
                <a:pPr algn="ctr"/>
                <a:endParaRPr lang="id-ID" sz="2953">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Rectangle 18"/>
              <p:cNvSpPr>
                <a:spLocks noChangeArrowheads="1"/>
              </p:cNvSpPr>
              <p:nvPr/>
            </p:nvSpPr>
            <p:spPr bwMode="auto">
              <a:xfrm>
                <a:off x="6094688" y="4859764"/>
                <a:ext cx="478863" cy="688825"/>
              </a:xfrm>
              <a:prstGeom prst="rect">
                <a:avLst/>
              </a:prstGeom>
              <a:solidFill>
                <a:schemeClr val="tx1">
                  <a:lumMod val="95000"/>
                  <a:lumOff val="5000"/>
                  <a:alpha val="10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6" name="Group 55"/>
            <p:cNvGrpSpPr/>
            <p:nvPr/>
          </p:nvGrpSpPr>
          <p:grpSpPr>
            <a:xfrm>
              <a:off x="5630340" y="5567616"/>
              <a:ext cx="957725" cy="480705"/>
              <a:chOff x="5615826" y="5607526"/>
              <a:chExt cx="957725" cy="480705"/>
            </a:xfrm>
          </p:grpSpPr>
          <p:sp>
            <p:nvSpPr>
              <p:cNvPr id="57" name="Freeform 7"/>
              <p:cNvSpPr>
                <a:spLocks/>
              </p:cNvSpPr>
              <p:nvPr/>
            </p:nvSpPr>
            <p:spPr bwMode="auto">
              <a:xfrm>
                <a:off x="5615826" y="5607526"/>
                <a:ext cx="957725" cy="480705"/>
              </a:xfrm>
              <a:custGeom>
                <a:avLst/>
                <a:gdLst>
                  <a:gd name="T0" fmla="*/ 260 w 520"/>
                  <a:gd name="T1" fmla="*/ 261 h 261"/>
                  <a:gd name="T2" fmla="*/ 0 w 520"/>
                  <a:gd name="T3" fmla="*/ 0 h 261"/>
                  <a:gd name="T4" fmla="*/ 520 w 520"/>
                  <a:gd name="T5" fmla="*/ 0 h 261"/>
                  <a:gd name="T6" fmla="*/ 260 w 520"/>
                  <a:gd name="T7" fmla="*/ 261 h 261"/>
                </a:gdLst>
                <a:ahLst/>
                <a:cxnLst>
                  <a:cxn ang="0">
                    <a:pos x="T0" y="T1"/>
                  </a:cxn>
                  <a:cxn ang="0">
                    <a:pos x="T2" y="T3"/>
                  </a:cxn>
                  <a:cxn ang="0">
                    <a:pos x="T4" y="T5"/>
                  </a:cxn>
                  <a:cxn ang="0">
                    <a:pos x="T6" y="T7"/>
                  </a:cxn>
                </a:cxnLst>
                <a:rect l="0" t="0" r="r" b="b"/>
                <a:pathLst>
                  <a:path w="520" h="261">
                    <a:moveTo>
                      <a:pt x="260" y="261"/>
                    </a:moveTo>
                    <a:lnTo>
                      <a:pt x="0" y="0"/>
                    </a:lnTo>
                    <a:lnTo>
                      <a:pt x="520" y="0"/>
                    </a:lnTo>
                    <a:lnTo>
                      <a:pt x="260"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8" name="Freeform 13"/>
              <p:cNvSpPr>
                <a:spLocks/>
              </p:cNvSpPr>
              <p:nvPr/>
            </p:nvSpPr>
            <p:spPr bwMode="auto">
              <a:xfrm>
                <a:off x="5954713" y="5944571"/>
                <a:ext cx="279950" cy="143659"/>
              </a:xfrm>
              <a:custGeom>
                <a:avLst/>
                <a:gdLst>
                  <a:gd name="T0" fmla="*/ 76 w 152"/>
                  <a:gd name="T1" fmla="*/ 78 h 78"/>
                  <a:gd name="T2" fmla="*/ 152 w 152"/>
                  <a:gd name="T3" fmla="*/ 0 h 78"/>
                  <a:gd name="T4" fmla="*/ 0 w 152"/>
                  <a:gd name="T5" fmla="*/ 0 h 78"/>
                  <a:gd name="T6" fmla="*/ 0 w 152"/>
                  <a:gd name="T7" fmla="*/ 0 h 78"/>
                  <a:gd name="T8" fmla="*/ 76 w 152"/>
                  <a:gd name="T9" fmla="*/ 78 h 78"/>
                </a:gdLst>
                <a:ahLst/>
                <a:cxnLst>
                  <a:cxn ang="0">
                    <a:pos x="T0" y="T1"/>
                  </a:cxn>
                  <a:cxn ang="0">
                    <a:pos x="T2" y="T3"/>
                  </a:cxn>
                  <a:cxn ang="0">
                    <a:pos x="T4" y="T5"/>
                  </a:cxn>
                  <a:cxn ang="0">
                    <a:pos x="T6" y="T7"/>
                  </a:cxn>
                  <a:cxn ang="0">
                    <a:pos x="T8" y="T9"/>
                  </a:cxn>
                </a:cxnLst>
                <a:rect l="0" t="0" r="r" b="b"/>
                <a:pathLst>
                  <a:path w="152" h="78">
                    <a:moveTo>
                      <a:pt x="76" y="78"/>
                    </a:moveTo>
                    <a:lnTo>
                      <a:pt x="152" y="0"/>
                    </a:lnTo>
                    <a:lnTo>
                      <a:pt x="0" y="0"/>
                    </a:lnTo>
                    <a:lnTo>
                      <a:pt x="0" y="0"/>
                    </a:lnTo>
                    <a:lnTo>
                      <a:pt x="76" y="78"/>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9" name="Freeform 20"/>
              <p:cNvSpPr>
                <a:spLocks/>
              </p:cNvSpPr>
              <p:nvPr/>
            </p:nvSpPr>
            <p:spPr bwMode="auto">
              <a:xfrm>
                <a:off x="6094688" y="5607526"/>
                <a:ext cx="478863" cy="480705"/>
              </a:xfrm>
              <a:custGeom>
                <a:avLst/>
                <a:gdLst>
                  <a:gd name="T0" fmla="*/ 0 w 260"/>
                  <a:gd name="T1" fmla="*/ 261 h 261"/>
                  <a:gd name="T2" fmla="*/ 260 w 260"/>
                  <a:gd name="T3" fmla="*/ 0 h 261"/>
                  <a:gd name="T4" fmla="*/ 0 w 260"/>
                  <a:gd name="T5" fmla="*/ 0 h 261"/>
                  <a:gd name="T6" fmla="*/ 0 w 260"/>
                  <a:gd name="T7" fmla="*/ 261 h 261"/>
                </a:gdLst>
                <a:ahLst/>
                <a:cxnLst>
                  <a:cxn ang="0">
                    <a:pos x="T0" y="T1"/>
                  </a:cxn>
                  <a:cxn ang="0">
                    <a:pos x="T2" y="T3"/>
                  </a:cxn>
                  <a:cxn ang="0">
                    <a:pos x="T4" y="T5"/>
                  </a:cxn>
                  <a:cxn ang="0">
                    <a:pos x="T6" y="T7"/>
                  </a:cxn>
                </a:cxnLst>
                <a:rect l="0" t="0" r="r" b="b"/>
                <a:pathLst>
                  <a:path w="260" h="261">
                    <a:moveTo>
                      <a:pt x="0" y="261"/>
                    </a:moveTo>
                    <a:lnTo>
                      <a:pt x="260" y="0"/>
                    </a:lnTo>
                    <a:lnTo>
                      <a:pt x="0" y="0"/>
                    </a:lnTo>
                    <a:lnTo>
                      <a:pt x="0" y="261"/>
                    </a:lnTo>
                    <a:close/>
                  </a:path>
                </a:pathLst>
              </a:custGeom>
              <a:solidFill>
                <a:schemeClr val="tx1">
                  <a:lumMod val="95000"/>
                  <a:lumOff val="5000"/>
                  <a:alpha val="10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0" name="Group 59"/>
            <p:cNvGrpSpPr/>
            <p:nvPr/>
          </p:nvGrpSpPr>
          <p:grpSpPr>
            <a:xfrm>
              <a:off x="5630340" y="3308955"/>
              <a:ext cx="957725" cy="688825"/>
              <a:chOff x="5615826" y="4108318"/>
              <a:chExt cx="957725" cy="688825"/>
            </a:xfrm>
          </p:grpSpPr>
          <p:sp>
            <p:nvSpPr>
              <p:cNvPr id="61" name="Rectangle 9"/>
              <p:cNvSpPr>
                <a:spLocks noChangeArrowheads="1"/>
              </p:cNvSpPr>
              <p:nvPr/>
            </p:nvSpPr>
            <p:spPr bwMode="auto">
              <a:xfrm>
                <a:off x="5615826" y="4108318"/>
                <a:ext cx="957725" cy="68882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ctr" anchorCtr="0" compatLnSpc="1">
                <a:prstTxWarp prst="textNoShape">
                  <a:avLst/>
                </a:prstTxWarp>
              </a:bodyPr>
              <a:lstStyle/>
              <a:p>
                <a:pPr algn="ctr"/>
                <a:endParaRPr lang="id-ID" sz="2953">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Rectangle 17"/>
              <p:cNvSpPr>
                <a:spLocks noChangeArrowheads="1"/>
              </p:cNvSpPr>
              <p:nvPr/>
            </p:nvSpPr>
            <p:spPr bwMode="auto">
              <a:xfrm>
                <a:off x="6094688" y="4108318"/>
                <a:ext cx="478863" cy="688825"/>
              </a:xfrm>
              <a:prstGeom prst="rect">
                <a:avLst/>
              </a:prstGeom>
              <a:solidFill>
                <a:schemeClr val="tx1">
                  <a:lumMod val="95000"/>
                  <a:lumOff val="5000"/>
                  <a:alpha val="10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 name="Group 2"/>
          <p:cNvGrpSpPr/>
          <p:nvPr/>
        </p:nvGrpSpPr>
        <p:grpSpPr>
          <a:xfrm>
            <a:off x="4414422" y="1770479"/>
            <a:ext cx="1705416" cy="1706939"/>
            <a:chOff x="4185421" y="1678768"/>
            <a:chExt cx="1617076" cy="1618520"/>
          </a:xfrm>
          <a:solidFill>
            <a:schemeClr val="accent1"/>
          </a:solidFill>
        </p:grpSpPr>
        <p:sp>
          <p:nvSpPr>
            <p:cNvPr id="35" name="Freeform 35"/>
            <p:cNvSpPr>
              <a:spLocks noEditPoints="1"/>
            </p:cNvSpPr>
            <p:nvPr/>
          </p:nvSpPr>
          <p:spPr bwMode="auto">
            <a:xfrm>
              <a:off x="4185421" y="1678768"/>
              <a:ext cx="1617076" cy="1618520"/>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8" name="Shape 2102"/>
            <p:cNvSpPr/>
            <p:nvPr/>
          </p:nvSpPr>
          <p:spPr>
            <a:xfrm>
              <a:off x="4581544" y="2292503"/>
              <a:ext cx="535463" cy="428354"/>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 name="Group 1"/>
          <p:cNvGrpSpPr/>
          <p:nvPr/>
        </p:nvGrpSpPr>
        <p:grpSpPr>
          <a:xfrm>
            <a:off x="5566579" y="1770479"/>
            <a:ext cx="1705416" cy="1706939"/>
            <a:chOff x="5277897" y="1678768"/>
            <a:chExt cx="1617076" cy="1618520"/>
          </a:xfrm>
          <a:solidFill>
            <a:schemeClr val="accent2"/>
          </a:solidFill>
        </p:grpSpPr>
        <p:sp>
          <p:nvSpPr>
            <p:cNvPr id="32" name="Freeform 35"/>
            <p:cNvSpPr>
              <a:spLocks noEditPoints="1"/>
            </p:cNvSpPr>
            <p:nvPr/>
          </p:nvSpPr>
          <p:spPr bwMode="auto">
            <a:xfrm>
              <a:off x="5277897" y="1678768"/>
              <a:ext cx="1617076" cy="1618520"/>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Freeform 51"/>
            <p:cNvSpPr>
              <a:spLocks noEditPoints="1"/>
            </p:cNvSpPr>
            <p:nvPr/>
          </p:nvSpPr>
          <p:spPr bwMode="auto">
            <a:xfrm>
              <a:off x="5860986" y="2325610"/>
              <a:ext cx="490768" cy="405417"/>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grp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3"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4156847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250"/>
                                        <p:tgtEl>
                                          <p:spTgt spid="3"/>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25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250"/>
                                        <p:tgtEl>
                                          <p:spTgt spid="4"/>
                                        </p:tgtEl>
                                      </p:cBhvr>
                                    </p:animEffect>
                                  </p:childTnLst>
                                </p:cTn>
                              </p:par>
                            </p:childTnLst>
                          </p:cTn>
                        </p:par>
                        <p:par>
                          <p:cTn id="22" fill="hold">
                            <p:stCondLst>
                              <p:cond delay="1750"/>
                            </p:stCondLst>
                            <p:childTnLst>
                              <p:par>
                                <p:cTn id="23" presetID="22" presetClass="entr" presetSubtype="2"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2250"/>
                            </p:stCondLst>
                            <p:childTnLst>
                              <p:par>
                                <p:cTn id="27" presetID="10"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10" presetClass="entr" presetSubtype="0"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3750"/>
                            </p:stCondLst>
                            <p:childTnLst>
                              <p:par>
                                <p:cTn id="39" presetID="22" presetClass="entr" presetSubtype="8"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425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ck Arc 6"/>
          <p:cNvSpPr/>
          <p:nvPr/>
        </p:nvSpPr>
        <p:spPr>
          <a:xfrm rot="7543489">
            <a:off x="4743853" y="2746323"/>
            <a:ext cx="1643484" cy="1643484"/>
          </a:xfrm>
          <a:prstGeom prst="blockArc">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 name="Block Arc 9"/>
          <p:cNvSpPr/>
          <p:nvPr/>
        </p:nvSpPr>
        <p:spPr>
          <a:xfrm rot="14056511" flipH="1">
            <a:off x="6471414" y="2746323"/>
            <a:ext cx="1643484" cy="1643484"/>
          </a:xfrm>
          <a:prstGeom prst="blockArc">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Block Arc 12"/>
          <p:cNvSpPr/>
          <p:nvPr/>
        </p:nvSpPr>
        <p:spPr>
          <a:xfrm rot="14056511" flipV="1">
            <a:off x="4743853" y="4471516"/>
            <a:ext cx="1643484" cy="1643484"/>
          </a:xfrm>
          <a:prstGeom prst="blockArc">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Block Arc 13"/>
          <p:cNvSpPr/>
          <p:nvPr/>
        </p:nvSpPr>
        <p:spPr>
          <a:xfrm rot="7543489" flipH="1" flipV="1">
            <a:off x="6471414" y="4471516"/>
            <a:ext cx="1643484" cy="1643484"/>
          </a:xfrm>
          <a:prstGeom prst="blockArc">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8" name="Group 27"/>
          <p:cNvGrpSpPr/>
          <p:nvPr/>
        </p:nvGrpSpPr>
        <p:grpSpPr>
          <a:xfrm>
            <a:off x="5706750" y="2272817"/>
            <a:ext cx="1445250" cy="1445250"/>
            <a:chOff x="4058105" y="1527414"/>
            <a:chExt cx="1027790" cy="1027790"/>
          </a:xfrm>
        </p:grpSpPr>
        <p:sp>
          <p:nvSpPr>
            <p:cNvPr id="16" name="Chord 15"/>
            <p:cNvSpPr/>
            <p:nvPr/>
          </p:nvSpPr>
          <p:spPr>
            <a:xfrm rot="6614666">
              <a:off x="4058105" y="1527414"/>
              <a:ext cx="1027790" cy="1027790"/>
            </a:xfrm>
            <a:prstGeom prst="chord">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71"/>
            <p:cNvSpPr>
              <a:spLocks noEditPoints="1"/>
            </p:cNvSpPr>
            <p:nvPr/>
          </p:nvSpPr>
          <p:spPr bwMode="auto">
            <a:xfrm>
              <a:off x="4409281" y="1740625"/>
              <a:ext cx="325438" cy="304938"/>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0" name="Group 29"/>
          <p:cNvGrpSpPr/>
          <p:nvPr/>
        </p:nvGrpSpPr>
        <p:grpSpPr>
          <a:xfrm>
            <a:off x="4451690" y="3708036"/>
            <a:ext cx="1445250" cy="1445250"/>
            <a:chOff x="3165569" y="2548070"/>
            <a:chExt cx="1027790" cy="1027790"/>
          </a:xfrm>
        </p:grpSpPr>
        <p:sp>
          <p:nvSpPr>
            <p:cNvPr id="19" name="Chord 18"/>
            <p:cNvSpPr/>
            <p:nvPr/>
          </p:nvSpPr>
          <p:spPr>
            <a:xfrm rot="12215786" flipH="1" flipV="1">
              <a:off x="3165569" y="2548070"/>
              <a:ext cx="1027790" cy="1027790"/>
            </a:xfrm>
            <a:prstGeom prst="chord">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145"/>
            <p:cNvSpPr>
              <a:spLocks/>
            </p:cNvSpPr>
            <p:nvPr/>
          </p:nvSpPr>
          <p:spPr bwMode="auto">
            <a:xfrm>
              <a:off x="3365500" y="2838450"/>
              <a:ext cx="353624" cy="304938"/>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1" name="Group 30"/>
          <p:cNvGrpSpPr/>
          <p:nvPr/>
        </p:nvGrpSpPr>
        <p:grpSpPr>
          <a:xfrm>
            <a:off x="5706750" y="5143255"/>
            <a:ext cx="1445250" cy="1445250"/>
            <a:chOff x="4058105" y="3568726"/>
            <a:chExt cx="1027790" cy="1027790"/>
          </a:xfrm>
        </p:grpSpPr>
        <p:sp>
          <p:nvSpPr>
            <p:cNvPr id="17" name="Chord 16"/>
            <p:cNvSpPr/>
            <p:nvPr/>
          </p:nvSpPr>
          <p:spPr>
            <a:xfrm rot="14784214" flipV="1">
              <a:off x="4058105" y="3568726"/>
              <a:ext cx="1027790" cy="1027790"/>
            </a:xfrm>
            <a:prstGeom prst="chord">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166"/>
            <p:cNvSpPr>
              <a:spLocks noEditPoints="1"/>
            </p:cNvSpPr>
            <p:nvPr/>
          </p:nvSpPr>
          <p:spPr bwMode="auto">
            <a:xfrm>
              <a:off x="4385176" y="4034675"/>
              <a:ext cx="356188" cy="279312"/>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6961810" y="3708036"/>
            <a:ext cx="1445250" cy="1445250"/>
            <a:chOff x="4950641" y="2548070"/>
            <a:chExt cx="1027790" cy="1027790"/>
          </a:xfrm>
        </p:grpSpPr>
        <p:sp>
          <p:nvSpPr>
            <p:cNvPr id="18" name="Chord 17"/>
            <p:cNvSpPr/>
            <p:nvPr/>
          </p:nvSpPr>
          <p:spPr>
            <a:xfrm rot="9384214" flipV="1">
              <a:off x="4950641" y="2548070"/>
              <a:ext cx="1027790" cy="1027790"/>
            </a:xfrm>
            <a:prstGeom prst="chord">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176"/>
            <p:cNvSpPr>
              <a:spLocks noEditPoints="1"/>
            </p:cNvSpPr>
            <p:nvPr/>
          </p:nvSpPr>
          <p:spPr bwMode="auto">
            <a:xfrm>
              <a:off x="5430324" y="2881310"/>
              <a:ext cx="271624" cy="361310"/>
            </a:xfrm>
            <a:custGeom>
              <a:avLst/>
              <a:gdLst/>
              <a:ahLst/>
              <a:cxnLst>
                <a:cxn ang="0">
                  <a:pos x="17" y="41"/>
                </a:cxn>
                <a:cxn ang="0">
                  <a:pos x="13" y="43"/>
                </a:cxn>
                <a:cxn ang="0">
                  <a:pos x="2" y="46"/>
                </a:cxn>
                <a:cxn ang="0">
                  <a:pos x="1" y="44"/>
                </a:cxn>
                <a:cxn ang="0">
                  <a:pos x="0" y="42"/>
                </a:cxn>
                <a:cxn ang="0">
                  <a:pos x="1" y="31"/>
                </a:cxn>
                <a:cxn ang="0">
                  <a:pos x="3" y="30"/>
                </a:cxn>
                <a:cxn ang="0">
                  <a:pos x="14" y="35"/>
                </a:cxn>
                <a:cxn ang="0">
                  <a:pos x="17" y="36"/>
                </a:cxn>
                <a:cxn ang="0">
                  <a:pos x="19" y="39"/>
                </a:cxn>
                <a:cxn ang="0">
                  <a:pos x="17" y="41"/>
                </a:cxn>
                <a:cxn ang="0">
                  <a:pos x="23" y="31"/>
                </a:cxn>
                <a:cxn ang="0">
                  <a:pos x="19" y="29"/>
                </a:cxn>
                <a:cxn ang="0">
                  <a:pos x="5" y="7"/>
                </a:cxn>
                <a:cxn ang="0">
                  <a:pos x="6" y="5"/>
                </a:cxn>
                <a:cxn ang="0">
                  <a:pos x="21" y="1"/>
                </a:cxn>
                <a:cxn ang="0">
                  <a:pos x="23" y="2"/>
                </a:cxn>
                <a:cxn ang="0">
                  <a:pos x="25" y="27"/>
                </a:cxn>
                <a:cxn ang="0">
                  <a:pos x="23" y="31"/>
                </a:cxn>
                <a:cxn ang="0">
                  <a:pos x="24" y="52"/>
                </a:cxn>
                <a:cxn ang="0">
                  <a:pos x="24" y="63"/>
                </a:cxn>
                <a:cxn ang="0">
                  <a:pos x="22" y="65"/>
                </a:cxn>
                <a:cxn ang="0">
                  <a:pos x="10" y="60"/>
                </a:cxn>
                <a:cxn ang="0">
                  <a:pos x="9" y="59"/>
                </a:cxn>
                <a:cxn ang="0">
                  <a:pos x="10" y="58"/>
                </a:cxn>
                <a:cxn ang="0">
                  <a:pos x="17" y="48"/>
                </a:cxn>
                <a:cxn ang="0">
                  <a:pos x="19" y="46"/>
                </a:cxn>
                <a:cxn ang="0">
                  <a:pos x="23" y="45"/>
                </a:cxn>
                <a:cxn ang="0">
                  <a:pos x="24" y="48"/>
                </a:cxn>
                <a:cxn ang="0">
                  <a:pos x="24" y="52"/>
                </a:cxn>
                <a:cxn ang="0">
                  <a:pos x="47" y="33"/>
                </a:cxn>
                <a:cxn ang="0">
                  <a:pos x="35" y="36"/>
                </a:cxn>
                <a:cxn ang="0">
                  <a:pos x="32" y="37"/>
                </a:cxn>
                <a:cxn ang="0">
                  <a:pos x="32" y="37"/>
                </a:cxn>
                <a:cxn ang="0">
                  <a:pos x="29" y="35"/>
                </a:cxn>
                <a:cxn ang="0">
                  <a:pos x="29" y="32"/>
                </a:cxn>
                <a:cxn ang="0">
                  <a:pos x="32" y="28"/>
                </a:cxn>
                <a:cxn ang="0">
                  <a:pos x="39" y="20"/>
                </a:cxn>
                <a:cxn ang="0">
                  <a:pos x="41" y="20"/>
                </a:cxn>
                <a:cxn ang="0">
                  <a:pos x="48" y="30"/>
                </a:cxn>
                <a:cxn ang="0">
                  <a:pos x="48" y="31"/>
                </a:cxn>
                <a:cxn ang="0">
                  <a:pos x="47" y="33"/>
                </a:cxn>
                <a:cxn ang="0">
                  <a:pos x="40" y="60"/>
                </a:cxn>
                <a:cxn ang="0">
                  <a:pos x="38" y="59"/>
                </a:cxn>
                <a:cxn ang="0">
                  <a:pos x="32" y="49"/>
                </a:cxn>
                <a:cxn ang="0">
                  <a:pos x="30" y="46"/>
                </a:cxn>
                <a:cxn ang="0">
                  <a:pos x="30" y="43"/>
                </a:cxn>
                <a:cxn ang="0">
                  <a:pos x="33" y="42"/>
                </a:cxn>
                <a:cxn ang="0">
                  <a:pos x="37" y="44"/>
                </a:cxn>
                <a:cxn ang="0">
                  <a:pos x="48" y="47"/>
                </a:cxn>
                <a:cxn ang="0">
                  <a:pos x="49" y="49"/>
                </a:cxn>
                <a:cxn ang="0">
                  <a:pos x="40" y="60"/>
                </a:cxn>
              </a:cxnLst>
              <a:rect l="0" t="0" r="r" b="b"/>
              <a:pathLst>
                <a:path w="49" h="65">
                  <a:moveTo>
                    <a:pt x="17" y="41"/>
                  </a:moveTo>
                  <a:cubicBezTo>
                    <a:pt x="17" y="41"/>
                    <a:pt x="17" y="41"/>
                    <a:pt x="13" y="43"/>
                  </a:cubicBezTo>
                  <a:cubicBezTo>
                    <a:pt x="3" y="46"/>
                    <a:pt x="3" y="46"/>
                    <a:pt x="2" y="46"/>
                  </a:cubicBezTo>
                  <a:cubicBezTo>
                    <a:pt x="2" y="46"/>
                    <a:pt x="1" y="45"/>
                    <a:pt x="1" y="44"/>
                  </a:cubicBezTo>
                  <a:cubicBezTo>
                    <a:pt x="0" y="44"/>
                    <a:pt x="0" y="43"/>
                    <a:pt x="0" y="42"/>
                  </a:cubicBezTo>
                  <a:cubicBezTo>
                    <a:pt x="0" y="38"/>
                    <a:pt x="0" y="33"/>
                    <a:pt x="1" y="31"/>
                  </a:cubicBezTo>
                  <a:cubicBezTo>
                    <a:pt x="2" y="31"/>
                    <a:pt x="2" y="30"/>
                    <a:pt x="3" y="30"/>
                  </a:cubicBezTo>
                  <a:cubicBezTo>
                    <a:pt x="4" y="30"/>
                    <a:pt x="4" y="30"/>
                    <a:pt x="14" y="35"/>
                  </a:cubicBezTo>
                  <a:cubicBezTo>
                    <a:pt x="14" y="35"/>
                    <a:pt x="14" y="35"/>
                    <a:pt x="17" y="36"/>
                  </a:cubicBezTo>
                  <a:cubicBezTo>
                    <a:pt x="18" y="36"/>
                    <a:pt x="19" y="37"/>
                    <a:pt x="19" y="39"/>
                  </a:cubicBezTo>
                  <a:cubicBezTo>
                    <a:pt x="19" y="40"/>
                    <a:pt x="18" y="41"/>
                    <a:pt x="17" y="41"/>
                  </a:cubicBezTo>
                  <a:close/>
                  <a:moveTo>
                    <a:pt x="23" y="31"/>
                  </a:moveTo>
                  <a:cubicBezTo>
                    <a:pt x="22" y="31"/>
                    <a:pt x="21" y="32"/>
                    <a:pt x="19" y="29"/>
                  </a:cubicBezTo>
                  <a:cubicBezTo>
                    <a:pt x="5" y="8"/>
                    <a:pt x="5" y="7"/>
                    <a:pt x="5" y="7"/>
                  </a:cubicBezTo>
                  <a:cubicBezTo>
                    <a:pt x="5" y="6"/>
                    <a:pt x="5" y="6"/>
                    <a:pt x="6" y="5"/>
                  </a:cubicBezTo>
                  <a:cubicBezTo>
                    <a:pt x="8" y="3"/>
                    <a:pt x="18" y="0"/>
                    <a:pt x="21" y="1"/>
                  </a:cubicBezTo>
                  <a:cubicBezTo>
                    <a:pt x="22" y="1"/>
                    <a:pt x="23" y="1"/>
                    <a:pt x="23" y="2"/>
                  </a:cubicBezTo>
                  <a:cubicBezTo>
                    <a:pt x="23" y="3"/>
                    <a:pt x="24" y="22"/>
                    <a:pt x="25" y="27"/>
                  </a:cubicBezTo>
                  <a:cubicBezTo>
                    <a:pt x="25" y="30"/>
                    <a:pt x="23" y="31"/>
                    <a:pt x="23" y="31"/>
                  </a:cubicBezTo>
                  <a:close/>
                  <a:moveTo>
                    <a:pt x="24" y="52"/>
                  </a:moveTo>
                  <a:cubicBezTo>
                    <a:pt x="24" y="62"/>
                    <a:pt x="24" y="63"/>
                    <a:pt x="24" y="63"/>
                  </a:cubicBezTo>
                  <a:cubicBezTo>
                    <a:pt x="24" y="64"/>
                    <a:pt x="23" y="64"/>
                    <a:pt x="22" y="65"/>
                  </a:cubicBezTo>
                  <a:cubicBezTo>
                    <a:pt x="20" y="65"/>
                    <a:pt x="12" y="62"/>
                    <a:pt x="10" y="60"/>
                  </a:cubicBezTo>
                  <a:cubicBezTo>
                    <a:pt x="10" y="60"/>
                    <a:pt x="10" y="59"/>
                    <a:pt x="9" y="59"/>
                  </a:cubicBezTo>
                  <a:cubicBezTo>
                    <a:pt x="9" y="58"/>
                    <a:pt x="9" y="58"/>
                    <a:pt x="10" y="58"/>
                  </a:cubicBezTo>
                  <a:cubicBezTo>
                    <a:pt x="10" y="57"/>
                    <a:pt x="10" y="57"/>
                    <a:pt x="17" y="48"/>
                  </a:cubicBezTo>
                  <a:cubicBezTo>
                    <a:pt x="17" y="48"/>
                    <a:pt x="17" y="48"/>
                    <a:pt x="19" y="46"/>
                  </a:cubicBezTo>
                  <a:cubicBezTo>
                    <a:pt x="20" y="45"/>
                    <a:pt x="21" y="45"/>
                    <a:pt x="23" y="45"/>
                  </a:cubicBezTo>
                  <a:cubicBezTo>
                    <a:pt x="24" y="46"/>
                    <a:pt x="24" y="47"/>
                    <a:pt x="24" y="48"/>
                  </a:cubicBezTo>
                  <a:cubicBezTo>
                    <a:pt x="24" y="48"/>
                    <a:pt x="24" y="48"/>
                    <a:pt x="24" y="52"/>
                  </a:cubicBezTo>
                  <a:close/>
                  <a:moveTo>
                    <a:pt x="47" y="33"/>
                  </a:moveTo>
                  <a:cubicBezTo>
                    <a:pt x="47" y="33"/>
                    <a:pt x="46" y="33"/>
                    <a:pt x="35" y="36"/>
                  </a:cubicBezTo>
                  <a:cubicBezTo>
                    <a:pt x="34" y="36"/>
                    <a:pt x="33" y="36"/>
                    <a:pt x="32" y="37"/>
                  </a:cubicBezTo>
                  <a:cubicBezTo>
                    <a:pt x="32" y="37"/>
                    <a:pt x="32" y="37"/>
                    <a:pt x="32" y="37"/>
                  </a:cubicBezTo>
                  <a:cubicBezTo>
                    <a:pt x="31" y="37"/>
                    <a:pt x="30" y="36"/>
                    <a:pt x="29" y="35"/>
                  </a:cubicBezTo>
                  <a:cubicBezTo>
                    <a:pt x="29" y="34"/>
                    <a:pt x="29" y="33"/>
                    <a:pt x="29" y="32"/>
                  </a:cubicBezTo>
                  <a:cubicBezTo>
                    <a:pt x="29" y="32"/>
                    <a:pt x="29" y="32"/>
                    <a:pt x="32" y="28"/>
                  </a:cubicBezTo>
                  <a:cubicBezTo>
                    <a:pt x="38" y="20"/>
                    <a:pt x="38" y="20"/>
                    <a:pt x="39" y="20"/>
                  </a:cubicBezTo>
                  <a:cubicBezTo>
                    <a:pt x="39" y="19"/>
                    <a:pt x="40" y="19"/>
                    <a:pt x="41" y="20"/>
                  </a:cubicBezTo>
                  <a:cubicBezTo>
                    <a:pt x="43" y="21"/>
                    <a:pt x="48" y="28"/>
                    <a:pt x="48" y="30"/>
                  </a:cubicBezTo>
                  <a:cubicBezTo>
                    <a:pt x="48" y="31"/>
                    <a:pt x="48" y="31"/>
                    <a:pt x="48" y="31"/>
                  </a:cubicBezTo>
                  <a:cubicBezTo>
                    <a:pt x="48" y="31"/>
                    <a:pt x="48" y="32"/>
                    <a:pt x="47" y="33"/>
                  </a:cubicBezTo>
                  <a:close/>
                  <a:moveTo>
                    <a:pt x="40" y="60"/>
                  </a:moveTo>
                  <a:cubicBezTo>
                    <a:pt x="40" y="60"/>
                    <a:pt x="39" y="60"/>
                    <a:pt x="38" y="59"/>
                  </a:cubicBezTo>
                  <a:cubicBezTo>
                    <a:pt x="38" y="59"/>
                    <a:pt x="37" y="58"/>
                    <a:pt x="32" y="49"/>
                  </a:cubicBezTo>
                  <a:cubicBezTo>
                    <a:pt x="30" y="46"/>
                    <a:pt x="30" y="46"/>
                    <a:pt x="30" y="46"/>
                  </a:cubicBezTo>
                  <a:cubicBezTo>
                    <a:pt x="29" y="45"/>
                    <a:pt x="29" y="44"/>
                    <a:pt x="30" y="43"/>
                  </a:cubicBezTo>
                  <a:cubicBezTo>
                    <a:pt x="31" y="42"/>
                    <a:pt x="32" y="42"/>
                    <a:pt x="33" y="42"/>
                  </a:cubicBezTo>
                  <a:cubicBezTo>
                    <a:pt x="33" y="42"/>
                    <a:pt x="33" y="42"/>
                    <a:pt x="37" y="44"/>
                  </a:cubicBezTo>
                  <a:cubicBezTo>
                    <a:pt x="47" y="47"/>
                    <a:pt x="47" y="47"/>
                    <a:pt x="48" y="47"/>
                  </a:cubicBezTo>
                  <a:cubicBezTo>
                    <a:pt x="48" y="48"/>
                    <a:pt x="49" y="48"/>
                    <a:pt x="49" y="49"/>
                  </a:cubicBezTo>
                  <a:cubicBezTo>
                    <a:pt x="48" y="52"/>
                    <a:pt x="43" y="59"/>
                    <a:pt x="40" y="6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2" name="TextBox 31"/>
          <p:cNvSpPr txBox="1"/>
          <p:nvPr/>
        </p:nvSpPr>
        <p:spPr>
          <a:xfrm>
            <a:off x="7541094" y="2446113"/>
            <a:ext cx="3455532" cy="979755"/>
          </a:xfrm>
          <a:prstGeom prst="rect">
            <a:avLst/>
          </a:prstGeom>
          <a:noFill/>
        </p:spPr>
        <p:txBody>
          <a:bodyPr wrap="square" rtlCol="0">
            <a:spAutoFit/>
          </a:bodyPr>
          <a:lstStyle/>
          <a:p>
            <a:r>
              <a:rPr lang="en-US" sz="196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Infographic layout</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1862124" y="2446113"/>
            <a:ext cx="3455532" cy="979755"/>
          </a:xfrm>
          <a:prstGeom prst="rect">
            <a:avLst/>
          </a:prstGeom>
          <a:noFill/>
        </p:spPr>
        <p:txBody>
          <a:bodyPr wrap="square" rtlCol="0">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Infographic layout</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3" name="TextBox 32"/>
          <p:cNvSpPr txBox="1"/>
          <p:nvPr/>
        </p:nvSpPr>
        <p:spPr>
          <a:xfrm>
            <a:off x="7541094" y="5312873"/>
            <a:ext cx="3455532" cy="979755"/>
          </a:xfrm>
          <a:prstGeom prst="rect">
            <a:avLst/>
          </a:prstGeom>
          <a:noFill/>
        </p:spPr>
        <p:txBody>
          <a:bodyPr wrap="square" rtlCol="0">
            <a:spAutoFit/>
          </a:bodyPr>
          <a:lstStyle/>
          <a:p>
            <a:r>
              <a:rPr lang="en-US" sz="196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Infographic layout</a:t>
            </a:r>
          </a:p>
          <a:p>
            <a:pPr algn="just"/>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1862124" y="5312873"/>
            <a:ext cx="3455532" cy="979755"/>
          </a:xfrm>
          <a:prstGeom prst="rect">
            <a:avLst/>
          </a:prstGeom>
          <a:noFill/>
        </p:spPr>
        <p:txBody>
          <a:bodyPr wrap="square" rtlCol="0">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Infographic layout</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22"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995108767"/>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right)">
                                      <p:cBhvr>
                                        <p:cTn id="15" dur="500"/>
                                        <p:tgtEl>
                                          <p:spTgt spid="34"/>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right)">
                                      <p:cBhvr>
                                        <p:cTn id="19" dur="500"/>
                                        <p:tgtEl>
                                          <p:spTgt spid="30"/>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14" grpId="0" animBg="1"/>
      <p:bldP spid="32" grpId="0"/>
      <p:bldP spid="34" grpId="0"/>
      <p:bldP spid="33"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57"/>
          <p:cNvGrpSpPr/>
          <p:nvPr/>
        </p:nvGrpSpPr>
        <p:grpSpPr>
          <a:xfrm>
            <a:off x="9463262" y="3717127"/>
            <a:ext cx="1471148" cy="3212006"/>
            <a:chOff x="6929161" y="2650068"/>
            <a:chExt cx="1143000" cy="2495550"/>
          </a:xfrm>
        </p:grpSpPr>
        <p:sp>
          <p:nvSpPr>
            <p:cNvPr id="12" name="Cube 11"/>
            <p:cNvSpPr/>
            <p:nvPr/>
          </p:nvSpPr>
          <p:spPr>
            <a:xfrm rot="16200000">
              <a:off x="6252886" y="3326343"/>
              <a:ext cx="2495550" cy="1143000"/>
            </a:xfrm>
            <a:prstGeom prst="cub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Rectangle 49"/>
            <p:cNvSpPr/>
            <p:nvPr/>
          </p:nvSpPr>
          <p:spPr>
            <a:xfrm>
              <a:off x="7405914" y="3536952"/>
              <a:ext cx="307873" cy="268768"/>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06</a:t>
              </a:r>
            </a:p>
          </p:txBody>
        </p:sp>
      </p:grpSp>
      <p:grpSp>
        <p:nvGrpSpPr>
          <p:cNvPr id="55" name="Group 54"/>
          <p:cNvGrpSpPr/>
          <p:nvPr/>
        </p:nvGrpSpPr>
        <p:grpSpPr>
          <a:xfrm>
            <a:off x="8340831" y="4055854"/>
            <a:ext cx="1471148" cy="2873279"/>
            <a:chOff x="6057095" y="2913240"/>
            <a:chExt cx="1143000" cy="2232378"/>
          </a:xfrm>
        </p:grpSpPr>
        <p:sp>
          <p:nvSpPr>
            <p:cNvPr id="9" name="Cube 8"/>
            <p:cNvSpPr/>
            <p:nvPr/>
          </p:nvSpPr>
          <p:spPr>
            <a:xfrm rot="16200000">
              <a:off x="5512406" y="3457929"/>
              <a:ext cx="2232378" cy="1143000"/>
            </a:xfrm>
            <a:prstGeom prst="cub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Rectangle 48"/>
            <p:cNvSpPr/>
            <p:nvPr/>
          </p:nvSpPr>
          <p:spPr>
            <a:xfrm>
              <a:off x="6553200" y="3809094"/>
              <a:ext cx="307873" cy="268768"/>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05</a:t>
              </a:r>
            </a:p>
          </p:txBody>
        </p:sp>
      </p:grpSp>
      <p:grpSp>
        <p:nvGrpSpPr>
          <p:cNvPr id="54" name="Group 53"/>
          <p:cNvGrpSpPr/>
          <p:nvPr/>
        </p:nvGrpSpPr>
        <p:grpSpPr>
          <a:xfrm>
            <a:off x="7212951" y="4534733"/>
            <a:ext cx="1471148" cy="2394399"/>
            <a:chOff x="5180795" y="3285302"/>
            <a:chExt cx="1143000" cy="1860315"/>
          </a:xfrm>
        </p:grpSpPr>
        <p:sp>
          <p:nvSpPr>
            <p:cNvPr id="8" name="Cube 7"/>
            <p:cNvSpPr/>
            <p:nvPr/>
          </p:nvSpPr>
          <p:spPr>
            <a:xfrm rot="16200000">
              <a:off x="4822137" y="3643960"/>
              <a:ext cx="1860315" cy="1143000"/>
            </a:xfrm>
            <a:prstGeom prst="cub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Rectangle 47"/>
            <p:cNvSpPr/>
            <p:nvPr/>
          </p:nvSpPr>
          <p:spPr>
            <a:xfrm>
              <a:off x="5711370" y="4106640"/>
              <a:ext cx="307873" cy="268768"/>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04</a:t>
              </a:r>
            </a:p>
          </p:txBody>
        </p:sp>
      </p:grpSp>
      <p:grpSp>
        <p:nvGrpSpPr>
          <p:cNvPr id="53" name="Group 52"/>
          <p:cNvGrpSpPr/>
          <p:nvPr/>
        </p:nvGrpSpPr>
        <p:grpSpPr>
          <a:xfrm>
            <a:off x="6121396" y="4938545"/>
            <a:ext cx="1471148" cy="1990589"/>
            <a:chOff x="4332718" y="3599040"/>
            <a:chExt cx="1143000" cy="1546577"/>
          </a:xfrm>
        </p:grpSpPr>
        <p:sp>
          <p:nvSpPr>
            <p:cNvPr id="7" name="Cube 6"/>
            <p:cNvSpPr/>
            <p:nvPr/>
          </p:nvSpPr>
          <p:spPr>
            <a:xfrm rot="16200000">
              <a:off x="4130929" y="3800829"/>
              <a:ext cx="1546577" cy="1143000"/>
            </a:xfrm>
            <a:prstGeom prst="cub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Rectangle 46"/>
            <p:cNvSpPr/>
            <p:nvPr/>
          </p:nvSpPr>
          <p:spPr>
            <a:xfrm>
              <a:off x="4873170" y="4331610"/>
              <a:ext cx="307873" cy="268768"/>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03</a:t>
              </a:r>
            </a:p>
          </p:txBody>
        </p:sp>
      </p:grpSp>
      <p:grpSp>
        <p:nvGrpSpPr>
          <p:cNvPr id="52" name="Group 51"/>
          <p:cNvGrpSpPr/>
          <p:nvPr/>
        </p:nvGrpSpPr>
        <p:grpSpPr>
          <a:xfrm>
            <a:off x="5015312" y="5634523"/>
            <a:ext cx="1471148" cy="1294610"/>
            <a:chOff x="3473352" y="4139778"/>
            <a:chExt cx="1143000" cy="1005840"/>
          </a:xfrm>
        </p:grpSpPr>
        <p:sp>
          <p:nvSpPr>
            <p:cNvPr id="6" name="Cube 5"/>
            <p:cNvSpPr/>
            <p:nvPr/>
          </p:nvSpPr>
          <p:spPr>
            <a:xfrm rot="16200000">
              <a:off x="3541932" y="4071198"/>
              <a:ext cx="1005840" cy="1143000"/>
            </a:xfrm>
            <a:prstGeom prst="cub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Rectangle 45"/>
            <p:cNvSpPr/>
            <p:nvPr/>
          </p:nvSpPr>
          <p:spPr>
            <a:xfrm>
              <a:off x="3957354" y="4559629"/>
              <a:ext cx="307873" cy="268768"/>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02</a:t>
              </a:r>
            </a:p>
          </p:txBody>
        </p:sp>
      </p:grpSp>
      <p:grpSp>
        <p:nvGrpSpPr>
          <p:cNvPr id="14" name="Group 13"/>
          <p:cNvGrpSpPr/>
          <p:nvPr/>
        </p:nvGrpSpPr>
        <p:grpSpPr>
          <a:xfrm>
            <a:off x="9871914" y="1966952"/>
            <a:ext cx="588459" cy="588459"/>
            <a:chOff x="4343400" y="1854885"/>
            <a:chExt cx="457200" cy="457200"/>
          </a:xfrm>
        </p:grpSpPr>
        <p:sp>
          <p:nvSpPr>
            <p:cNvPr id="15" name="Oval 14"/>
            <p:cNvSpPr/>
            <p:nvPr/>
          </p:nvSpPr>
          <p:spPr>
            <a:xfrm>
              <a:off x="4343400" y="1854885"/>
              <a:ext cx="457200" cy="457200"/>
            </a:xfrm>
            <a:prstGeom prst="ellipse">
              <a:avLst/>
            </a:prstGeom>
            <a:solidFill>
              <a:schemeClr val="bg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p:nvPr/>
          </p:nvSpPr>
          <p:spPr>
            <a:xfrm>
              <a:off x="4408030" y="1919516"/>
              <a:ext cx="327939" cy="327939"/>
            </a:xfrm>
            <a:prstGeom prst="ellipse">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7" name="Group 16"/>
          <p:cNvGrpSpPr/>
          <p:nvPr/>
        </p:nvGrpSpPr>
        <p:grpSpPr>
          <a:xfrm>
            <a:off x="8782175" y="2764333"/>
            <a:ext cx="588459" cy="588459"/>
            <a:chOff x="4343400" y="1854885"/>
            <a:chExt cx="457200" cy="457200"/>
          </a:xfrm>
        </p:grpSpPr>
        <p:sp>
          <p:nvSpPr>
            <p:cNvPr id="18" name="Oval 17"/>
            <p:cNvSpPr/>
            <p:nvPr/>
          </p:nvSpPr>
          <p:spPr>
            <a:xfrm>
              <a:off x="4343400" y="1854885"/>
              <a:ext cx="457200" cy="457200"/>
            </a:xfrm>
            <a:prstGeom prst="ellipse">
              <a:avLst/>
            </a:prstGeom>
            <a:solidFill>
              <a:schemeClr val="bg1"/>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Oval 18"/>
            <p:cNvSpPr/>
            <p:nvPr/>
          </p:nvSpPr>
          <p:spPr>
            <a:xfrm>
              <a:off x="4408030" y="1919516"/>
              <a:ext cx="327939" cy="327939"/>
            </a:xfrm>
            <a:prstGeom prst="ellipse">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0" name="Group 19"/>
          <p:cNvGrpSpPr/>
          <p:nvPr/>
        </p:nvGrpSpPr>
        <p:grpSpPr>
          <a:xfrm>
            <a:off x="7654294" y="3510338"/>
            <a:ext cx="588459" cy="588459"/>
            <a:chOff x="4343400" y="1854885"/>
            <a:chExt cx="457200" cy="457200"/>
          </a:xfrm>
        </p:grpSpPr>
        <p:sp>
          <p:nvSpPr>
            <p:cNvPr id="21" name="Oval 20"/>
            <p:cNvSpPr/>
            <p:nvPr/>
          </p:nvSpPr>
          <p:spPr>
            <a:xfrm>
              <a:off x="4343400" y="1854885"/>
              <a:ext cx="457200" cy="457200"/>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Oval 21"/>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3" name="Group 22"/>
          <p:cNvGrpSpPr/>
          <p:nvPr/>
        </p:nvGrpSpPr>
        <p:grpSpPr>
          <a:xfrm>
            <a:off x="6562740" y="4234389"/>
            <a:ext cx="588459" cy="588459"/>
            <a:chOff x="4343400" y="1854885"/>
            <a:chExt cx="457200" cy="457200"/>
          </a:xfrm>
        </p:grpSpPr>
        <p:sp>
          <p:nvSpPr>
            <p:cNvPr id="24" name="Oval 23"/>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Oval 24"/>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5456657" y="4958286"/>
            <a:ext cx="588459" cy="588459"/>
            <a:chOff x="4343400" y="1854885"/>
            <a:chExt cx="457200" cy="457200"/>
          </a:xfrm>
        </p:grpSpPr>
        <p:sp>
          <p:nvSpPr>
            <p:cNvPr id="27" name="Oval 26"/>
            <p:cNvSpPr/>
            <p:nvPr/>
          </p:nvSpPr>
          <p:spPr>
            <a:xfrm>
              <a:off x="4343400" y="1854885"/>
              <a:ext cx="457200" cy="457200"/>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Oval 27"/>
            <p:cNvSpPr/>
            <p:nvPr/>
          </p:nvSpPr>
          <p:spPr>
            <a:xfrm>
              <a:off x="4408030" y="1919516"/>
              <a:ext cx="327939" cy="327939"/>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4340190" y="5644821"/>
            <a:ext cx="588459" cy="588459"/>
            <a:chOff x="4343400" y="1854885"/>
            <a:chExt cx="457200" cy="457200"/>
          </a:xfrm>
        </p:grpSpPr>
        <p:sp>
          <p:nvSpPr>
            <p:cNvPr id="30" name="Oval 29"/>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Oval 30"/>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8" name="TextBox 37"/>
          <p:cNvSpPr txBox="1"/>
          <p:nvPr/>
        </p:nvSpPr>
        <p:spPr>
          <a:xfrm>
            <a:off x="5651250" y="1904658"/>
            <a:ext cx="4254037" cy="683337"/>
          </a:xfrm>
          <a:prstGeom prst="rect">
            <a:avLst/>
          </a:prstGeom>
          <a:noFill/>
        </p:spPr>
        <p:txBody>
          <a:bodyPr wrap="square" rtlCol="0">
            <a:spAutoFit/>
          </a:bodyPr>
          <a:lstStyle/>
          <a:p>
            <a:pPr algn="r"/>
            <a:r>
              <a:rPr lang="en-US" sz="1544"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39" name="TextBox 38"/>
          <p:cNvSpPr txBox="1"/>
          <p:nvPr/>
        </p:nvSpPr>
        <p:spPr>
          <a:xfrm>
            <a:off x="4474332" y="2702038"/>
            <a:ext cx="4254037" cy="683337"/>
          </a:xfrm>
          <a:prstGeom prst="rect">
            <a:avLst/>
          </a:prstGeom>
          <a:noFill/>
        </p:spPr>
        <p:txBody>
          <a:bodyPr wrap="square" rtlCol="0">
            <a:spAutoFit/>
          </a:bodyPr>
          <a:lstStyle/>
          <a:p>
            <a:pPr algn="r"/>
            <a:r>
              <a:rPr lang="en-US" sz="1544"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0" name="TextBox 39"/>
          <p:cNvSpPr txBox="1"/>
          <p:nvPr/>
        </p:nvSpPr>
        <p:spPr>
          <a:xfrm>
            <a:off x="3395491" y="3448043"/>
            <a:ext cx="4254037" cy="683337"/>
          </a:xfrm>
          <a:prstGeom prst="rect">
            <a:avLst/>
          </a:prstGeom>
          <a:noFill/>
        </p:spPr>
        <p:txBody>
          <a:bodyPr wrap="square" rtlCol="0">
            <a:spAutoFit/>
          </a:bodyPr>
          <a:lstStyle/>
          <a:p>
            <a:pPr algn="r"/>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1" name="TextBox 40"/>
          <p:cNvSpPr txBox="1"/>
          <p:nvPr/>
        </p:nvSpPr>
        <p:spPr>
          <a:xfrm>
            <a:off x="2316649" y="4172095"/>
            <a:ext cx="4254037" cy="683337"/>
          </a:xfrm>
          <a:prstGeom prst="rect">
            <a:avLst/>
          </a:prstGeom>
          <a:noFill/>
        </p:spPr>
        <p:txBody>
          <a:bodyPr wrap="square" rtlCol="0">
            <a:spAutoFit/>
          </a:bodyPr>
          <a:lstStyle/>
          <a:p>
            <a:pPr algn="r"/>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2" name="TextBox 41"/>
          <p:cNvSpPr txBox="1"/>
          <p:nvPr/>
        </p:nvSpPr>
        <p:spPr>
          <a:xfrm>
            <a:off x="2414725" y="4895993"/>
            <a:ext cx="3077119" cy="683337"/>
          </a:xfrm>
          <a:prstGeom prst="rect">
            <a:avLst/>
          </a:prstGeom>
          <a:noFill/>
        </p:spPr>
        <p:txBody>
          <a:bodyPr wrap="square" rtlCol="0">
            <a:spAutoFit/>
          </a:bodyPr>
          <a:lstStyle/>
          <a:p>
            <a:pPr algn="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a:t>
            </a:r>
          </a:p>
        </p:txBody>
      </p:sp>
      <p:sp>
        <p:nvSpPr>
          <p:cNvPr id="43" name="TextBox 42"/>
          <p:cNvSpPr txBox="1"/>
          <p:nvPr/>
        </p:nvSpPr>
        <p:spPr>
          <a:xfrm>
            <a:off x="1924343" y="5582527"/>
            <a:ext cx="2390583" cy="683337"/>
          </a:xfrm>
          <a:prstGeom prst="rect">
            <a:avLst/>
          </a:prstGeom>
          <a:noFill/>
        </p:spPr>
        <p:txBody>
          <a:bodyPr wrap="square" rtlCol="0">
            <a:spAutoFit/>
          </a:bodyPr>
          <a:lstStyle/>
          <a:p>
            <a:pPr algn="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keys to success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a:t>
            </a:r>
          </a:p>
        </p:txBody>
      </p:sp>
      <p:grpSp>
        <p:nvGrpSpPr>
          <p:cNvPr id="51" name="Group 50"/>
          <p:cNvGrpSpPr/>
          <p:nvPr/>
        </p:nvGrpSpPr>
        <p:grpSpPr>
          <a:xfrm>
            <a:off x="3898846" y="6264392"/>
            <a:ext cx="1471148" cy="664743"/>
            <a:chOff x="2605920" y="4629150"/>
            <a:chExt cx="1143000" cy="516468"/>
          </a:xfrm>
        </p:grpSpPr>
        <p:sp>
          <p:nvSpPr>
            <p:cNvPr id="5" name="Cube 4"/>
            <p:cNvSpPr/>
            <p:nvPr/>
          </p:nvSpPr>
          <p:spPr>
            <a:xfrm rot="16200000">
              <a:off x="2919186" y="4315884"/>
              <a:ext cx="516468" cy="1143000"/>
            </a:xfrm>
            <a:prstGeom prst="cub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2" b="1"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Rectangle 44"/>
            <p:cNvSpPr/>
            <p:nvPr/>
          </p:nvSpPr>
          <p:spPr>
            <a:xfrm>
              <a:off x="2968068" y="4778704"/>
              <a:ext cx="307873" cy="268767"/>
            </a:xfrm>
            <a:prstGeom prst="rect">
              <a:avLst/>
            </a:prstGeom>
          </p:spPr>
          <p:txBody>
            <a:bodyPr wrap="none">
              <a:spAutoFit/>
            </a:bodyPr>
            <a:lstStyle/>
            <a:p>
              <a:r>
                <a:rPr lang="en-US" sz="1648"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01</a:t>
              </a:r>
            </a:p>
          </p:txBody>
        </p:sp>
      </p:grpSp>
      <p:sp>
        <p:nvSpPr>
          <p:cNvPr id="59" name="Rectangle 58"/>
          <p:cNvSpPr/>
          <p:nvPr/>
        </p:nvSpPr>
        <p:spPr>
          <a:xfrm>
            <a:off x="2212085" y="6460544"/>
            <a:ext cx="1863454" cy="46586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6"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774825329"/>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down)">
                                      <p:cBhvr>
                                        <p:cTn id="11" dur="500"/>
                                        <p:tgtEl>
                                          <p:spTgt spid="51"/>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right)">
                                      <p:cBhvr>
                                        <p:cTn id="20" dur="500"/>
                                        <p:tgtEl>
                                          <p:spTgt spid="43"/>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down)">
                                      <p:cBhvr>
                                        <p:cTn id="24" dur="500"/>
                                        <p:tgtEl>
                                          <p:spTgt spid="52"/>
                                        </p:tgtEl>
                                      </p:cBhvr>
                                    </p:animEffect>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right)">
                                      <p:cBhvr>
                                        <p:cTn id="33" dur="500"/>
                                        <p:tgtEl>
                                          <p:spTgt spid="42"/>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down)">
                                      <p:cBhvr>
                                        <p:cTn id="37" dur="500"/>
                                        <p:tgtEl>
                                          <p:spTgt spid="53"/>
                                        </p:tgtEl>
                                      </p:cBhvr>
                                    </p:animEffect>
                                  </p:childTnLst>
                                </p:cTn>
                              </p:par>
                            </p:childTnLst>
                          </p:cTn>
                        </p:par>
                        <p:par>
                          <p:cTn id="38" fill="hold">
                            <p:stCondLst>
                              <p:cond delay="4000"/>
                            </p:stCondLst>
                            <p:childTnLst>
                              <p:par>
                                <p:cTn id="39" presetID="2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right)">
                                      <p:cBhvr>
                                        <p:cTn id="46" dur="500"/>
                                        <p:tgtEl>
                                          <p:spTgt spid="41"/>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500"/>
                                        <p:tgtEl>
                                          <p:spTgt spid="54"/>
                                        </p:tgtEl>
                                      </p:cBhvr>
                                    </p:animEffect>
                                  </p:childTnLst>
                                </p:cTn>
                              </p:par>
                            </p:childTnLst>
                          </p:cTn>
                        </p:par>
                        <p:par>
                          <p:cTn id="51" fill="hold">
                            <p:stCondLst>
                              <p:cond delay="5500"/>
                            </p:stCondLst>
                            <p:childTnLst>
                              <p:par>
                                <p:cTn id="52" presetID="23" presetClass="entr" presetSubtype="16"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right)">
                                      <p:cBhvr>
                                        <p:cTn id="59" dur="500"/>
                                        <p:tgtEl>
                                          <p:spTgt spid="40"/>
                                        </p:tgtEl>
                                      </p:cBhvr>
                                    </p:animEffect>
                                  </p:childTnLst>
                                </p:cTn>
                              </p:par>
                            </p:childTnLst>
                          </p:cTn>
                        </p:par>
                        <p:par>
                          <p:cTn id="60" fill="hold">
                            <p:stCondLst>
                              <p:cond delay="6500"/>
                            </p:stCondLst>
                            <p:childTnLst>
                              <p:par>
                                <p:cTn id="61" presetID="22" presetClass="entr" presetSubtype="4"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down)">
                                      <p:cBhvr>
                                        <p:cTn id="63" dur="500"/>
                                        <p:tgtEl>
                                          <p:spTgt spid="55"/>
                                        </p:tgtEl>
                                      </p:cBhvr>
                                    </p:animEffect>
                                  </p:childTnLst>
                                </p:cTn>
                              </p:par>
                            </p:childTnLst>
                          </p:cTn>
                        </p:par>
                        <p:par>
                          <p:cTn id="64" fill="hold">
                            <p:stCondLst>
                              <p:cond delay="7000"/>
                            </p:stCondLst>
                            <p:childTnLst>
                              <p:par>
                                <p:cTn id="65" presetID="23"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childTnLst>
                                </p:cTn>
                              </p:par>
                            </p:childTnLst>
                          </p:cTn>
                        </p:par>
                        <p:par>
                          <p:cTn id="69" fill="hold">
                            <p:stCondLst>
                              <p:cond delay="7500"/>
                            </p:stCondLst>
                            <p:childTnLst>
                              <p:par>
                                <p:cTn id="70" presetID="22" presetClass="entr" presetSubtype="2"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right)">
                                      <p:cBhvr>
                                        <p:cTn id="72" dur="500"/>
                                        <p:tgtEl>
                                          <p:spTgt spid="39"/>
                                        </p:tgtEl>
                                      </p:cBhvr>
                                    </p:animEffect>
                                  </p:childTnLst>
                                </p:cTn>
                              </p:par>
                            </p:childTnLst>
                          </p:cTn>
                        </p:par>
                        <p:par>
                          <p:cTn id="73" fill="hold">
                            <p:stCondLst>
                              <p:cond delay="8000"/>
                            </p:stCondLst>
                            <p:childTnLst>
                              <p:par>
                                <p:cTn id="74" presetID="22" presetClass="entr" presetSubtype="4" fill="hold"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wipe(down)">
                                      <p:cBhvr>
                                        <p:cTn id="76" dur="500"/>
                                        <p:tgtEl>
                                          <p:spTgt spid="58"/>
                                        </p:tgtEl>
                                      </p:cBhvr>
                                    </p:animEffect>
                                  </p:childTnLst>
                                </p:cTn>
                              </p:par>
                            </p:childTnLst>
                          </p:cTn>
                        </p:par>
                        <p:par>
                          <p:cTn id="77" fill="hold">
                            <p:stCondLst>
                              <p:cond delay="8500"/>
                            </p:stCondLst>
                            <p:childTnLst>
                              <p:par>
                                <p:cTn id="78" presetID="23" presetClass="entr" presetSubtype="16" fill="hold" nodeType="after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childTnLst>
                                </p:cTn>
                              </p:par>
                            </p:childTnLst>
                          </p:cTn>
                        </p:par>
                        <p:par>
                          <p:cTn id="82" fill="hold">
                            <p:stCondLst>
                              <p:cond delay="9000"/>
                            </p:stCondLst>
                            <p:childTnLst>
                              <p:par>
                                <p:cTn id="83" presetID="22" presetClass="entr" presetSubtype="2"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right)">
                                      <p:cBhvr>
                                        <p:cTn id="8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5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2052680" y="2112486"/>
            <a:ext cx="1961530" cy="2932002"/>
            <a:chOff x="1201725" y="2031523"/>
            <a:chExt cx="1524000" cy="2278003"/>
          </a:xfrm>
        </p:grpSpPr>
        <p:grpSp>
          <p:nvGrpSpPr>
            <p:cNvPr id="5" name="Group 160"/>
            <p:cNvGrpSpPr/>
            <p:nvPr/>
          </p:nvGrpSpPr>
          <p:grpSpPr>
            <a:xfrm>
              <a:off x="1201725" y="2031523"/>
              <a:ext cx="1524000" cy="1521876"/>
              <a:chOff x="3009900" y="1829356"/>
              <a:chExt cx="3124201" cy="3119845"/>
            </a:xfrm>
          </p:grpSpPr>
          <p:sp>
            <p:nvSpPr>
              <p:cNvPr id="6" name="Block Arc 5"/>
              <p:cNvSpPr/>
              <p:nvPr/>
            </p:nvSpPr>
            <p:spPr>
              <a:xfrm rot="2364690" flipH="1">
                <a:off x="3009900" y="1829356"/>
                <a:ext cx="3119845" cy="3119844"/>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Block Arc 6"/>
              <p:cNvSpPr/>
              <p:nvPr/>
            </p:nvSpPr>
            <p:spPr>
              <a:xfrm rot="19235310">
                <a:off x="3014255" y="1829356"/>
                <a:ext cx="3119845" cy="3119844"/>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Block Arc 7"/>
              <p:cNvSpPr/>
              <p:nvPr/>
            </p:nvSpPr>
            <p:spPr>
              <a:xfrm rot="6037468" flipH="1">
                <a:off x="3009901" y="1829356"/>
                <a:ext cx="3119844" cy="3119845"/>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Block Arc 8"/>
              <p:cNvSpPr/>
              <p:nvPr/>
            </p:nvSpPr>
            <p:spPr>
              <a:xfrm rot="15562532">
                <a:off x="3014257" y="1829356"/>
                <a:ext cx="3119844" cy="3119845"/>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0" name="Group 160"/>
            <p:cNvGrpSpPr/>
            <p:nvPr/>
          </p:nvGrpSpPr>
          <p:grpSpPr>
            <a:xfrm flipV="1">
              <a:off x="1201725" y="2787650"/>
              <a:ext cx="1524000" cy="1521876"/>
              <a:chOff x="3009900" y="1829356"/>
              <a:chExt cx="3124201" cy="3119845"/>
            </a:xfrm>
          </p:grpSpPr>
          <p:sp>
            <p:nvSpPr>
              <p:cNvPr id="11" name="Block Arc 10"/>
              <p:cNvSpPr/>
              <p:nvPr/>
            </p:nvSpPr>
            <p:spPr>
              <a:xfrm rot="2364690" flipH="1">
                <a:off x="3009900" y="1829356"/>
                <a:ext cx="3119845" cy="3119844"/>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Block Arc 11"/>
              <p:cNvSpPr/>
              <p:nvPr/>
            </p:nvSpPr>
            <p:spPr>
              <a:xfrm rot="19235310">
                <a:off x="3014255" y="1829356"/>
                <a:ext cx="3119845" cy="3119844"/>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Block Arc 12"/>
              <p:cNvSpPr/>
              <p:nvPr/>
            </p:nvSpPr>
            <p:spPr>
              <a:xfrm rot="6037468" flipH="1">
                <a:off x="3009901" y="1829356"/>
                <a:ext cx="3119844" cy="3119845"/>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Block Arc 13"/>
              <p:cNvSpPr/>
              <p:nvPr/>
            </p:nvSpPr>
            <p:spPr>
              <a:xfrm rot="15562532">
                <a:off x="3014257" y="1829356"/>
                <a:ext cx="3119844" cy="3119845"/>
              </a:xfrm>
              <a:prstGeom prst="blockArc">
                <a:avLst>
                  <a:gd name="adj1" fmla="val 15011212"/>
                  <a:gd name="adj2" fmla="val 18376964"/>
                  <a:gd name="adj3" fmla="val 21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6" name="Group 15"/>
          <p:cNvGrpSpPr/>
          <p:nvPr/>
        </p:nvGrpSpPr>
        <p:grpSpPr>
          <a:xfrm>
            <a:off x="4320730" y="2112486"/>
            <a:ext cx="1961530" cy="2932002"/>
            <a:chOff x="1201725" y="2031523"/>
            <a:chExt cx="1524000" cy="2278003"/>
          </a:xfrm>
          <a:solidFill>
            <a:schemeClr val="accent2"/>
          </a:solidFill>
        </p:grpSpPr>
        <p:grpSp>
          <p:nvGrpSpPr>
            <p:cNvPr id="17" name="Group 160"/>
            <p:cNvGrpSpPr/>
            <p:nvPr/>
          </p:nvGrpSpPr>
          <p:grpSpPr>
            <a:xfrm>
              <a:off x="1201725" y="2031523"/>
              <a:ext cx="1523999" cy="1521876"/>
              <a:chOff x="3009900" y="1829356"/>
              <a:chExt cx="3124201" cy="3119845"/>
            </a:xfrm>
            <a:grpFill/>
          </p:grpSpPr>
          <p:sp>
            <p:nvSpPr>
              <p:cNvPr id="23" name="Block Arc 22"/>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Block Arc 23"/>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Block Arc 24"/>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Block Arc 25"/>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8" name="Group 160"/>
            <p:cNvGrpSpPr/>
            <p:nvPr/>
          </p:nvGrpSpPr>
          <p:grpSpPr>
            <a:xfrm flipV="1">
              <a:off x="1201725" y="2787650"/>
              <a:ext cx="1523999" cy="1521876"/>
              <a:chOff x="3009900" y="1829356"/>
              <a:chExt cx="3124201" cy="3119845"/>
            </a:xfrm>
            <a:grpFill/>
          </p:grpSpPr>
          <p:sp>
            <p:nvSpPr>
              <p:cNvPr id="19" name="Block Arc 18"/>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Block Arc 19"/>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Block Arc 20"/>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Block Arc 21"/>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7" name="Group 26"/>
          <p:cNvGrpSpPr/>
          <p:nvPr/>
        </p:nvGrpSpPr>
        <p:grpSpPr>
          <a:xfrm>
            <a:off x="6527453" y="2145179"/>
            <a:ext cx="1961530" cy="2932002"/>
            <a:chOff x="1201725" y="2031523"/>
            <a:chExt cx="1524000" cy="2278003"/>
          </a:xfrm>
          <a:solidFill>
            <a:schemeClr val="accent3"/>
          </a:solidFill>
        </p:grpSpPr>
        <p:grpSp>
          <p:nvGrpSpPr>
            <p:cNvPr id="28" name="Group 160"/>
            <p:cNvGrpSpPr/>
            <p:nvPr/>
          </p:nvGrpSpPr>
          <p:grpSpPr>
            <a:xfrm>
              <a:off x="1201725" y="2031523"/>
              <a:ext cx="1523998" cy="1521876"/>
              <a:chOff x="3009900" y="1829356"/>
              <a:chExt cx="3124201" cy="3119845"/>
            </a:xfrm>
            <a:grpFill/>
          </p:grpSpPr>
          <p:sp>
            <p:nvSpPr>
              <p:cNvPr id="34" name="Block Arc 33"/>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Block Arc 34"/>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Block Arc 35"/>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Block Arc 36"/>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160"/>
            <p:cNvGrpSpPr/>
            <p:nvPr/>
          </p:nvGrpSpPr>
          <p:grpSpPr>
            <a:xfrm flipV="1">
              <a:off x="1201725" y="2787650"/>
              <a:ext cx="1523998" cy="1521876"/>
              <a:chOff x="3009900" y="1829356"/>
              <a:chExt cx="3124201" cy="3119845"/>
            </a:xfrm>
            <a:grpFill/>
          </p:grpSpPr>
          <p:sp>
            <p:nvSpPr>
              <p:cNvPr id="30" name="Block Arc 29"/>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Block Arc 30"/>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Block Arc 31"/>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Block Arc 32"/>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8" name="Group 37"/>
          <p:cNvGrpSpPr/>
          <p:nvPr/>
        </p:nvGrpSpPr>
        <p:grpSpPr>
          <a:xfrm>
            <a:off x="8848596" y="2112486"/>
            <a:ext cx="1961530" cy="2932002"/>
            <a:chOff x="1201725" y="2031523"/>
            <a:chExt cx="1524000" cy="2278003"/>
          </a:xfrm>
          <a:solidFill>
            <a:schemeClr val="accent4"/>
          </a:solidFill>
        </p:grpSpPr>
        <p:grpSp>
          <p:nvGrpSpPr>
            <p:cNvPr id="39" name="Group 160"/>
            <p:cNvGrpSpPr/>
            <p:nvPr/>
          </p:nvGrpSpPr>
          <p:grpSpPr>
            <a:xfrm>
              <a:off x="1201725" y="2031523"/>
              <a:ext cx="1523997" cy="1521876"/>
              <a:chOff x="3009900" y="1829356"/>
              <a:chExt cx="3124201" cy="3119845"/>
            </a:xfrm>
            <a:grpFill/>
          </p:grpSpPr>
          <p:sp>
            <p:nvSpPr>
              <p:cNvPr id="45" name="Block Arc 44"/>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Block Arc 45"/>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Block Arc 46"/>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Block Arc 47"/>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0" name="Group 160"/>
            <p:cNvGrpSpPr/>
            <p:nvPr/>
          </p:nvGrpSpPr>
          <p:grpSpPr>
            <a:xfrm flipV="1">
              <a:off x="1201725" y="2787650"/>
              <a:ext cx="1523997" cy="1521876"/>
              <a:chOff x="3009900" y="1829356"/>
              <a:chExt cx="3124201" cy="3119845"/>
            </a:xfrm>
            <a:grpFill/>
          </p:grpSpPr>
          <p:sp>
            <p:nvSpPr>
              <p:cNvPr id="41" name="Block Arc 40"/>
              <p:cNvSpPr/>
              <p:nvPr/>
            </p:nvSpPr>
            <p:spPr>
              <a:xfrm rot="2364690" flipH="1">
                <a:off x="3009900"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Block Arc 41"/>
              <p:cNvSpPr/>
              <p:nvPr/>
            </p:nvSpPr>
            <p:spPr>
              <a:xfrm rot="19235310">
                <a:off x="3014255" y="1829356"/>
                <a:ext cx="3119845" cy="3119844"/>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Block Arc 42"/>
              <p:cNvSpPr/>
              <p:nvPr/>
            </p:nvSpPr>
            <p:spPr>
              <a:xfrm rot="6037468" flipH="1">
                <a:off x="3009901"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Block Arc 43"/>
              <p:cNvSpPr/>
              <p:nvPr/>
            </p:nvSpPr>
            <p:spPr>
              <a:xfrm rot="15562532">
                <a:off x="3014257" y="1829356"/>
                <a:ext cx="3119844" cy="3119845"/>
              </a:xfrm>
              <a:prstGeom prst="blockArc">
                <a:avLst>
                  <a:gd name="adj1" fmla="val 15011212"/>
                  <a:gd name="adj2" fmla="val 18376964"/>
                  <a:gd name="adj3" fmla="val 215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b="1" dirty="0">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50" name="Freeform 166"/>
          <p:cNvSpPr>
            <a:spLocks noEditPoints="1"/>
          </p:cNvSpPr>
          <p:nvPr/>
        </p:nvSpPr>
        <p:spPr bwMode="auto">
          <a:xfrm>
            <a:off x="2717074" y="3329579"/>
            <a:ext cx="634831" cy="497815"/>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accent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1" name="Freeform 56"/>
          <p:cNvSpPr>
            <a:spLocks noEditPoints="1"/>
          </p:cNvSpPr>
          <p:nvPr/>
        </p:nvSpPr>
        <p:spPr bwMode="auto">
          <a:xfrm>
            <a:off x="7190449" y="3364025"/>
            <a:ext cx="635536" cy="494306"/>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16"/>
          <p:cNvSpPr>
            <a:spLocks noEditPoints="1"/>
          </p:cNvSpPr>
          <p:nvPr/>
        </p:nvSpPr>
        <p:spPr bwMode="auto">
          <a:xfrm>
            <a:off x="4979979" y="3331332"/>
            <a:ext cx="635536" cy="49430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98"/>
          <p:cNvSpPr>
            <a:spLocks noEditPoints="1"/>
          </p:cNvSpPr>
          <p:nvPr/>
        </p:nvSpPr>
        <p:spPr bwMode="auto">
          <a:xfrm>
            <a:off x="9506494" y="3331332"/>
            <a:ext cx="635536" cy="494306"/>
          </a:xfrm>
          <a:custGeom>
            <a:avLst/>
            <a:gdLst/>
            <a:ahLst/>
            <a:cxnLst>
              <a:cxn ang="0">
                <a:pos x="55" y="23"/>
              </a:cxn>
              <a:cxn ang="0">
                <a:pos x="25" y="23"/>
              </a:cxn>
              <a:cxn ang="0">
                <a:pos x="12" y="29"/>
              </a:cxn>
              <a:cxn ang="0">
                <a:pos x="0" y="43"/>
              </a:cxn>
              <a:cxn ang="0">
                <a:pos x="0" y="43"/>
              </a:cxn>
              <a:cxn ang="0">
                <a:pos x="0" y="42"/>
              </a:cxn>
              <a:cxn ang="0">
                <a:pos x="0" y="8"/>
              </a:cxn>
              <a:cxn ang="0">
                <a:pos x="8" y="0"/>
              </a:cxn>
              <a:cxn ang="0">
                <a:pos x="19" y="0"/>
              </a:cxn>
              <a:cxn ang="0">
                <a:pos x="27" y="8"/>
              </a:cxn>
              <a:cxn ang="0">
                <a:pos x="27" y="9"/>
              </a:cxn>
              <a:cxn ang="0">
                <a:pos x="47" y="9"/>
              </a:cxn>
              <a:cxn ang="0">
                <a:pos x="55" y="17"/>
              </a:cxn>
              <a:cxn ang="0">
                <a:pos x="55" y="23"/>
              </a:cxn>
              <a:cxn ang="0">
                <a:pos x="66" y="32"/>
              </a:cxn>
              <a:cxn ang="0">
                <a:pos x="54" y="46"/>
              </a:cxn>
              <a:cxn ang="0">
                <a:pos x="44" y="50"/>
              </a:cxn>
              <a:cxn ang="0">
                <a:pos x="5" y="50"/>
              </a:cxn>
              <a:cxn ang="0">
                <a:pos x="2" y="48"/>
              </a:cxn>
              <a:cxn ang="0">
                <a:pos x="3" y="46"/>
              </a:cxn>
              <a:cxn ang="0">
                <a:pos x="15" y="32"/>
              </a:cxn>
              <a:cxn ang="0">
                <a:pos x="25" y="28"/>
              </a:cxn>
              <a:cxn ang="0">
                <a:pos x="64" y="28"/>
              </a:cxn>
              <a:cxn ang="0">
                <a:pos x="67" y="30"/>
              </a:cxn>
              <a:cxn ang="0">
                <a:pos x="66" y="32"/>
              </a:cxn>
            </a:cxnLst>
            <a:rect l="0" t="0" r="r" b="b"/>
            <a:pathLst>
              <a:path w="67" h="50">
                <a:moveTo>
                  <a:pt x="55" y="23"/>
                </a:moveTo>
                <a:cubicBezTo>
                  <a:pt x="25" y="23"/>
                  <a:pt x="25" y="23"/>
                  <a:pt x="25" y="23"/>
                </a:cubicBezTo>
                <a:cubicBezTo>
                  <a:pt x="20" y="23"/>
                  <a:pt x="15" y="26"/>
                  <a:pt x="12" y="29"/>
                </a:cubicBezTo>
                <a:cubicBezTo>
                  <a:pt x="0" y="43"/>
                  <a:pt x="0" y="43"/>
                  <a:pt x="0" y="43"/>
                </a:cubicBezTo>
                <a:cubicBezTo>
                  <a:pt x="0" y="43"/>
                  <a:pt x="0" y="43"/>
                  <a:pt x="0" y="43"/>
                </a:cubicBezTo>
                <a:cubicBezTo>
                  <a:pt x="0" y="43"/>
                  <a:pt x="0" y="43"/>
                  <a:pt x="0" y="42"/>
                </a:cubicBezTo>
                <a:cubicBezTo>
                  <a:pt x="0" y="8"/>
                  <a:pt x="0" y="8"/>
                  <a:pt x="0" y="8"/>
                </a:cubicBezTo>
                <a:cubicBezTo>
                  <a:pt x="0" y="4"/>
                  <a:pt x="3" y="0"/>
                  <a:pt x="8" y="0"/>
                </a:cubicBezTo>
                <a:cubicBezTo>
                  <a:pt x="19" y="0"/>
                  <a:pt x="19" y="0"/>
                  <a:pt x="19" y="0"/>
                </a:cubicBezTo>
                <a:cubicBezTo>
                  <a:pt x="24" y="0"/>
                  <a:pt x="27" y="4"/>
                  <a:pt x="27" y="8"/>
                </a:cubicBezTo>
                <a:cubicBezTo>
                  <a:pt x="27" y="9"/>
                  <a:pt x="27" y="9"/>
                  <a:pt x="27" y="9"/>
                </a:cubicBezTo>
                <a:cubicBezTo>
                  <a:pt x="47" y="9"/>
                  <a:pt x="47" y="9"/>
                  <a:pt x="47" y="9"/>
                </a:cubicBezTo>
                <a:cubicBezTo>
                  <a:pt x="51" y="9"/>
                  <a:pt x="55" y="13"/>
                  <a:pt x="55" y="17"/>
                </a:cubicBezTo>
                <a:lnTo>
                  <a:pt x="55" y="23"/>
                </a:lnTo>
                <a:close/>
                <a:moveTo>
                  <a:pt x="66" y="32"/>
                </a:moveTo>
                <a:cubicBezTo>
                  <a:pt x="54" y="46"/>
                  <a:pt x="54" y="46"/>
                  <a:pt x="54" y="46"/>
                </a:cubicBezTo>
                <a:cubicBezTo>
                  <a:pt x="52" y="48"/>
                  <a:pt x="47" y="50"/>
                  <a:pt x="44" y="50"/>
                </a:cubicBezTo>
                <a:cubicBezTo>
                  <a:pt x="5" y="50"/>
                  <a:pt x="5" y="50"/>
                  <a:pt x="5" y="50"/>
                </a:cubicBezTo>
                <a:cubicBezTo>
                  <a:pt x="4" y="50"/>
                  <a:pt x="2" y="50"/>
                  <a:pt x="2" y="48"/>
                </a:cubicBezTo>
                <a:cubicBezTo>
                  <a:pt x="2" y="48"/>
                  <a:pt x="3" y="47"/>
                  <a:pt x="3" y="46"/>
                </a:cubicBezTo>
                <a:cubicBezTo>
                  <a:pt x="15" y="32"/>
                  <a:pt x="15" y="32"/>
                  <a:pt x="15" y="32"/>
                </a:cubicBezTo>
                <a:cubicBezTo>
                  <a:pt x="18" y="29"/>
                  <a:pt x="22" y="28"/>
                  <a:pt x="25" y="28"/>
                </a:cubicBezTo>
                <a:cubicBezTo>
                  <a:pt x="64" y="28"/>
                  <a:pt x="64" y="28"/>
                  <a:pt x="64" y="28"/>
                </a:cubicBezTo>
                <a:cubicBezTo>
                  <a:pt x="65" y="28"/>
                  <a:pt x="67" y="28"/>
                  <a:pt x="67" y="30"/>
                </a:cubicBezTo>
                <a:cubicBezTo>
                  <a:pt x="67" y="30"/>
                  <a:pt x="66" y="31"/>
                  <a:pt x="66" y="32"/>
                </a:cubicBezTo>
                <a:close/>
              </a:path>
            </a:pathLst>
          </a:custGeom>
          <a:solidFill>
            <a:schemeClr val="accent4"/>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Rectangle 53"/>
          <p:cNvSpPr/>
          <p:nvPr/>
        </p:nvSpPr>
        <p:spPr>
          <a:xfrm>
            <a:off x="2765034" y="3959593"/>
            <a:ext cx="396262" cy="345929"/>
          </a:xfrm>
          <a:prstGeom prst="rect">
            <a:avLst/>
          </a:prstGeom>
        </p:spPr>
        <p:txBody>
          <a:bodyPr wrap="none">
            <a:spAutoFit/>
          </a:bodyPr>
          <a:lstStyle/>
          <a:p>
            <a:r>
              <a:rPr lang="en-US" sz="1648"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01</a:t>
            </a:r>
          </a:p>
        </p:txBody>
      </p:sp>
      <p:sp>
        <p:nvSpPr>
          <p:cNvPr id="55" name="Rectangle 54"/>
          <p:cNvSpPr/>
          <p:nvPr/>
        </p:nvSpPr>
        <p:spPr>
          <a:xfrm>
            <a:off x="5028291" y="3959593"/>
            <a:ext cx="396262" cy="345929"/>
          </a:xfrm>
          <a:prstGeom prst="rect">
            <a:avLst/>
          </a:prstGeom>
        </p:spPr>
        <p:txBody>
          <a:bodyPr wrap="none">
            <a:spAutoFit/>
          </a:bodyPr>
          <a:lstStyle/>
          <a:p>
            <a:r>
              <a:rPr lang="en-US" sz="1648"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02</a:t>
            </a:r>
          </a:p>
        </p:txBody>
      </p:sp>
      <p:sp>
        <p:nvSpPr>
          <p:cNvPr id="56" name="Rectangle 55"/>
          <p:cNvSpPr/>
          <p:nvPr/>
        </p:nvSpPr>
        <p:spPr>
          <a:xfrm>
            <a:off x="7238761" y="3959593"/>
            <a:ext cx="396262" cy="345929"/>
          </a:xfrm>
          <a:prstGeom prst="rect">
            <a:avLst/>
          </a:prstGeom>
        </p:spPr>
        <p:txBody>
          <a:bodyPr wrap="none">
            <a:spAutoFit/>
          </a:bodyPr>
          <a:lstStyle/>
          <a:p>
            <a:r>
              <a:rPr lang="en-US" sz="1648"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03</a:t>
            </a:r>
          </a:p>
        </p:txBody>
      </p:sp>
      <p:sp>
        <p:nvSpPr>
          <p:cNvPr id="57" name="Rectangle 56"/>
          <p:cNvSpPr/>
          <p:nvPr/>
        </p:nvSpPr>
        <p:spPr>
          <a:xfrm>
            <a:off x="9554806" y="3959593"/>
            <a:ext cx="396262" cy="345929"/>
          </a:xfrm>
          <a:prstGeom prst="rect">
            <a:avLst/>
          </a:prstGeom>
        </p:spPr>
        <p:txBody>
          <a:bodyPr wrap="none">
            <a:spAutoFit/>
          </a:bodyPr>
          <a:lstStyle/>
          <a:p>
            <a:r>
              <a:rPr lang="en-US" sz="1648"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04</a:t>
            </a:r>
          </a:p>
        </p:txBody>
      </p:sp>
      <p:sp>
        <p:nvSpPr>
          <p:cNvPr id="59" name="TextBox 58"/>
          <p:cNvSpPr txBox="1"/>
          <p:nvPr/>
        </p:nvSpPr>
        <p:spPr>
          <a:xfrm>
            <a:off x="1954603" y="5191897"/>
            <a:ext cx="2157683" cy="1267330"/>
          </a:xfrm>
          <a:prstGeom prst="rect">
            <a:avLst/>
          </a:prstGeom>
          <a:noFill/>
        </p:spPr>
        <p:txBody>
          <a:bodyPr wrap="square" lIns="0" tIns="0" rIns="0" bIns="0" rtlCol="0" anchor="t">
            <a:spAutoFit/>
          </a:bodyPr>
          <a:lstStyle/>
          <a:p>
            <a:pPr algn="ctr" defTabSz="1176916">
              <a:spcBef>
                <a:spcPct val="20000"/>
              </a:spcBef>
              <a:defRPr/>
            </a:pP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61" name="TextBox 60"/>
          <p:cNvSpPr txBox="1"/>
          <p:nvPr/>
        </p:nvSpPr>
        <p:spPr>
          <a:xfrm>
            <a:off x="4222654" y="5191897"/>
            <a:ext cx="2157683" cy="1267330"/>
          </a:xfrm>
          <a:prstGeom prst="rect">
            <a:avLst/>
          </a:prstGeom>
          <a:noFill/>
        </p:spPr>
        <p:txBody>
          <a:bodyPr wrap="square" lIns="0" tIns="0" rIns="0" bIns="0" rtlCol="0" anchor="t">
            <a:spAutoFit/>
          </a:bodyPr>
          <a:lstStyle/>
          <a:p>
            <a:pPr algn="ctr" defTabSz="1176916">
              <a:spcBef>
                <a:spcPct val="20000"/>
              </a:spcBef>
              <a:defRPr/>
            </a:pP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62" name="TextBox 61"/>
          <p:cNvSpPr txBox="1"/>
          <p:nvPr/>
        </p:nvSpPr>
        <p:spPr>
          <a:xfrm>
            <a:off x="6429375" y="5191897"/>
            <a:ext cx="2157683" cy="1267330"/>
          </a:xfrm>
          <a:prstGeom prst="rect">
            <a:avLst/>
          </a:prstGeom>
          <a:noFill/>
        </p:spPr>
        <p:txBody>
          <a:bodyPr wrap="square" lIns="0" tIns="0" rIns="0" bIns="0" rtlCol="0" anchor="t">
            <a:spAutoFit/>
          </a:bodyPr>
          <a:lstStyle/>
          <a:p>
            <a:pPr algn="ctr" defTabSz="1176916">
              <a:spcBef>
                <a:spcPct val="20000"/>
              </a:spcBef>
              <a:defRPr/>
            </a:pPr>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63" name="TextBox 62"/>
          <p:cNvSpPr txBox="1"/>
          <p:nvPr/>
        </p:nvSpPr>
        <p:spPr>
          <a:xfrm>
            <a:off x="8750519" y="5191897"/>
            <a:ext cx="2157683" cy="1267330"/>
          </a:xfrm>
          <a:prstGeom prst="rect">
            <a:avLst/>
          </a:prstGeom>
          <a:noFill/>
        </p:spPr>
        <p:txBody>
          <a:bodyPr wrap="square" lIns="0" tIns="0" rIns="0" bIns="0" rtlCol="0" anchor="t">
            <a:spAutoFit/>
          </a:bodyPr>
          <a:lstStyle/>
          <a:p>
            <a:pPr algn="ctr" defTabSz="1176916">
              <a:spcBef>
                <a:spcPct val="20000"/>
              </a:spcBef>
              <a:defRPr/>
            </a:pPr>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58"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82366338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up)">
                                      <p:cBhvr>
                                        <p:cTn id="17" dur="500"/>
                                        <p:tgtEl>
                                          <p:spTgt spid="54"/>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ipe(up)">
                                      <p:cBhvr>
                                        <p:cTn id="21" dur="500"/>
                                        <p:tgtEl>
                                          <p:spTgt spid="59"/>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p:cTn id="30" dur="500" fill="hold"/>
                                        <p:tgtEl>
                                          <p:spTgt spid="52"/>
                                        </p:tgtEl>
                                        <p:attrNameLst>
                                          <p:attrName>ppt_w</p:attrName>
                                        </p:attrNameLst>
                                      </p:cBhvr>
                                      <p:tavLst>
                                        <p:tav tm="0">
                                          <p:val>
                                            <p:fltVal val="0"/>
                                          </p:val>
                                        </p:tav>
                                        <p:tav tm="100000">
                                          <p:val>
                                            <p:strVal val="#ppt_w"/>
                                          </p:val>
                                        </p:tav>
                                      </p:tavLst>
                                    </p:anim>
                                    <p:anim calcmode="lin" valueType="num">
                                      <p:cBhvr>
                                        <p:cTn id="31" dur="500" fill="hold"/>
                                        <p:tgtEl>
                                          <p:spTgt spid="52"/>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up)">
                                      <p:cBhvr>
                                        <p:cTn id="35" dur="500"/>
                                        <p:tgtEl>
                                          <p:spTgt spid="5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up)">
                                      <p:cBhvr>
                                        <p:cTn id="39" dur="500"/>
                                        <p:tgtEl>
                                          <p:spTgt spid="61"/>
                                        </p:tgtEl>
                                      </p:cBhvr>
                                    </p:animEffect>
                                  </p:childTnLst>
                                </p:cTn>
                              </p:par>
                            </p:childTnLst>
                          </p:cTn>
                        </p:par>
                        <p:par>
                          <p:cTn id="40" fill="hold">
                            <p:stCondLst>
                              <p:cond delay="4000"/>
                            </p:stCondLst>
                            <p:childTnLst>
                              <p:par>
                                <p:cTn id="41" presetID="2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childTnLst>
                                </p:cTn>
                              </p:par>
                            </p:childTnLst>
                          </p:cTn>
                        </p:par>
                        <p:par>
                          <p:cTn id="45" fill="hold">
                            <p:stCondLst>
                              <p:cond delay="4500"/>
                            </p:stCondLst>
                            <p:childTnLst>
                              <p:par>
                                <p:cTn id="46" presetID="23" presetClass="entr" presetSubtype="16"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p:cTn id="48" dur="500" fill="hold"/>
                                        <p:tgtEl>
                                          <p:spTgt spid="51"/>
                                        </p:tgtEl>
                                        <p:attrNameLst>
                                          <p:attrName>ppt_w</p:attrName>
                                        </p:attrNameLst>
                                      </p:cBhvr>
                                      <p:tavLst>
                                        <p:tav tm="0">
                                          <p:val>
                                            <p:fltVal val="0"/>
                                          </p:val>
                                        </p:tav>
                                        <p:tav tm="100000">
                                          <p:val>
                                            <p:strVal val="#ppt_w"/>
                                          </p:val>
                                        </p:tav>
                                      </p:tavLst>
                                    </p:anim>
                                    <p:anim calcmode="lin" valueType="num">
                                      <p:cBhvr>
                                        <p:cTn id="49" dur="500" fill="hold"/>
                                        <p:tgtEl>
                                          <p:spTgt spid="51"/>
                                        </p:tgtEl>
                                        <p:attrNameLst>
                                          <p:attrName>ppt_h</p:attrName>
                                        </p:attrNameLst>
                                      </p:cBhvr>
                                      <p:tavLst>
                                        <p:tav tm="0">
                                          <p:val>
                                            <p:fltVal val="0"/>
                                          </p:val>
                                        </p:tav>
                                        <p:tav tm="100000">
                                          <p:val>
                                            <p:strVal val="#ppt_h"/>
                                          </p:val>
                                        </p:tav>
                                      </p:tavLst>
                                    </p:anim>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up)">
                                      <p:cBhvr>
                                        <p:cTn id="53" dur="500"/>
                                        <p:tgtEl>
                                          <p:spTgt spid="5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up)">
                                      <p:cBhvr>
                                        <p:cTn id="57" dur="500"/>
                                        <p:tgtEl>
                                          <p:spTgt spid="62"/>
                                        </p:tgtEl>
                                      </p:cBhvr>
                                    </p:animEffect>
                                  </p:childTnLst>
                                </p:cTn>
                              </p:par>
                            </p:childTnLst>
                          </p:cTn>
                        </p:par>
                        <p:par>
                          <p:cTn id="58" fill="hold">
                            <p:stCondLst>
                              <p:cond delay="6000"/>
                            </p:stCondLst>
                            <p:childTnLst>
                              <p:par>
                                <p:cTn id="59" presetID="23" presetClass="entr" presetSubtype="16" fill="hold"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p:cTn id="61" dur="500" fill="hold"/>
                                        <p:tgtEl>
                                          <p:spTgt spid="38"/>
                                        </p:tgtEl>
                                        <p:attrNameLst>
                                          <p:attrName>ppt_w</p:attrName>
                                        </p:attrNameLst>
                                      </p:cBhvr>
                                      <p:tavLst>
                                        <p:tav tm="0">
                                          <p:val>
                                            <p:fltVal val="0"/>
                                          </p:val>
                                        </p:tav>
                                        <p:tav tm="100000">
                                          <p:val>
                                            <p:strVal val="#ppt_w"/>
                                          </p:val>
                                        </p:tav>
                                      </p:tavLst>
                                    </p:anim>
                                    <p:anim calcmode="lin" valueType="num">
                                      <p:cBhvr>
                                        <p:cTn id="62" dur="500" fill="hold"/>
                                        <p:tgtEl>
                                          <p:spTgt spid="38"/>
                                        </p:tgtEl>
                                        <p:attrNameLst>
                                          <p:attrName>ppt_h</p:attrName>
                                        </p:attrNameLst>
                                      </p:cBhvr>
                                      <p:tavLst>
                                        <p:tav tm="0">
                                          <p:val>
                                            <p:fltVal val="0"/>
                                          </p:val>
                                        </p:tav>
                                        <p:tav tm="100000">
                                          <p:val>
                                            <p:strVal val="#ppt_h"/>
                                          </p:val>
                                        </p:tav>
                                      </p:tavLst>
                                    </p:anim>
                                  </p:childTnLst>
                                </p:cTn>
                              </p:par>
                            </p:childTnLst>
                          </p:cTn>
                        </p:par>
                        <p:par>
                          <p:cTn id="63" fill="hold">
                            <p:stCondLst>
                              <p:cond delay="6500"/>
                            </p:stCondLst>
                            <p:childTnLst>
                              <p:par>
                                <p:cTn id="64" presetID="23" presetClass="entr" presetSubtype="16"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p:cTn id="66" dur="500" fill="hold"/>
                                        <p:tgtEl>
                                          <p:spTgt spid="53"/>
                                        </p:tgtEl>
                                        <p:attrNameLst>
                                          <p:attrName>ppt_w</p:attrName>
                                        </p:attrNameLst>
                                      </p:cBhvr>
                                      <p:tavLst>
                                        <p:tav tm="0">
                                          <p:val>
                                            <p:fltVal val="0"/>
                                          </p:val>
                                        </p:tav>
                                        <p:tav tm="100000">
                                          <p:val>
                                            <p:strVal val="#ppt_w"/>
                                          </p:val>
                                        </p:tav>
                                      </p:tavLst>
                                    </p:anim>
                                    <p:anim calcmode="lin" valueType="num">
                                      <p:cBhvr>
                                        <p:cTn id="67" dur="500" fill="hold"/>
                                        <p:tgtEl>
                                          <p:spTgt spid="53"/>
                                        </p:tgtEl>
                                        <p:attrNameLst>
                                          <p:attrName>ppt_h</p:attrName>
                                        </p:attrNameLst>
                                      </p:cBhvr>
                                      <p:tavLst>
                                        <p:tav tm="0">
                                          <p:val>
                                            <p:fltVal val="0"/>
                                          </p:val>
                                        </p:tav>
                                        <p:tav tm="100000">
                                          <p:val>
                                            <p:strVal val="#ppt_h"/>
                                          </p:val>
                                        </p:tav>
                                      </p:tavLst>
                                    </p:anim>
                                  </p:childTnLst>
                                </p:cTn>
                              </p:par>
                            </p:childTnLst>
                          </p:cTn>
                        </p:par>
                        <p:par>
                          <p:cTn id="68" fill="hold">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up)">
                                      <p:cBhvr>
                                        <p:cTn id="71" dur="500"/>
                                        <p:tgtEl>
                                          <p:spTgt spid="57"/>
                                        </p:tgtEl>
                                      </p:cBhvr>
                                    </p:animEffect>
                                  </p:childTnLst>
                                </p:cTn>
                              </p:par>
                            </p:childTnLst>
                          </p:cTn>
                        </p:par>
                        <p:par>
                          <p:cTn id="72" fill="hold">
                            <p:stCondLst>
                              <p:cond delay="7500"/>
                            </p:stCondLst>
                            <p:childTnLst>
                              <p:par>
                                <p:cTn id="73" presetID="22" presetClass="entr" presetSubtype="1"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wipe(up)">
                                      <p:cBhvr>
                                        <p:cTn id="7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p:bldP spid="55" grpId="0"/>
      <p:bldP spid="56" grpId="0"/>
      <p:bldP spid="57" grpId="0"/>
      <p:bldP spid="59" grpId="0"/>
      <p:bldP spid="61" grpId="0"/>
      <p:bldP spid="62" grpId="0"/>
      <p:bldP spid="6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p:cNvCxnSpPr/>
          <p:nvPr/>
        </p:nvCxnSpPr>
        <p:spPr>
          <a:xfrm flipV="1">
            <a:off x="3290928" y="4474640"/>
            <a:ext cx="6276895" cy="2044"/>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7606294" y="2023748"/>
            <a:ext cx="3530754" cy="117691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Rectangle 5"/>
          <p:cNvSpPr/>
          <p:nvPr/>
        </p:nvSpPr>
        <p:spPr>
          <a:xfrm>
            <a:off x="1721703" y="2023748"/>
            <a:ext cx="3530754" cy="117691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Rectangle 6"/>
          <p:cNvSpPr/>
          <p:nvPr/>
        </p:nvSpPr>
        <p:spPr>
          <a:xfrm>
            <a:off x="6429375" y="5391042"/>
            <a:ext cx="3530754" cy="117691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Rectangle 7"/>
          <p:cNvSpPr/>
          <p:nvPr/>
        </p:nvSpPr>
        <p:spPr>
          <a:xfrm>
            <a:off x="2898622" y="5391042"/>
            <a:ext cx="3530754" cy="117691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Oval 10"/>
          <p:cNvSpPr/>
          <p:nvPr/>
        </p:nvSpPr>
        <p:spPr>
          <a:xfrm>
            <a:off x="4958227" y="3887202"/>
            <a:ext cx="1176918" cy="117691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Oval 11"/>
          <p:cNvSpPr/>
          <p:nvPr/>
        </p:nvSpPr>
        <p:spPr>
          <a:xfrm>
            <a:off x="6723605" y="3887202"/>
            <a:ext cx="1176918" cy="117691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21" name="Straight Connector 20"/>
          <p:cNvCxnSpPr/>
          <p:nvPr/>
        </p:nvCxnSpPr>
        <p:spPr>
          <a:xfrm rot="5400000" flipH="1" flipV="1">
            <a:off x="5497649" y="3543934"/>
            <a:ext cx="1863454" cy="2044"/>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flipV="1">
            <a:off x="2849583" y="4915984"/>
            <a:ext cx="882689" cy="2044"/>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9126479" y="4915984"/>
            <a:ext cx="882689" cy="2044"/>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 idx="3"/>
            <a:endCxn id="5" idx="1"/>
          </p:cNvCxnSpPr>
          <p:nvPr/>
        </p:nvCxnSpPr>
        <p:spPr>
          <a:xfrm>
            <a:off x="5252458" y="2612208"/>
            <a:ext cx="2353836" cy="2044"/>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725386" y="2100813"/>
            <a:ext cx="3313586" cy="999999"/>
          </a:xfrm>
          <a:prstGeom prst="rect">
            <a:avLst/>
          </a:prstGeom>
          <a:noFill/>
        </p:spPr>
        <p:txBody>
          <a:bodyPr wrap="square" rtlCol="0">
            <a:spAutoFit/>
          </a:bodyPr>
          <a:lstStyle/>
          <a:p>
            <a:r>
              <a:rPr lang="en-US" sz="2059"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287"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2" name="TextBox 31"/>
          <p:cNvSpPr txBox="1"/>
          <p:nvPr/>
        </p:nvSpPr>
        <p:spPr>
          <a:xfrm>
            <a:off x="1836126" y="2063447"/>
            <a:ext cx="3313586" cy="999999"/>
          </a:xfrm>
          <a:prstGeom prst="rect">
            <a:avLst/>
          </a:prstGeom>
          <a:noFill/>
        </p:spPr>
        <p:txBody>
          <a:bodyPr wrap="square" rtlCol="0">
            <a:spAutoFit/>
          </a:bodyPr>
          <a:lstStyle/>
          <a:p>
            <a:r>
              <a:rPr lang="en-US" sz="2059"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287"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3" name="TextBox 32"/>
          <p:cNvSpPr txBox="1"/>
          <p:nvPr/>
        </p:nvSpPr>
        <p:spPr>
          <a:xfrm>
            <a:off x="2996697" y="5447088"/>
            <a:ext cx="3313586" cy="999999"/>
          </a:xfrm>
          <a:prstGeom prst="rect">
            <a:avLst/>
          </a:prstGeom>
          <a:noFill/>
        </p:spPr>
        <p:txBody>
          <a:bodyPr wrap="square" rtlCol="0">
            <a:spAutoFit/>
          </a:bodyPr>
          <a:lstStyle/>
          <a:p>
            <a:r>
              <a:rPr lang="en-US" sz="2059"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287"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6527452" y="5463433"/>
            <a:ext cx="3313586" cy="999999"/>
          </a:xfrm>
          <a:prstGeom prst="rect">
            <a:avLst/>
          </a:prstGeom>
          <a:noFill/>
        </p:spPr>
        <p:txBody>
          <a:bodyPr wrap="square" rtlCol="0">
            <a:spAutoFit/>
          </a:bodyPr>
          <a:lstStyle/>
          <a:p>
            <a:r>
              <a:rPr lang="en-US" sz="2059"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287"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grpSp>
        <p:nvGrpSpPr>
          <p:cNvPr id="35" name="Group 34"/>
          <p:cNvGrpSpPr/>
          <p:nvPr/>
        </p:nvGrpSpPr>
        <p:grpSpPr>
          <a:xfrm>
            <a:off x="5153707" y="4082791"/>
            <a:ext cx="785963" cy="785742"/>
            <a:chOff x="4271225" y="1594106"/>
            <a:chExt cx="610649" cy="610478"/>
          </a:xfrm>
        </p:grpSpPr>
        <p:sp>
          <p:nvSpPr>
            <p:cNvPr id="36" name="Oval 35"/>
            <p:cNvSpPr/>
            <p:nvPr/>
          </p:nvSpPr>
          <p:spPr>
            <a:xfrm rot="16200000">
              <a:off x="4271311" y="1594020"/>
              <a:ext cx="610478" cy="610649"/>
            </a:xfrm>
            <a:prstGeom prst="ellipse">
              <a:avLst/>
            </a:prstGeom>
            <a:solidFill>
              <a:schemeClr val="accent1"/>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Freeform 5"/>
            <p:cNvSpPr>
              <a:spLocks noEditPoints="1"/>
            </p:cNvSpPr>
            <p:nvPr/>
          </p:nvSpPr>
          <p:spPr bwMode="auto">
            <a:xfrm>
              <a:off x="4399153" y="1689692"/>
              <a:ext cx="354794" cy="419304"/>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8" name="Group 37"/>
          <p:cNvGrpSpPr/>
          <p:nvPr/>
        </p:nvGrpSpPr>
        <p:grpSpPr>
          <a:xfrm>
            <a:off x="6919084" y="4082791"/>
            <a:ext cx="785963" cy="785742"/>
            <a:chOff x="3576522" y="1830057"/>
            <a:chExt cx="610649" cy="610478"/>
          </a:xfrm>
        </p:grpSpPr>
        <p:sp>
          <p:nvSpPr>
            <p:cNvPr id="39" name="Oval 38"/>
            <p:cNvSpPr/>
            <p:nvPr/>
          </p:nvSpPr>
          <p:spPr>
            <a:xfrm rot="16200000">
              <a:off x="3576608" y="1829971"/>
              <a:ext cx="610478" cy="610649"/>
            </a:xfrm>
            <a:prstGeom prst="ellipse">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Freeform 66"/>
            <p:cNvSpPr>
              <a:spLocks noEditPoints="1"/>
            </p:cNvSpPr>
            <p:nvPr/>
          </p:nvSpPr>
          <p:spPr bwMode="auto">
            <a:xfrm>
              <a:off x="3749060" y="1980190"/>
              <a:ext cx="265574" cy="31021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1" name="Oval 40"/>
          <p:cNvSpPr/>
          <p:nvPr/>
        </p:nvSpPr>
        <p:spPr>
          <a:xfrm>
            <a:off x="5840916" y="1949024"/>
            <a:ext cx="1176918" cy="117691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42" name="Group 41"/>
          <p:cNvGrpSpPr/>
          <p:nvPr/>
        </p:nvGrpSpPr>
        <p:grpSpPr>
          <a:xfrm>
            <a:off x="6036394" y="2144613"/>
            <a:ext cx="785963" cy="785742"/>
            <a:chOff x="4975746" y="1830057"/>
            <a:chExt cx="610649" cy="610478"/>
          </a:xfrm>
        </p:grpSpPr>
        <p:sp>
          <p:nvSpPr>
            <p:cNvPr id="43" name="Oval 42"/>
            <p:cNvSpPr/>
            <p:nvPr/>
          </p:nvSpPr>
          <p:spPr>
            <a:xfrm rot="16200000">
              <a:off x="4975832" y="1829971"/>
              <a:ext cx="610478" cy="610649"/>
            </a:xfrm>
            <a:prstGeom prst="ellipse">
              <a:avLst/>
            </a:prstGeom>
            <a:solidFill>
              <a:schemeClr val="accent3"/>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21"/>
            <p:cNvSpPr>
              <a:spLocks noEditPoints="1"/>
            </p:cNvSpPr>
            <p:nvPr/>
          </p:nvSpPr>
          <p:spPr bwMode="auto">
            <a:xfrm>
              <a:off x="5055861" y="1982244"/>
              <a:ext cx="450420" cy="306102"/>
            </a:xfrm>
            <a:custGeom>
              <a:avLst/>
              <a:gdLst/>
              <a:ahLst/>
              <a:cxnLst>
                <a:cxn ang="0">
                  <a:pos x="389" y="347"/>
                </a:cxn>
                <a:cxn ang="0">
                  <a:pos x="389" y="371"/>
                </a:cxn>
                <a:cxn ang="0">
                  <a:pos x="619" y="283"/>
                </a:cxn>
                <a:cxn ang="0">
                  <a:pos x="611" y="420"/>
                </a:cxn>
                <a:cxn ang="0">
                  <a:pos x="73" y="411"/>
                </a:cxn>
                <a:cxn ang="0">
                  <a:pos x="67" y="359"/>
                </a:cxn>
                <a:cxn ang="0">
                  <a:pos x="30" y="362"/>
                </a:cxn>
                <a:cxn ang="0">
                  <a:pos x="8" y="370"/>
                </a:cxn>
                <a:cxn ang="0">
                  <a:pos x="0" y="84"/>
                </a:cxn>
                <a:cxn ang="0">
                  <a:pos x="7" y="8"/>
                </a:cxn>
                <a:cxn ang="0">
                  <a:pos x="23" y="8"/>
                </a:cxn>
                <a:cxn ang="0">
                  <a:pos x="30" y="84"/>
                </a:cxn>
                <a:cxn ang="0">
                  <a:pos x="67" y="334"/>
                </a:cxn>
                <a:cxn ang="0">
                  <a:pos x="73" y="283"/>
                </a:cxn>
                <a:cxn ang="0">
                  <a:pos x="169" y="275"/>
                </a:cxn>
                <a:cxn ang="0">
                  <a:pos x="185" y="321"/>
                </a:cxn>
                <a:cxn ang="0">
                  <a:pos x="214" y="275"/>
                </a:cxn>
                <a:cxn ang="0">
                  <a:pos x="231" y="321"/>
                </a:cxn>
                <a:cxn ang="0">
                  <a:pos x="262" y="275"/>
                </a:cxn>
                <a:cxn ang="0">
                  <a:pos x="278" y="321"/>
                </a:cxn>
                <a:cxn ang="0">
                  <a:pos x="611" y="275"/>
                </a:cxn>
                <a:cxn ang="0">
                  <a:pos x="435" y="321"/>
                </a:cxn>
                <a:cxn ang="0">
                  <a:pos x="545" y="301"/>
                </a:cxn>
                <a:cxn ang="0">
                  <a:pos x="435" y="321"/>
                </a:cxn>
                <a:cxn ang="0">
                  <a:pos x="150" y="340"/>
                </a:cxn>
                <a:cxn ang="0">
                  <a:pos x="548" y="377"/>
                </a:cxn>
                <a:cxn ang="0">
                  <a:pos x="447" y="371"/>
                </a:cxn>
                <a:cxn ang="0">
                  <a:pos x="447" y="347"/>
                </a:cxn>
                <a:cxn ang="0">
                  <a:pos x="447" y="371"/>
                </a:cxn>
                <a:cxn ang="0">
                  <a:pos x="520" y="359"/>
                </a:cxn>
                <a:cxn ang="0">
                  <a:pos x="496" y="359"/>
                </a:cxn>
                <a:cxn ang="0">
                  <a:pos x="508" y="371"/>
                </a:cxn>
              </a:cxnLst>
              <a:rect l="0" t="0" r="r" b="b"/>
              <a:pathLst>
                <a:path w="619" h="420">
                  <a:moveTo>
                    <a:pt x="377" y="359"/>
                  </a:moveTo>
                  <a:cubicBezTo>
                    <a:pt x="377" y="353"/>
                    <a:pt x="382" y="347"/>
                    <a:pt x="389" y="347"/>
                  </a:cubicBezTo>
                  <a:cubicBezTo>
                    <a:pt x="395" y="347"/>
                    <a:pt x="400" y="353"/>
                    <a:pt x="400" y="359"/>
                  </a:cubicBezTo>
                  <a:cubicBezTo>
                    <a:pt x="400" y="365"/>
                    <a:pt x="395" y="371"/>
                    <a:pt x="389" y="371"/>
                  </a:cubicBezTo>
                  <a:cubicBezTo>
                    <a:pt x="382" y="371"/>
                    <a:pt x="377" y="365"/>
                    <a:pt x="377" y="359"/>
                  </a:cubicBezTo>
                  <a:close/>
                  <a:moveTo>
                    <a:pt x="619" y="283"/>
                  </a:moveTo>
                  <a:cubicBezTo>
                    <a:pt x="619" y="411"/>
                    <a:pt x="619" y="411"/>
                    <a:pt x="619" y="411"/>
                  </a:cubicBezTo>
                  <a:cubicBezTo>
                    <a:pt x="619" y="416"/>
                    <a:pt x="615" y="420"/>
                    <a:pt x="611" y="420"/>
                  </a:cubicBezTo>
                  <a:cubicBezTo>
                    <a:pt x="81" y="420"/>
                    <a:pt x="81" y="420"/>
                    <a:pt x="81" y="420"/>
                  </a:cubicBezTo>
                  <a:cubicBezTo>
                    <a:pt x="77" y="420"/>
                    <a:pt x="73" y="416"/>
                    <a:pt x="73" y="411"/>
                  </a:cubicBezTo>
                  <a:cubicBezTo>
                    <a:pt x="73" y="357"/>
                    <a:pt x="73" y="357"/>
                    <a:pt x="73" y="357"/>
                  </a:cubicBezTo>
                  <a:cubicBezTo>
                    <a:pt x="71" y="358"/>
                    <a:pt x="69" y="359"/>
                    <a:pt x="67" y="359"/>
                  </a:cubicBezTo>
                  <a:cubicBezTo>
                    <a:pt x="30" y="359"/>
                    <a:pt x="30" y="359"/>
                    <a:pt x="30" y="359"/>
                  </a:cubicBezTo>
                  <a:cubicBezTo>
                    <a:pt x="30" y="362"/>
                    <a:pt x="30" y="362"/>
                    <a:pt x="30" y="362"/>
                  </a:cubicBezTo>
                  <a:cubicBezTo>
                    <a:pt x="30" y="367"/>
                    <a:pt x="26" y="370"/>
                    <a:pt x="22" y="370"/>
                  </a:cubicBezTo>
                  <a:cubicBezTo>
                    <a:pt x="8" y="370"/>
                    <a:pt x="8" y="370"/>
                    <a:pt x="8" y="370"/>
                  </a:cubicBezTo>
                  <a:cubicBezTo>
                    <a:pt x="4" y="370"/>
                    <a:pt x="0" y="367"/>
                    <a:pt x="0" y="362"/>
                  </a:cubicBezTo>
                  <a:cubicBezTo>
                    <a:pt x="0" y="84"/>
                    <a:pt x="0" y="84"/>
                    <a:pt x="0" y="84"/>
                  </a:cubicBezTo>
                  <a:cubicBezTo>
                    <a:pt x="0" y="80"/>
                    <a:pt x="3" y="77"/>
                    <a:pt x="7" y="76"/>
                  </a:cubicBezTo>
                  <a:cubicBezTo>
                    <a:pt x="7" y="8"/>
                    <a:pt x="7" y="8"/>
                    <a:pt x="7" y="8"/>
                  </a:cubicBezTo>
                  <a:cubicBezTo>
                    <a:pt x="7" y="4"/>
                    <a:pt x="10" y="0"/>
                    <a:pt x="15" y="0"/>
                  </a:cubicBezTo>
                  <a:cubicBezTo>
                    <a:pt x="19" y="0"/>
                    <a:pt x="23" y="4"/>
                    <a:pt x="23" y="8"/>
                  </a:cubicBezTo>
                  <a:cubicBezTo>
                    <a:pt x="23" y="76"/>
                    <a:pt x="23" y="76"/>
                    <a:pt x="23" y="76"/>
                  </a:cubicBezTo>
                  <a:cubicBezTo>
                    <a:pt x="27" y="77"/>
                    <a:pt x="30" y="80"/>
                    <a:pt x="30" y="84"/>
                  </a:cubicBezTo>
                  <a:cubicBezTo>
                    <a:pt x="30" y="334"/>
                    <a:pt x="30" y="334"/>
                    <a:pt x="30" y="334"/>
                  </a:cubicBezTo>
                  <a:cubicBezTo>
                    <a:pt x="67" y="334"/>
                    <a:pt x="67" y="334"/>
                    <a:pt x="67" y="334"/>
                  </a:cubicBezTo>
                  <a:cubicBezTo>
                    <a:pt x="69" y="334"/>
                    <a:pt x="71" y="335"/>
                    <a:pt x="73" y="336"/>
                  </a:cubicBezTo>
                  <a:cubicBezTo>
                    <a:pt x="73" y="283"/>
                    <a:pt x="73" y="283"/>
                    <a:pt x="73" y="283"/>
                  </a:cubicBezTo>
                  <a:cubicBezTo>
                    <a:pt x="73" y="279"/>
                    <a:pt x="77" y="275"/>
                    <a:pt x="81" y="275"/>
                  </a:cubicBezTo>
                  <a:cubicBezTo>
                    <a:pt x="169" y="275"/>
                    <a:pt x="169" y="275"/>
                    <a:pt x="169" y="275"/>
                  </a:cubicBezTo>
                  <a:cubicBezTo>
                    <a:pt x="169" y="321"/>
                    <a:pt x="169" y="321"/>
                    <a:pt x="169" y="321"/>
                  </a:cubicBezTo>
                  <a:cubicBezTo>
                    <a:pt x="185" y="321"/>
                    <a:pt x="185" y="321"/>
                    <a:pt x="185" y="321"/>
                  </a:cubicBezTo>
                  <a:cubicBezTo>
                    <a:pt x="185" y="275"/>
                    <a:pt x="185" y="275"/>
                    <a:pt x="185" y="275"/>
                  </a:cubicBezTo>
                  <a:cubicBezTo>
                    <a:pt x="214" y="275"/>
                    <a:pt x="214" y="275"/>
                    <a:pt x="214" y="275"/>
                  </a:cubicBezTo>
                  <a:cubicBezTo>
                    <a:pt x="214" y="321"/>
                    <a:pt x="214" y="321"/>
                    <a:pt x="214" y="321"/>
                  </a:cubicBezTo>
                  <a:cubicBezTo>
                    <a:pt x="231" y="321"/>
                    <a:pt x="231" y="321"/>
                    <a:pt x="231" y="321"/>
                  </a:cubicBezTo>
                  <a:cubicBezTo>
                    <a:pt x="231" y="275"/>
                    <a:pt x="231" y="275"/>
                    <a:pt x="231" y="275"/>
                  </a:cubicBezTo>
                  <a:cubicBezTo>
                    <a:pt x="262" y="275"/>
                    <a:pt x="262" y="275"/>
                    <a:pt x="262" y="275"/>
                  </a:cubicBezTo>
                  <a:cubicBezTo>
                    <a:pt x="262" y="321"/>
                    <a:pt x="262" y="321"/>
                    <a:pt x="262" y="321"/>
                  </a:cubicBezTo>
                  <a:cubicBezTo>
                    <a:pt x="278" y="321"/>
                    <a:pt x="278" y="321"/>
                    <a:pt x="278" y="321"/>
                  </a:cubicBezTo>
                  <a:cubicBezTo>
                    <a:pt x="278" y="275"/>
                    <a:pt x="278" y="275"/>
                    <a:pt x="278" y="275"/>
                  </a:cubicBezTo>
                  <a:cubicBezTo>
                    <a:pt x="611" y="275"/>
                    <a:pt x="611" y="275"/>
                    <a:pt x="611" y="275"/>
                  </a:cubicBezTo>
                  <a:cubicBezTo>
                    <a:pt x="615" y="275"/>
                    <a:pt x="619" y="279"/>
                    <a:pt x="619" y="283"/>
                  </a:cubicBezTo>
                  <a:close/>
                  <a:moveTo>
                    <a:pt x="435" y="321"/>
                  </a:moveTo>
                  <a:cubicBezTo>
                    <a:pt x="545" y="321"/>
                    <a:pt x="545" y="321"/>
                    <a:pt x="545" y="321"/>
                  </a:cubicBezTo>
                  <a:cubicBezTo>
                    <a:pt x="545" y="301"/>
                    <a:pt x="545" y="301"/>
                    <a:pt x="545" y="301"/>
                  </a:cubicBezTo>
                  <a:cubicBezTo>
                    <a:pt x="435" y="301"/>
                    <a:pt x="435" y="301"/>
                    <a:pt x="435" y="301"/>
                  </a:cubicBezTo>
                  <a:lnTo>
                    <a:pt x="435" y="321"/>
                  </a:lnTo>
                  <a:close/>
                  <a:moveTo>
                    <a:pt x="548" y="340"/>
                  </a:moveTo>
                  <a:cubicBezTo>
                    <a:pt x="150" y="340"/>
                    <a:pt x="150" y="340"/>
                    <a:pt x="150" y="340"/>
                  </a:cubicBezTo>
                  <a:cubicBezTo>
                    <a:pt x="150" y="377"/>
                    <a:pt x="150" y="377"/>
                    <a:pt x="150" y="377"/>
                  </a:cubicBezTo>
                  <a:cubicBezTo>
                    <a:pt x="548" y="377"/>
                    <a:pt x="548" y="377"/>
                    <a:pt x="548" y="377"/>
                  </a:cubicBezTo>
                  <a:lnTo>
                    <a:pt x="548" y="340"/>
                  </a:lnTo>
                  <a:close/>
                  <a:moveTo>
                    <a:pt x="447" y="371"/>
                  </a:moveTo>
                  <a:cubicBezTo>
                    <a:pt x="453" y="371"/>
                    <a:pt x="458" y="365"/>
                    <a:pt x="458" y="359"/>
                  </a:cubicBezTo>
                  <a:cubicBezTo>
                    <a:pt x="458" y="353"/>
                    <a:pt x="453" y="347"/>
                    <a:pt x="447" y="347"/>
                  </a:cubicBezTo>
                  <a:cubicBezTo>
                    <a:pt x="440" y="347"/>
                    <a:pt x="435" y="353"/>
                    <a:pt x="435" y="359"/>
                  </a:cubicBezTo>
                  <a:cubicBezTo>
                    <a:pt x="435" y="365"/>
                    <a:pt x="440" y="371"/>
                    <a:pt x="447" y="371"/>
                  </a:cubicBezTo>
                  <a:close/>
                  <a:moveTo>
                    <a:pt x="508" y="371"/>
                  </a:moveTo>
                  <a:cubicBezTo>
                    <a:pt x="515" y="371"/>
                    <a:pt x="520" y="365"/>
                    <a:pt x="520" y="359"/>
                  </a:cubicBezTo>
                  <a:cubicBezTo>
                    <a:pt x="520" y="353"/>
                    <a:pt x="515" y="347"/>
                    <a:pt x="508" y="347"/>
                  </a:cubicBezTo>
                  <a:cubicBezTo>
                    <a:pt x="502" y="347"/>
                    <a:pt x="496" y="353"/>
                    <a:pt x="496" y="359"/>
                  </a:cubicBezTo>
                  <a:cubicBezTo>
                    <a:pt x="496" y="365"/>
                    <a:pt x="502" y="371"/>
                    <a:pt x="508" y="371"/>
                  </a:cubicBezTo>
                  <a:close/>
                  <a:moveTo>
                    <a:pt x="508" y="371"/>
                  </a:moveTo>
                  <a:cubicBezTo>
                    <a:pt x="508" y="371"/>
                    <a:pt x="508" y="371"/>
                    <a:pt x="508" y="371"/>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7"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154213731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4500"/>
                            </p:stCondLst>
                            <p:childTnLst>
                              <p:par>
                                <p:cTn id="44" presetID="2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childTnLst>
                                </p:cTn>
                              </p:par>
                            </p:childTnLst>
                          </p:cTn>
                        </p:par>
                        <p:par>
                          <p:cTn id="48" fill="hold">
                            <p:stCondLst>
                              <p:cond delay="5000"/>
                            </p:stCondLst>
                            <p:childTnLst>
                              <p:par>
                                <p:cTn id="49" presetID="23" presetClass="entr" presetSubtype="16"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childTnLst>
                                </p:cTn>
                              </p:par>
                            </p:childTnLst>
                          </p:cTn>
                        </p:par>
                        <p:par>
                          <p:cTn id="53" fill="hold">
                            <p:stCondLst>
                              <p:cond delay="5500"/>
                            </p:stCondLst>
                            <p:childTnLst>
                              <p:par>
                                <p:cTn id="54" presetID="22" presetClass="entr" presetSubtype="1"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up)">
                                      <p:cBhvr>
                                        <p:cTn id="56" dur="500"/>
                                        <p:tgtEl>
                                          <p:spTgt spid="23"/>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left)">
                                      <p:cBhvr>
                                        <p:cTn id="60" dur="500"/>
                                        <p:tgtEl>
                                          <p:spTgt spid="8"/>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childTnLst>
                          </p:cTn>
                        </p:par>
                        <p:par>
                          <p:cTn id="65" fill="hold">
                            <p:stCondLst>
                              <p:cond delay="7000"/>
                            </p:stCondLst>
                            <p:childTnLst>
                              <p:par>
                                <p:cTn id="66" presetID="23" presetClass="entr" presetSubtype="16"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childTnLst>
                                </p:cTn>
                              </p:par>
                            </p:childTnLst>
                          </p:cTn>
                        </p:par>
                        <p:par>
                          <p:cTn id="70" fill="hold">
                            <p:stCondLst>
                              <p:cond delay="7500"/>
                            </p:stCondLst>
                            <p:childTnLst>
                              <p:par>
                                <p:cTn id="71" presetID="23" presetClass="entr" presetSubtype="16"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childTnLst>
                                </p:cTn>
                              </p:par>
                            </p:childTnLst>
                          </p:cTn>
                        </p:par>
                        <p:par>
                          <p:cTn id="75" fill="hold">
                            <p:stCondLst>
                              <p:cond delay="8000"/>
                            </p:stCondLst>
                            <p:childTnLst>
                              <p:par>
                                <p:cTn id="76" presetID="22" presetClass="entr" presetSubtype="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up)">
                                      <p:cBhvr>
                                        <p:cTn id="78" dur="500"/>
                                        <p:tgtEl>
                                          <p:spTgt spid="26"/>
                                        </p:tgtEl>
                                      </p:cBhvr>
                                    </p:animEffect>
                                  </p:childTnLst>
                                </p:cTn>
                              </p:par>
                            </p:childTnLst>
                          </p:cTn>
                        </p:par>
                        <p:par>
                          <p:cTn id="79" fill="hold">
                            <p:stCondLst>
                              <p:cond delay="8500"/>
                            </p:stCondLst>
                            <p:childTnLst>
                              <p:par>
                                <p:cTn id="80" presetID="22" presetClass="entr" presetSubtype="8"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par>
                          <p:cTn id="83" fill="hold">
                            <p:stCondLst>
                              <p:cond delay="9000"/>
                            </p:stCondLst>
                            <p:childTnLst>
                              <p:par>
                                <p:cTn id="84" presetID="22" presetClass="entr" presetSubtype="8" fill="hold" grpId="0" nodeType="after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wipe(left)">
                                      <p:cBhvr>
                                        <p:cTn id="8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P spid="12" grpId="0" animBg="1"/>
      <p:bldP spid="31" grpId="0"/>
      <p:bldP spid="32" grpId="0"/>
      <p:bldP spid="33" grpId="0"/>
      <p:bldP spid="34" grpId="0"/>
      <p:bldP spid="4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531979" y="1674559"/>
            <a:ext cx="2391543" cy="1197513"/>
            <a:chOff x="6151556" y="2521033"/>
            <a:chExt cx="5376047" cy="1332307"/>
          </a:xfrm>
        </p:grpSpPr>
        <p:sp>
          <p:nvSpPr>
            <p:cNvPr id="23" name="TextBox 213"/>
            <p:cNvSpPr txBox="1"/>
            <p:nvPr/>
          </p:nvSpPr>
          <p:spPr>
            <a:xfrm>
              <a:off x="10089580" y="2521033"/>
              <a:ext cx="1438023" cy="1294206"/>
            </a:xfrm>
            <a:prstGeom prst="rect">
              <a:avLst/>
            </a:prstGeom>
            <a:noFill/>
          </p:spPr>
          <p:txBody>
            <a:bodyPr wrap="square" rtlCol="0">
              <a:spAutoFit/>
            </a:bodyPr>
            <a:lstStyle/>
            <a:p>
              <a:r>
                <a:rPr lang="en-US" altLang="zh-CN" sz="6959" b="1" dirty="0">
                  <a:solidFill>
                    <a:schemeClr val="accent1"/>
                  </a:solidFill>
                  <a:latin typeface="微软雅黑" panose="020B0503020204020204" pitchFamily="34" charset="-122"/>
                  <a:ea typeface="微软雅黑" panose="020B0503020204020204" pitchFamily="34" charset="-122"/>
                </a:rPr>
                <a:t>X</a:t>
              </a:r>
              <a:endParaRPr lang="zh-CN" altLang="en-US" sz="6959" b="1" dirty="0">
                <a:solidFill>
                  <a:schemeClr val="accent1"/>
                </a:solidFill>
                <a:latin typeface="微软雅黑" panose="020B0503020204020204" pitchFamily="34" charset="-122"/>
                <a:ea typeface="微软雅黑" panose="020B0503020204020204" pitchFamily="34" charset="-122"/>
              </a:endParaRPr>
            </a:p>
          </p:txBody>
        </p:sp>
        <p:sp>
          <p:nvSpPr>
            <p:cNvPr id="24" name="TextBox 209"/>
            <p:cNvSpPr txBox="1"/>
            <p:nvPr/>
          </p:nvSpPr>
          <p:spPr>
            <a:xfrm>
              <a:off x="8843800" y="2521033"/>
              <a:ext cx="1438023" cy="1294206"/>
            </a:xfrm>
            <a:prstGeom prst="rect">
              <a:avLst/>
            </a:prstGeom>
            <a:noFill/>
          </p:spPr>
          <p:txBody>
            <a:bodyPr wrap="square" rtlCol="0">
              <a:spAutoFit/>
            </a:bodyPr>
            <a:lstStyle/>
            <a:p>
              <a:r>
                <a:rPr lang="en-US" altLang="zh-CN" sz="6959" b="1" dirty="0">
                  <a:solidFill>
                    <a:schemeClr val="accent2"/>
                  </a:solidFill>
                  <a:latin typeface="微软雅黑" panose="020B0503020204020204" pitchFamily="34" charset="-122"/>
                  <a:ea typeface="微软雅黑" panose="020B0503020204020204" pitchFamily="34" charset="-122"/>
                </a:rPr>
                <a:t>X</a:t>
              </a:r>
              <a:endParaRPr lang="zh-CN" altLang="en-US" sz="6959" b="1" dirty="0">
                <a:solidFill>
                  <a:schemeClr val="accent2"/>
                </a:solidFill>
                <a:latin typeface="微软雅黑" panose="020B0503020204020204" pitchFamily="34" charset="-122"/>
                <a:ea typeface="微软雅黑" panose="020B0503020204020204" pitchFamily="34" charset="-122"/>
              </a:endParaRPr>
            </a:p>
          </p:txBody>
        </p:sp>
        <p:sp>
          <p:nvSpPr>
            <p:cNvPr id="25" name="TextBox 205"/>
            <p:cNvSpPr txBox="1"/>
            <p:nvPr/>
          </p:nvSpPr>
          <p:spPr>
            <a:xfrm>
              <a:off x="7502766" y="2540082"/>
              <a:ext cx="1438023" cy="1294206"/>
            </a:xfrm>
            <a:prstGeom prst="rect">
              <a:avLst/>
            </a:prstGeom>
            <a:noFill/>
          </p:spPr>
          <p:txBody>
            <a:bodyPr wrap="square" rtlCol="0">
              <a:spAutoFit/>
            </a:bodyPr>
            <a:lstStyle/>
            <a:p>
              <a:r>
                <a:rPr lang="en-US" altLang="zh-CN" sz="6959" b="1" dirty="0">
                  <a:solidFill>
                    <a:schemeClr val="accent1"/>
                  </a:solidFill>
                  <a:latin typeface="微软雅黑" panose="020B0503020204020204" pitchFamily="34" charset="-122"/>
                  <a:ea typeface="微软雅黑" panose="020B0503020204020204" pitchFamily="34" charset="-122"/>
                </a:rPr>
                <a:t>0</a:t>
              </a:r>
              <a:endParaRPr lang="zh-CN" altLang="en-US" sz="6959" b="1" dirty="0">
                <a:solidFill>
                  <a:schemeClr val="accent1"/>
                </a:solidFill>
                <a:latin typeface="微软雅黑" panose="020B0503020204020204" pitchFamily="34" charset="-122"/>
                <a:ea typeface="微软雅黑" panose="020B0503020204020204" pitchFamily="34" charset="-122"/>
              </a:endParaRPr>
            </a:p>
          </p:txBody>
        </p:sp>
        <p:sp>
          <p:nvSpPr>
            <p:cNvPr id="26" name="TextBox 1"/>
            <p:cNvSpPr txBox="1"/>
            <p:nvPr/>
          </p:nvSpPr>
          <p:spPr>
            <a:xfrm>
              <a:off x="6151556" y="2559134"/>
              <a:ext cx="1438023" cy="1294206"/>
            </a:xfrm>
            <a:prstGeom prst="rect">
              <a:avLst/>
            </a:prstGeom>
            <a:noFill/>
          </p:spPr>
          <p:txBody>
            <a:bodyPr wrap="square" rtlCol="0">
              <a:spAutoFit/>
            </a:bodyPr>
            <a:lstStyle/>
            <a:p>
              <a:r>
                <a:rPr lang="en-US" altLang="zh-CN" sz="6959" b="1" dirty="0">
                  <a:solidFill>
                    <a:schemeClr val="accent2"/>
                  </a:solidFill>
                  <a:latin typeface="微软雅黑" panose="020B0503020204020204" pitchFamily="34" charset="-122"/>
                  <a:ea typeface="微软雅黑" panose="020B0503020204020204" pitchFamily="34" charset="-122"/>
                </a:rPr>
                <a:t>2</a:t>
              </a:r>
              <a:endParaRPr lang="zh-CN" altLang="en-US" sz="6959" b="1" dirty="0">
                <a:solidFill>
                  <a:schemeClr val="accent2"/>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84374" y="4862821"/>
            <a:ext cx="5945953" cy="351956"/>
            <a:chOff x="2251552" y="4413482"/>
            <a:chExt cx="7688896" cy="333803"/>
          </a:xfrm>
        </p:grpSpPr>
        <p:grpSp>
          <p:nvGrpSpPr>
            <p:cNvPr id="28" name="组合 27"/>
            <p:cNvGrpSpPr/>
            <p:nvPr/>
          </p:nvGrpSpPr>
          <p:grpSpPr>
            <a:xfrm>
              <a:off x="2251552" y="4568980"/>
              <a:ext cx="7688896" cy="0"/>
              <a:chOff x="2495035" y="4711855"/>
              <a:chExt cx="6755943" cy="0"/>
            </a:xfrm>
          </p:grpSpPr>
          <p:cxnSp>
            <p:nvCxnSpPr>
              <p:cNvPr id="30" name="直接连接符 29"/>
              <p:cNvCxnSpPr/>
              <p:nvPr/>
            </p:nvCxnSpPr>
            <p:spPr>
              <a:xfrm>
                <a:off x="2495035" y="4711855"/>
                <a:ext cx="136296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888013" y="4711855"/>
                <a:ext cx="136296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4095633" y="4413482"/>
              <a:ext cx="4000734" cy="333803"/>
            </a:xfrm>
            <a:prstGeom prst="rect">
              <a:avLst/>
            </a:prstGeom>
            <a:noFill/>
          </p:spPr>
          <p:txBody>
            <a:bodyPr wrap="square" rtlCol="0">
              <a:spAutoFit/>
            </a:bodyPr>
            <a:lstStyle/>
            <a:p>
              <a:pPr algn="dist"/>
              <a:r>
                <a:rPr lang="en-US" altLang="zh-CN" sz="1687" dirty="0">
                  <a:solidFill>
                    <a:schemeClr val="bg1">
                      <a:lumMod val="50000"/>
                    </a:schemeClr>
                  </a:solidFill>
                  <a:latin typeface="ITC Avant Garde Std Bk" panose="020B0502020202020204" pitchFamily="34" charset="0"/>
                </a:rPr>
                <a:t>BUSINESS POWERPOINT</a:t>
              </a:r>
              <a:endParaRPr lang="zh-CN" altLang="en-US" sz="1687" dirty="0">
                <a:solidFill>
                  <a:schemeClr val="bg1">
                    <a:lumMod val="50000"/>
                  </a:schemeClr>
                </a:solidFill>
                <a:latin typeface="ITC Avant Garde Std Bk" panose="020B0502020202020204" pitchFamily="34" charset="0"/>
              </a:endParaRPr>
            </a:p>
          </p:txBody>
        </p:sp>
      </p:grpSp>
      <p:sp>
        <p:nvSpPr>
          <p:cNvPr id="32" name="TextBox 40"/>
          <p:cNvSpPr txBox="1"/>
          <p:nvPr/>
        </p:nvSpPr>
        <p:spPr>
          <a:xfrm>
            <a:off x="3112182" y="5318365"/>
            <a:ext cx="6171541" cy="871264"/>
          </a:xfrm>
          <a:prstGeom prst="rect">
            <a:avLst/>
          </a:prstGeom>
          <a:noFill/>
        </p:spPr>
        <p:txBody>
          <a:bodyPr wrap="square" rtlCol="0">
            <a:spAutoFit/>
          </a:bodyPr>
          <a:lstStyle/>
          <a:p>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年终总结</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新年计划</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述职报告</a:t>
            </a:r>
            <a:r>
              <a:rPr lang="en-US" altLang="zh-CN" sz="253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zh-CN" sz="2531" dirty="0">
                <a:solidFill>
                  <a:schemeClr val="tx1">
                    <a:lumMod val="65000"/>
                    <a:lumOff val="35000"/>
                  </a:schemeClr>
                </a:solidFill>
                <a:latin typeface="微软雅黑" panose="020B0503020204020204" pitchFamily="34" charset="-122"/>
                <a:ea typeface="微软雅黑" panose="020B0503020204020204" pitchFamily="34" charset="-122"/>
              </a:rPr>
              <a:t>工作汇报</a:t>
            </a:r>
          </a:p>
          <a:p>
            <a:endParaRPr lang="zh-CN" altLang="en-US" sz="2531" dirty="0">
              <a:solidFill>
                <a:schemeClr val="tx1">
                  <a:lumMod val="65000"/>
                  <a:lumOff val="35000"/>
                </a:schemeClr>
              </a:solidFill>
            </a:endParaRPr>
          </a:p>
        </p:txBody>
      </p:sp>
      <p:sp>
        <p:nvSpPr>
          <p:cNvPr id="33" name="圆角矩形 32"/>
          <p:cNvSpPr/>
          <p:nvPr/>
        </p:nvSpPr>
        <p:spPr bwMode="auto">
          <a:xfrm>
            <a:off x="3248514" y="2020159"/>
            <a:ext cx="753232" cy="753232"/>
          </a:xfrm>
          <a:prstGeom prst="roundRect">
            <a:avLst>
              <a:gd name="adj" fmla="val 6712"/>
            </a:avLst>
          </a:prstGeom>
          <a:solidFill>
            <a:schemeClr val="accent2"/>
          </a:solidFill>
          <a:ln w="9525" cap="flat" cmpd="sng" algn="ctr">
            <a:solidFill>
              <a:schemeClr val="accent2"/>
            </a:solidFill>
            <a:prstDash val="solid"/>
            <a:round/>
            <a:headEnd type="none" w="med" len="med"/>
            <a:tailEnd type="none" w="med" len="med"/>
          </a:ln>
          <a:effectLst>
            <a:outerShdw blurRad="368300" dist="101600" dir="9000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4" name="圆角矩形 33"/>
          <p:cNvSpPr/>
          <p:nvPr/>
        </p:nvSpPr>
        <p:spPr bwMode="auto">
          <a:xfrm>
            <a:off x="4001746" y="1191604"/>
            <a:ext cx="677909" cy="677909"/>
          </a:xfrm>
          <a:prstGeom prst="roundRect">
            <a:avLst>
              <a:gd name="adj" fmla="val 6712"/>
            </a:avLst>
          </a:prstGeom>
          <a:solidFill>
            <a:schemeClr val="accent2"/>
          </a:soli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5" name="圆角矩形 34"/>
          <p:cNvSpPr/>
          <p:nvPr/>
        </p:nvSpPr>
        <p:spPr bwMode="auto">
          <a:xfrm>
            <a:off x="3700451" y="1718864"/>
            <a:ext cx="527263" cy="527263"/>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6" name="圆角矩形 35"/>
          <p:cNvSpPr/>
          <p:nvPr/>
        </p:nvSpPr>
        <p:spPr bwMode="auto">
          <a:xfrm>
            <a:off x="4510435" y="1681204"/>
            <a:ext cx="979201" cy="979201"/>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07" tIns="41753" rIns="83507" bIns="41753" numCol="1" rtlCol="0" anchor="ctr" anchorCtr="0" compatLnSpc="1">
            <a:noAutofit/>
          </a:bodyPr>
          <a:lstStyle/>
          <a:p>
            <a:pPr algn="ctr" defTabSz="844883"/>
            <a:endParaRPr lang="zh-CN" altLang="en-US" sz="2531" b="1" dirty="0">
              <a:solidFill>
                <a:schemeClr val="bg1"/>
              </a:solidFill>
              <a:latin typeface="+mj-ea"/>
              <a:ea typeface="+mj-ea"/>
            </a:endParaRPr>
          </a:p>
        </p:txBody>
      </p:sp>
      <p:sp>
        <p:nvSpPr>
          <p:cNvPr id="37" name="文本框 27"/>
          <p:cNvSpPr txBox="1"/>
          <p:nvPr/>
        </p:nvSpPr>
        <p:spPr>
          <a:xfrm>
            <a:off x="8068999" y="1797442"/>
            <a:ext cx="1732433" cy="871264"/>
          </a:xfrm>
          <a:prstGeom prst="rect">
            <a:avLst/>
          </a:prstGeom>
          <a:noFill/>
        </p:spPr>
        <p:txBody>
          <a:bodyPr wrap="square" rtlCol="0">
            <a:spAutoFit/>
          </a:bodyPr>
          <a:lstStyle/>
          <a:p>
            <a:pPr>
              <a:lnSpc>
                <a:spcPct val="150000"/>
              </a:lnSpc>
            </a:pPr>
            <a:r>
              <a:rPr lang="en-US" altLang="zh-CN" sz="1687" dirty="0">
                <a:solidFill>
                  <a:schemeClr val="bg1">
                    <a:lumMod val="65000"/>
                  </a:schemeClr>
                </a:solidFill>
                <a:latin typeface="ITC Avant Garde Std Bk" panose="020B0502020202020204" pitchFamily="34" charset="0"/>
              </a:rPr>
              <a:t>BUSINESS </a:t>
            </a:r>
          </a:p>
          <a:p>
            <a:pPr>
              <a:lnSpc>
                <a:spcPct val="150000"/>
              </a:lnSpc>
            </a:pPr>
            <a:r>
              <a:rPr lang="en-US" altLang="zh-CN" sz="1687" dirty="0">
                <a:solidFill>
                  <a:schemeClr val="bg1">
                    <a:lumMod val="65000"/>
                  </a:schemeClr>
                </a:solidFill>
                <a:latin typeface="ITC Avant Garde Std Bk" panose="020B0502020202020204" pitchFamily="34" charset="0"/>
              </a:rPr>
              <a:t>POWERPOINT</a:t>
            </a:r>
            <a:endParaRPr lang="zh-CN" altLang="en-US" sz="1687" dirty="0">
              <a:solidFill>
                <a:schemeClr val="bg1">
                  <a:lumMod val="65000"/>
                </a:schemeClr>
              </a:solidFill>
              <a:latin typeface="ITC Avant Garde Std Bk" panose="020B0502020202020204" pitchFamily="34" charset="0"/>
            </a:endParaRPr>
          </a:p>
        </p:txBody>
      </p:sp>
      <p:sp>
        <p:nvSpPr>
          <p:cNvPr id="38" name="矩形 37"/>
          <p:cNvSpPr/>
          <p:nvPr/>
        </p:nvSpPr>
        <p:spPr>
          <a:xfrm>
            <a:off x="26222" y="3253940"/>
            <a:ext cx="12853396" cy="1476324"/>
          </a:xfrm>
          <a:prstGeom prst="rect">
            <a:avLst/>
          </a:prstGeom>
          <a:solidFill>
            <a:schemeClr val="accent3"/>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7"/>
          </a:p>
        </p:txBody>
      </p:sp>
      <p:sp>
        <p:nvSpPr>
          <p:cNvPr id="39" name="文本框 24"/>
          <p:cNvSpPr txBox="1"/>
          <p:nvPr/>
        </p:nvSpPr>
        <p:spPr>
          <a:xfrm>
            <a:off x="1897336" y="3525672"/>
            <a:ext cx="9064078" cy="968598"/>
          </a:xfrm>
          <a:prstGeom prst="rect">
            <a:avLst/>
          </a:prstGeom>
          <a:noFill/>
        </p:spPr>
        <p:txBody>
          <a:bodyPr wrap="square" rtlCol="0">
            <a:spAutoFit/>
          </a:bodyPr>
          <a:lstStyle/>
          <a:p>
            <a:pPr algn="ctr"/>
            <a:r>
              <a:rPr lang="zh-CN" altLang="en-US" sz="5694" dirty="0" smtClean="0">
                <a:solidFill>
                  <a:srgbClr val="FFFFFF"/>
                </a:solidFill>
                <a:effectLst>
                  <a:outerShdw blurRad="114300" dist="50800" dir="2700000" algn="tl" rotWithShape="0">
                    <a:srgbClr val="01B3C5">
                      <a:lumMod val="50000"/>
                      <a:alpha val="50000"/>
                    </a:srgbClr>
                  </a:outerShdw>
                </a:effectLst>
                <a:latin typeface="方正粗谭黑简体" panose="02000000000000000000" pitchFamily="2" charset="-122"/>
                <a:ea typeface="方正粗谭黑简体" panose="02000000000000000000" pitchFamily="2" charset="-122"/>
              </a:rPr>
              <a:t>感谢聆听 批评指导</a:t>
            </a:r>
            <a:endParaRPr lang="zh-CN" altLang="en-US" sz="5694" dirty="0">
              <a:solidFill>
                <a:srgbClr val="FFFFFF"/>
              </a:solidFill>
              <a:effectLst>
                <a:outerShdw blurRad="114300" dist="50800" dir="2700000" algn="tl" rotWithShape="0">
                  <a:srgbClr val="01B3C5">
                    <a:lumMod val="50000"/>
                    <a:alpha val="50000"/>
                  </a:srgbClr>
                </a:outerShdw>
              </a:effectLst>
              <a:latin typeface="方正粗谭黑简体" panose="02000000000000000000" pitchFamily="2" charset="-122"/>
              <a:ea typeface="方正粗谭黑简体" panose="02000000000000000000" pitchFamily="2" charset="-122"/>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199" y="2123712"/>
            <a:ext cx="5565279" cy="1744117"/>
          </a:xfrm>
          <a:prstGeom prst="rect">
            <a:avLst/>
          </a:prstGeom>
        </p:spPr>
      </p:pic>
    </p:spTree>
    <p:extLst>
      <p:ext uri="{BB962C8B-B14F-4D97-AF65-F5344CB8AC3E}">
        <p14:creationId xmlns:p14="http://schemas.microsoft.com/office/powerpoint/2010/main" val="6700923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400" fill="hold"/>
                                        <p:tgtEl>
                                          <p:spTgt spid="36"/>
                                        </p:tgtEl>
                                        <p:attrNameLst>
                                          <p:attrName>ppt_w</p:attrName>
                                        </p:attrNameLst>
                                      </p:cBhvr>
                                      <p:tavLst>
                                        <p:tav tm="0">
                                          <p:val>
                                            <p:fltVal val="0"/>
                                          </p:val>
                                        </p:tav>
                                        <p:tav tm="100000">
                                          <p:val>
                                            <p:strVal val="#ppt_w"/>
                                          </p:val>
                                        </p:tav>
                                      </p:tavLst>
                                    </p:anim>
                                    <p:anim calcmode="lin" valueType="num">
                                      <p:cBhvr>
                                        <p:cTn id="14" dur="400" fill="hold"/>
                                        <p:tgtEl>
                                          <p:spTgt spid="36"/>
                                        </p:tgtEl>
                                        <p:attrNameLst>
                                          <p:attrName>ppt_h</p:attrName>
                                        </p:attrNameLst>
                                      </p:cBhvr>
                                      <p:tavLst>
                                        <p:tav tm="0">
                                          <p:val>
                                            <p:fltVal val="0"/>
                                          </p:val>
                                        </p:tav>
                                        <p:tav tm="100000">
                                          <p:val>
                                            <p:strVal val="#ppt_h"/>
                                          </p:val>
                                        </p:tav>
                                      </p:tavLst>
                                    </p:anim>
                                    <p:animEffect transition="in" filter="fade">
                                      <p:cBhvr>
                                        <p:cTn id="15" dur="400"/>
                                        <p:tgtEl>
                                          <p:spTgt spid="36"/>
                                        </p:tgtEl>
                                      </p:cBhvr>
                                    </p:animEffect>
                                  </p:childTnLst>
                                </p:cTn>
                              </p:par>
                            </p:childTnLst>
                          </p:cTn>
                        </p:par>
                        <p:par>
                          <p:cTn id="16" fill="hold">
                            <p:stCondLst>
                              <p:cond delay="9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400" fill="hold"/>
                                        <p:tgtEl>
                                          <p:spTgt spid="33"/>
                                        </p:tgtEl>
                                        <p:attrNameLst>
                                          <p:attrName>ppt_w</p:attrName>
                                        </p:attrNameLst>
                                      </p:cBhvr>
                                      <p:tavLst>
                                        <p:tav tm="0">
                                          <p:val>
                                            <p:fltVal val="0"/>
                                          </p:val>
                                        </p:tav>
                                        <p:tav tm="100000">
                                          <p:val>
                                            <p:strVal val="#ppt_w"/>
                                          </p:val>
                                        </p:tav>
                                      </p:tavLst>
                                    </p:anim>
                                    <p:anim calcmode="lin" valueType="num">
                                      <p:cBhvr>
                                        <p:cTn id="20" dur="400" fill="hold"/>
                                        <p:tgtEl>
                                          <p:spTgt spid="33"/>
                                        </p:tgtEl>
                                        <p:attrNameLst>
                                          <p:attrName>ppt_h</p:attrName>
                                        </p:attrNameLst>
                                      </p:cBhvr>
                                      <p:tavLst>
                                        <p:tav tm="0">
                                          <p:val>
                                            <p:fltVal val="0"/>
                                          </p:val>
                                        </p:tav>
                                        <p:tav tm="100000">
                                          <p:val>
                                            <p:strVal val="#ppt_h"/>
                                          </p:val>
                                        </p:tav>
                                      </p:tavLst>
                                    </p:anim>
                                    <p:animEffect transition="in" filter="fade">
                                      <p:cBhvr>
                                        <p:cTn id="21" dur="400"/>
                                        <p:tgtEl>
                                          <p:spTgt spid="3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250" fill="hold"/>
                                        <p:tgtEl>
                                          <p:spTgt spid="35"/>
                                        </p:tgtEl>
                                        <p:attrNameLst>
                                          <p:attrName>ppt_w</p:attrName>
                                        </p:attrNameLst>
                                      </p:cBhvr>
                                      <p:tavLst>
                                        <p:tav tm="0">
                                          <p:val>
                                            <p:fltVal val="0"/>
                                          </p:val>
                                        </p:tav>
                                        <p:tav tm="100000">
                                          <p:val>
                                            <p:strVal val="#ppt_w"/>
                                          </p:val>
                                        </p:tav>
                                      </p:tavLst>
                                    </p:anim>
                                    <p:anim calcmode="lin" valueType="num">
                                      <p:cBhvr>
                                        <p:cTn id="25" dur="250" fill="hold"/>
                                        <p:tgtEl>
                                          <p:spTgt spid="35"/>
                                        </p:tgtEl>
                                        <p:attrNameLst>
                                          <p:attrName>ppt_h</p:attrName>
                                        </p:attrNameLst>
                                      </p:cBhvr>
                                      <p:tavLst>
                                        <p:tav tm="0">
                                          <p:val>
                                            <p:fltVal val="0"/>
                                          </p:val>
                                        </p:tav>
                                        <p:tav tm="100000">
                                          <p:val>
                                            <p:strVal val="#ppt_h"/>
                                          </p:val>
                                        </p:tav>
                                      </p:tavLst>
                                    </p:anim>
                                    <p:animEffect transition="in" filter="fade">
                                      <p:cBhvr>
                                        <p:cTn id="26" dur="250"/>
                                        <p:tgtEl>
                                          <p:spTgt spid="35"/>
                                        </p:tgtEl>
                                      </p:cBhvr>
                                    </p:animEffect>
                                  </p:childTnLst>
                                </p:cTn>
                              </p:par>
                            </p:childTnLst>
                          </p:cTn>
                        </p:par>
                        <p:par>
                          <p:cTn id="27" fill="hold">
                            <p:stCondLst>
                              <p:cond delay="130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400" fill="hold"/>
                                        <p:tgtEl>
                                          <p:spTgt spid="34"/>
                                        </p:tgtEl>
                                        <p:attrNameLst>
                                          <p:attrName>ppt_w</p:attrName>
                                        </p:attrNameLst>
                                      </p:cBhvr>
                                      <p:tavLst>
                                        <p:tav tm="0">
                                          <p:val>
                                            <p:fltVal val="0"/>
                                          </p:val>
                                        </p:tav>
                                        <p:tav tm="100000">
                                          <p:val>
                                            <p:strVal val="#ppt_w"/>
                                          </p:val>
                                        </p:tav>
                                      </p:tavLst>
                                    </p:anim>
                                    <p:anim calcmode="lin" valueType="num">
                                      <p:cBhvr>
                                        <p:cTn id="31" dur="400" fill="hold"/>
                                        <p:tgtEl>
                                          <p:spTgt spid="34"/>
                                        </p:tgtEl>
                                        <p:attrNameLst>
                                          <p:attrName>ppt_h</p:attrName>
                                        </p:attrNameLst>
                                      </p:cBhvr>
                                      <p:tavLst>
                                        <p:tav tm="0">
                                          <p:val>
                                            <p:fltVal val="0"/>
                                          </p:val>
                                        </p:tav>
                                        <p:tav tm="100000">
                                          <p:val>
                                            <p:strVal val="#ppt_h"/>
                                          </p:val>
                                        </p:tav>
                                      </p:tavLst>
                                    </p:anim>
                                    <p:animEffect transition="in" filter="fade">
                                      <p:cBhvr>
                                        <p:cTn id="32" dur="400"/>
                                        <p:tgtEl>
                                          <p:spTgt spid="34"/>
                                        </p:tgtEl>
                                      </p:cBhvr>
                                    </p:animEffect>
                                  </p:childTnLst>
                                </p:cTn>
                              </p:par>
                            </p:childTnLst>
                          </p:cTn>
                        </p:par>
                        <p:par>
                          <p:cTn id="33" fill="hold">
                            <p:stCondLst>
                              <p:cond delay="1700"/>
                            </p:stCondLst>
                            <p:childTnLst>
                              <p:par>
                                <p:cTn id="34" presetID="42"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anim calcmode="lin" valueType="num">
                                      <p:cBhvr>
                                        <p:cTn id="37" dur="500" fill="hold"/>
                                        <p:tgtEl>
                                          <p:spTgt spid="22"/>
                                        </p:tgtEl>
                                        <p:attrNameLst>
                                          <p:attrName>ppt_x</p:attrName>
                                        </p:attrNameLst>
                                      </p:cBhvr>
                                      <p:tavLst>
                                        <p:tav tm="0">
                                          <p:val>
                                            <p:strVal val="#ppt_x"/>
                                          </p:val>
                                        </p:tav>
                                        <p:tav tm="100000">
                                          <p:val>
                                            <p:strVal val="#ppt_x"/>
                                          </p:val>
                                        </p:tav>
                                      </p:tavLst>
                                    </p:anim>
                                    <p:anim calcmode="lin" valueType="num">
                                      <p:cBhvr>
                                        <p:cTn id="38" dur="500" fill="hold"/>
                                        <p:tgtEl>
                                          <p:spTgt spid="22"/>
                                        </p:tgtEl>
                                        <p:attrNameLst>
                                          <p:attrName>ppt_y</p:attrName>
                                        </p:attrNameLst>
                                      </p:cBhvr>
                                      <p:tavLst>
                                        <p:tav tm="0">
                                          <p:val>
                                            <p:strVal val="#ppt_y+.1"/>
                                          </p:val>
                                        </p:tav>
                                        <p:tav tm="100000">
                                          <p:val>
                                            <p:strVal val="#ppt_y"/>
                                          </p:val>
                                        </p:tav>
                                      </p:tavLst>
                                    </p:anim>
                                  </p:childTnLst>
                                </p:cTn>
                              </p:par>
                            </p:childTnLst>
                          </p:cTn>
                        </p:par>
                        <p:par>
                          <p:cTn id="39" fill="hold">
                            <p:stCondLst>
                              <p:cond delay="2200"/>
                            </p:stCondLst>
                            <p:childTnLst>
                              <p:par>
                                <p:cTn id="40" presetID="2" presetClass="entr" presetSubtype="8"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ppt_y"/>
                                          </p:val>
                                        </p:tav>
                                        <p:tav tm="100000">
                                          <p:val>
                                            <p:strVal val="#ppt_y"/>
                                          </p:val>
                                        </p:tav>
                                      </p:tavLst>
                                    </p:anim>
                                  </p:childTnLst>
                                </p:cTn>
                              </p:par>
                            </p:childTnLst>
                          </p:cTn>
                        </p:par>
                        <p:par>
                          <p:cTn id="44" fill="hold">
                            <p:stCondLst>
                              <p:cond delay="2700"/>
                            </p:stCondLst>
                            <p:childTnLst>
                              <p:par>
                                <p:cTn id="45" presetID="41" presetClass="entr" presetSubtype="0" fill="hold" grpId="0" nodeType="afterEffect">
                                  <p:stCondLst>
                                    <p:cond delay="0"/>
                                  </p:stCondLst>
                                  <p:iterate type="lt">
                                    <p:tmPct val="1765"/>
                                  </p:iterate>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7"/>
                                        </p:tgtEl>
                                        <p:attrNameLst>
                                          <p:attrName>ppt_y</p:attrName>
                                        </p:attrNameLst>
                                      </p:cBhvr>
                                      <p:tavLst>
                                        <p:tav tm="0">
                                          <p:val>
                                            <p:strVal val="#ppt_y"/>
                                          </p:val>
                                        </p:tav>
                                        <p:tav tm="100000">
                                          <p:val>
                                            <p:strVal val="#ppt_y"/>
                                          </p:val>
                                        </p:tav>
                                      </p:tavLst>
                                    </p:anim>
                                    <p:anim calcmode="lin" valueType="num">
                                      <p:cBhvr>
                                        <p:cTn id="49"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7"/>
                                        </p:tgtEl>
                                      </p:cBhvr>
                                    </p:animEffect>
                                  </p:childTnLst>
                                </p:cTn>
                              </p:par>
                            </p:childTnLst>
                          </p:cTn>
                        </p:par>
                        <p:par>
                          <p:cTn id="52" fill="hold">
                            <p:stCondLst>
                              <p:cond delay="335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by="(-#ppt_w*2)" calcmode="lin" valueType="num">
                                      <p:cBhvr rctx="PPT">
                                        <p:cTn id="55" dur="250" autoRev="1" fill="hold">
                                          <p:stCondLst>
                                            <p:cond delay="0"/>
                                          </p:stCondLst>
                                        </p:cTn>
                                        <p:tgtEl>
                                          <p:spTgt spid="39"/>
                                        </p:tgtEl>
                                        <p:attrNameLst>
                                          <p:attrName>ppt_w</p:attrName>
                                        </p:attrNameLst>
                                      </p:cBhvr>
                                    </p:anim>
                                    <p:anim by="(#ppt_w*0.50)" calcmode="lin" valueType="num">
                                      <p:cBhvr>
                                        <p:cTn id="56" dur="250" decel="50000" autoRev="1" fill="hold">
                                          <p:stCondLst>
                                            <p:cond delay="0"/>
                                          </p:stCondLst>
                                        </p:cTn>
                                        <p:tgtEl>
                                          <p:spTgt spid="39"/>
                                        </p:tgtEl>
                                        <p:attrNameLst>
                                          <p:attrName>ppt_x</p:attrName>
                                        </p:attrNameLst>
                                      </p:cBhvr>
                                    </p:anim>
                                    <p:anim from="(-#ppt_h/2)" to="(#ppt_y)" calcmode="lin" valueType="num">
                                      <p:cBhvr>
                                        <p:cTn id="57" dur="500" fill="hold">
                                          <p:stCondLst>
                                            <p:cond delay="0"/>
                                          </p:stCondLst>
                                        </p:cTn>
                                        <p:tgtEl>
                                          <p:spTgt spid="39"/>
                                        </p:tgtEl>
                                        <p:attrNameLst>
                                          <p:attrName>ppt_y</p:attrName>
                                        </p:attrNameLst>
                                      </p:cBhvr>
                                    </p:anim>
                                    <p:animRot by="21600000">
                                      <p:cBhvr>
                                        <p:cTn id="58" dur="500" fill="hold">
                                          <p:stCondLst>
                                            <p:cond delay="0"/>
                                          </p:stCondLst>
                                        </p:cTn>
                                        <p:tgtEl>
                                          <p:spTgt spid="39"/>
                                        </p:tgtEl>
                                        <p:attrNameLst>
                                          <p:attrName>r</p:attrName>
                                        </p:attrNameLst>
                                      </p:cBhvr>
                                    </p:animRot>
                                  </p:childTnLst>
                                </p:cTn>
                              </p:par>
                            </p:childTnLst>
                          </p:cTn>
                        </p:par>
                        <p:par>
                          <p:cTn id="59" fill="hold">
                            <p:stCondLst>
                              <p:cond delay="4200"/>
                            </p:stCondLst>
                            <p:childTnLst>
                              <p:par>
                                <p:cTn id="60" presetID="53" presetClass="entr" presetSubtype="16"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childTnLst>
                          </p:cTn>
                        </p:par>
                        <p:par>
                          <p:cTn id="65" fill="hold">
                            <p:stCondLst>
                              <p:cond delay="4700"/>
                            </p:stCondLst>
                            <p:childTnLst>
                              <p:par>
                                <p:cTn id="66" presetID="53" presetClass="entr" presetSubtype="16"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250" fill="hold"/>
                                        <p:tgtEl>
                                          <p:spTgt spid="32"/>
                                        </p:tgtEl>
                                        <p:attrNameLst>
                                          <p:attrName>ppt_w</p:attrName>
                                        </p:attrNameLst>
                                      </p:cBhvr>
                                      <p:tavLst>
                                        <p:tav tm="0">
                                          <p:val>
                                            <p:fltVal val="0"/>
                                          </p:val>
                                        </p:tav>
                                        <p:tav tm="100000">
                                          <p:val>
                                            <p:strVal val="#ppt_w"/>
                                          </p:val>
                                        </p:tav>
                                      </p:tavLst>
                                    </p:anim>
                                    <p:anim calcmode="lin" valueType="num">
                                      <p:cBhvr>
                                        <p:cTn id="69" dur="1250" fill="hold"/>
                                        <p:tgtEl>
                                          <p:spTgt spid="32"/>
                                        </p:tgtEl>
                                        <p:attrNameLst>
                                          <p:attrName>ppt_h</p:attrName>
                                        </p:attrNameLst>
                                      </p:cBhvr>
                                      <p:tavLst>
                                        <p:tav tm="0">
                                          <p:val>
                                            <p:fltVal val="0"/>
                                          </p:val>
                                        </p:tav>
                                        <p:tav tm="100000">
                                          <p:val>
                                            <p:strVal val="#ppt_h"/>
                                          </p:val>
                                        </p:tav>
                                      </p:tavLst>
                                    </p:anim>
                                    <p:animEffect transition="in" filter="fade">
                                      <p:cBhvr>
                                        <p:cTn id="70"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animBg="1"/>
      <p:bldP spid="35" grpId="0" animBg="1"/>
      <p:bldP spid="36" grpId="0" animBg="1"/>
      <p:bldP spid="37" grpId="0"/>
      <p:bldP spid="38" grpId="0" animBg="1"/>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103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p:nvPr/>
        </p:nvSpPr>
        <p:spPr>
          <a:xfrm>
            <a:off x="0" y="1008340"/>
            <a:ext cx="10749855" cy="2319953"/>
          </a:xfrm>
          <a:prstGeom prst="homePlat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199717" y="2390936"/>
            <a:ext cx="442897" cy="274130"/>
            <a:chOff x="7719062" y="2536205"/>
            <a:chExt cx="791915" cy="490154"/>
          </a:xfrm>
        </p:grpSpPr>
        <p:sp>
          <p:nvSpPr>
            <p:cNvPr id="6" name="燕尾形 5"/>
            <p:cNvSpPr/>
            <p:nvPr/>
          </p:nvSpPr>
          <p:spPr>
            <a:xfrm rot="10800000">
              <a:off x="7719062"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19" name="燕尾形 18"/>
            <p:cNvSpPr/>
            <p:nvPr/>
          </p:nvSpPr>
          <p:spPr>
            <a:xfrm rot="10800000">
              <a:off x="7974319"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21" name="燕尾形 20"/>
            <p:cNvSpPr/>
            <p:nvPr/>
          </p:nvSpPr>
          <p:spPr>
            <a:xfrm rot="10800000">
              <a:off x="8229575"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grpSp>
      <p:sp>
        <p:nvSpPr>
          <p:cNvPr id="5" name="矩形 4"/>
          <p:cNvSpPr/>
          <p:nvPr/>
        </p:nvSpPr>
        <p:spPr>
          <a:xfrm>
            <a:off x="6429375" y="3328293"/>
            <a:ext cx="6429375" cy="16561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1"/>
          <p:cNvSpPr txBox="1"/>
          <p:nvPr/>
        </p:nvSpPr>
        <p:spPr>
          <a:xfrm>
            <a:off x="2293250" y="2327946"/>
            <a:ext cx="2432012" cy="338554"/>
          </a:xfrm>
          <a:prstGeom prst="rect">
            <a:avLst/>
          </a:prstGeom>
          <a:noFill/>
        </p:spPr>
        <p:txBody>
          <a:bodyPr wrap="none" rtlCol="0">
            <a:spAutoFit/>
          </a:bodyPr>
          <a:lstStyle/>
          <a:p>
            <a:pPr marL="0" lvl="1" indent="0"/>
            <a:r>
              <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rPr>
              <a:t>Add related title words</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a:spLocks noChangeArrowheads="1"/>
          </p:cNvSpPr>
          <p:nvPr/>
        </p:nvSpPr>
        <p:spPr bwMode="auto">
          <a:xfrm>
            <a:off x="2391001" y="1724839"/>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nvSpPr>
        <p:spPr bwMode="auto">
          <a:xfrm>
            <a:off x="6721442" y="1724839"/>
            <a:ext cx="38890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31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 MOTHER'S LOVE</a:t>
            </a:r>
            <a:endParaRPr lang="en-US" altLang="zh-CN" sz="31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2" name="文本框 21"/>
          <p:cNvSpPr txBox="1">
            <a:spLocks noChangeArrowheads="1"/>
          </p:cNvSpPr>
          <p:nvPr/>
        </p:nvSpPr>
        <p:spPr bwMode="auto">
          <a:xfrm>
            <a:off x="6749457" y="2327946"/>
            <a:ext cx="23775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Maternal and infant</a:t>
            </a:r>
            <a:endPar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3" name="TextBox 11"/>
          <p:cNvSpPr txBox="1"/>
          <p:nvPr/>
        </p:nvSpPr>
        <p:spPr>
          <a:xfrm>
            <a:off x="6734641" y="4145409"/>
            <a:ext cx="5334034" cy="646331"/>
          </a:xfrm>
          <a:prstGeom prst="rect">
            <a:avLst/>
          </a:prstGeom>
          <a:noFill/>
        </p:spPr>
        <p:txBody>
          <a:bodyPr wrap="square" rtlCol="0">
            <a:spAutoFit/>
          </a:bodyPr>
          <a:lstStyle/>
          <a:p>
            <a:pPr algn="just">
              <a:lnSpc>
                <a:spcPct val="120000"/>
              </a:lnSpc>
            </a:pPr>
            <a:r>
              <a:rPr lang="en-US"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the written content, modify the text content, may also directly bring a copy of your content to this. Please replace the written content, modify the text content, may also directly bring a copy of your content to this.</a:t>
            </a:r>
            <a:endParaRPr lang="en-GB"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a:spLocks noChangeArrowheads="1"/>
          </p:cNvSpPr>
          <p:nvPr/>
        </p:nvSpPr>
        <p:spPr bwMode="auto">
          <a:xfrm>
            <a:off x="6708488" y="3622189"/>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添加相关标题文字</a:t>
            </a:r>
            <a:endParaRPr lang="en-US" altLang="zh-CN" sz="28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25435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8"/>
                                        </p:tgtEl>
                                        <p:attrNameLst>
                                          <p:attrName>style.visibility</p:attrName>
                                        </p:attrNameLst>
                                      </p:cBhvr>
                                      <p:to>
                                        <p:strVal val="visible"/>
                                      </p:to>
                                    </p:set>
                                    <p:anim calcmode="lin" valueType="num">
                                      <p:cBhvr>
                                        <p:cTn id="20" dur="1000" fill="hold"/>
                                        <p:tgtEl>
                                          <p:spTgt spid="18"/>
                                        </p:tgtEl>
                                        <p:attrNameLst>
                                          <p:attrName>ppt_w</p:attrName>
                                        </p:attrNameLst>
                                      </p:cBhvr>
                                      <p:tavLst>
                                        <p:tav tm="0">
                                          <p:val>
                                            <p:fltVal val="0"/>
                                          </p:val>
                                        </p:tav>
                                        <p:tav tm="100000">
                                          <p:val>
                                            <p:strVal val="#ppt_w"/>
                                          </p:val>
                                        </p:tav>
                                      </p:tavLst>
                                    </p:anim>
                                    <p:anim calcmode="lin" valueType="num">
                                      <p:cBhvr>
                                        <p:cTn id="21" dur="1000" fill="hold"/>
                                        <p:tgtEl>
                                          <p:spTgt spid="18"/>
                                        </p:tgtEl>
                                        <p:attrNameLst>
                                          <p:attrName>ppt_h</p:attrName>
                                        </p:attrNameLst>
                                      </p:cBhvr>
                                      <p:tavLst>
                                        <p:tav tm="0">
                                          <p:val>
                                            <p:fltVal val="0"/>
                                          </p:val>
                                        </p:tav>
                                        <p:tav tm="100000">
                                          <p:val>
                                            <p:strVal val="#ppt_h"/>
                                          </p:val>
                                        </p:tav>
                                      </p:tavLst>
                                    </p:anim>
                                    <p:animEffect transition="in" filter="fade">
                                      <p:cBhvr>
                                        <p:cTn id="22" dur="1000"/>
                                        <p:tgtEl>
                                          <p:spTgt spid="18"/>
                                        </p:tgtEl>
                                      </p:cBhvr>
                                    </p:animEffect>
                                  </p:childTnLst>
                                </p:cTn>
                              </p:par>
                            </p:childTnLst>
                          </p:cTn>
                        </p:par>
                        <p:par>
                          <p:cTn id="23" fill="hold">
                            <p:stCondLst>
                              <p:cond delay="2300"/>
                            </p:stCondLst>
                            <p:childTnLst>
                              <p:par>
                                <p:cTn id="24" presetID="1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par>
                          <p:cTn id="28" fill="hold">
                            <p:stCondLst>
                              <p:cond delay="28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3900"/>
                            </p:stCondLst>
                            <p:childTnLst>
                              <p:par>
                                <p:cTn id="35" presetID="2" presetClass="entr" presetSubtype="2"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44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p:stCondLst>
                              <p:cond delay="4900"/>
                            </p:stCondLst>
                            <p:childTnLst>
                              <p:par>
                                <p:cTn id="44" presetID="22" presetClass="entr" presetSubtype="2"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5400"/>
                            </p:stCondLst>
                            <p:childTnLst>
                              <p:par>
                                <p:cTn id="48" presetID="2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16" grpId="0"/>
      <p:bldP spid="18" grpId="0"/>
      <p:bldP spid="20" grpId="0"/>
      <p:bldP spid="22" grpId="0"/>
      <p:bldP spid="23"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80319"/>
            <a:ext cx="12864837" cy="5472013"/>
          </a:xfrm>
          <a:prstGeom prst="rect">
            <a:avLst/>
          </a:pr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39"/>
          <p:cNvSpPr txBox="1"/>
          <p:nvPr/>
        </p:nvSpPr>
        <p:spPr>
          <a:xfrm>
            <a:off x="740743" y="2254414"/>
            <a:ext cx="5040560" cy="2831544"/>
          </a:xfrm>
          <a:prstGeom prst="rect">
            <a:avLst/>
          </a:prstGeom>
          <a:noFill/>
        </p:spPr>
        <p:txBody>
          <a:bodyPr wrap="square" lIns="0" tIns="0" rIns="0" bIns="0" rtlCol="0">
            <a:spAutoFit/>
          </a:bodyPr>
          <a:lstStyle/>
          <a:p>
            <a:pPr algn="just"/>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just"/>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a:p>
            <a:pPr>
              <a:lnSpc>
                <a:spcPct val="150000"/>
              </a:lnSpc>
            </a:pPr>
            <a:endPar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梯形 2"/>
          <p:cNvSpPr/>
          <p:nvPr/>
        </p:nvSpPr>
        <p:spPr>
          <a:xfrm>
            <a:off x="6213350" y="0"/>
            <a:ext cx="6651487" cy="7232650"/>
          </a:xfrm>
          <a:custGeom>
            <a:avLst/>
            <a:gdLst>
              <a:gd name="connsiteX0" fmla="*/ 0 w 4320480"/>
              <a:gd name="connsiteY0" fmla="*/ 5143500 h 5143500"/>
              <a:gd name="connsiteX1" fmla="*/ 1080120 w 4320480"/>
              <a:gd name="connsiteY1" fmla="*/ 0 h 5143500"/>
              <a:gd name="connsiteX2" fmla="*/ 3240360 w 4320480"/>
              <a:gd name="connsiteY2" fmla="*/ 0 h 5143500"/>
              <a:gd name="connsiteX3" fmla="*/ 4320480 w 4320480"/>
              <a:gd name="connsiteY3" fmla="*/ 5143500 h 5143500"/>
              <a:gd name="connsiteX4" fmla="*/ 0 w 4320480"/>
              <a:gd name="connsiteY4" fmla="*/ 5143500 h 5143500"/>
              <a:gd name="connsiteX0" fmla="*/ 0 w 4320480"/>
              <a:gd name="connsiteY0" fmla="*/ 5154133 h 5154133"/>
              <a:gd name="connsiteX1" fmla="*/ 1080120 w 4320480"/>
              <a:gd name="connsiteY1" fmla="*/ 10633 h 5154133"/>
              <a:gd name="connsiteX2" fmla="*/ 4292983 w 4320480"/>
              <a:gd name="connsiteY2" fmla="*/ 0 h 5154133"/>
              <a:gd name="connsiteX3" fmla="*/ 4320480 w 4320480"/>
              <a:gd name="connsiteY3" fmla="*/ 5154133 h 5154133"/>
              <a:gd name="connsiteX4" fmla="*/ 0 w 4320480"/>
              <a:gd name="connsiteY4" fmla="*/ 5154133 h 5154133"/>
              <a:gd name="connsiteX0" fmla="*/ 0 w 4323701"/>
              <a:gd name="connsiteY0" fmla="*/ 5154133 h 5154133"/>
              <a:gd name="connsiteX1" fmla="*/ 1080120 w 4323701"/>
              <a:gd name="connsiteY1" fmla="*/ 10633 h 5154133"/>
              <a:gd name="connsiteX2" fmla="*/ 4323701 w 4323701"/>
              <a:gd name="connsiteY2" fmla="*/ 0 h 5154133"/>
              <a:gd name="connsiteX3" fmla="*/ 4320480 w 4323701"/>
              <a:gd name="connsiteY3" fmla="*/ 5154133 h 5154133"/>
              <a:gd name="connsiteX4" fmla="*/ 0 w 4323701"/>
              <a:gd name="connsiteY4" fmla="*/ 5154133 h 5154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3701" h="5154133">
                <a:moveTo>
                  <a:pt x="0" y="5154133"/>
                </a:moveTo>
                <a:lnTo>
                  <a:pt x="1080120" y="10633"/>
                </a:lnTo>
                <a:lnTo>
                  <a:pt x="4323701" y="0"/>
                </a:lnTo>
                <a:cubicBezTo>
                  <a:pt x="4322627" y="1718044"/>
                  <a:pt x="4321554" y="3436089"/>
                  <a:pt x="4320480" y="5154133"/>
                </a:cubicBezTo>
                <a:lnTo>
                  <a:pt x="0" y="5154133"/>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30655335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rot="5400000">
            <a:off x="5103389" y="1325986"/>
            <a:ext cx="2651972" cy="22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Freeform 116"/>
          <p:cNvSpPr>
            <a:spLocks noEditPoints="1"/>
          </p:cNvSpPr>
          <p:nvPr/>
        </p:nvSpPr>
        <p:spPr bwMode="auto">
          <a:xfrm>
            <a:off x="9536736" y="1815186"/>
            <a:ext cx="723757" cy="583674"/>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4" name="Straight Connector 13"/>
          <p:cNvCxnSpPr/>
          <p:nvPr/>
        </p:nvCxnSpPr>
        <p:spPr>
          <a:xfrm>
            <a:off x="6732968" y="2451882"/>
            <a:ext cx="3464529" cy="16895"/>
          </a:xfrm>
          <a:prstGeom prst="line">
            <a:avLst/>
          </a:prstGeom>
          <a:ln w="381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661253" y="4688180"/>
            <a:ext cx="3464529" cy="16895"/>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22" idx="4"/>
          </p:cNvCxnSpPr>
          <p:nvPr/>
        </p:nvCxnSpPr>
        <p:spPr>
          <a:xfrm rot="5400000">
            <a:off x="5363691" y="3846348"/>
            <a:ext cx="2130255" cy="1117"/>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25" idx="4"/>
          </p:cNvCxnSpPr>
          <p:nvPr/>
        </p:nvCxnSpPr>
        <p:spPr>
          <a:xfrm rot="5400000">
            <a:off x="5339459" y="6106876"/>
            <a:ext cx="2178716" cy="1117"/>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6107924" y="2138878"/>
            <a:ext cx="642902" cy="642902"/>
            <a:chOff x="4343400" y="1854885"/>
            <a:chExt cx="457200" cy="457200"/>
          </a:xfrm>
        </p:grpSpPr>
        <p:sp>
          <p:nvSpPr>
            <p:cNvPr id="22" name="Oval 21"/>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Oval 22"/>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4" name="Group 23"/>
          <p:cNvGrpSpPr/>
          <p:nvPr/>
        </p:nvGrpSpPr>
        <p:grpSpPr>
          <a:xfrm>
            <a:off x="6107924" y="4375175"/>
            <a:ext cx="642902" cy="642902"/>
            <a:chOff x="4302478" y="3404306"/>
            <a:chExt cx="539044" cy="539044"/>
          </a:xfrm>
        </p:grpSpPr>
        <p:sp>
          <p:nvSpPr>
            <p:cNvPr id="25" name="Oval 24"/>
            <p:cNvSpPr/>
            <p:nvPr/>
          </p:nvSpPr>
          <p:spPr>
            <a:xfrm>
              <a:off x="4302478" y="3404306"/>
              <a:ext cx="539044" cy="539044"/>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Oval 25"/>
            <p:cNvSpPr/>
            <p:nvPr/>
          </p:nvSpPr>
          <p:spPr>
            <a:xfrm>
              <a:off x="4378678" y="3480506"/>
              <a:ext cx="386644" cy="386644"/>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7" name="Group 26"/>
          <p:cNvGrpSpPr/>
          <p:nvPr/>
        </p:nvGrpSpPr>
        <p:grpSpPr>
          <a:xfrm>
            <a:off x="6602243" y="2631874"/>
            <a:ext cx="3715160" cy="1700581"/>
            <a:chOff x="856236" y="1752089"/>
            <a:chExt cx="2642036" cy="1209368"/>
          </a:xfrm>
        </p:grpSpPr>
        <p:sp>
          <p:nvSpPr>
            <p:cNvPr id="28" name="TextBox 27"/>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29" name="Rectangle 28"/>
            <p:cNvSpPr/>
            <p:nvPr/>
          </p:nvSpPr>
          <p:spPr>
            <a:xfrm>
              <a:off x="856236" y="1752089"/>
              <a:ext cx="1332084" cy="281164"/>
            </a:xfrm>
            <a:prstGeom prst="rect">
              <a:avLst/>
            </a:prstGeom>
          </p:spPr>
          <p:txBody>
            <a:bodyPr wrap="none">
              <a:spAutoFit/>
            </a:bodyPr>
            <a:lstStyle/>
            <a:p>
              <a:pPr algn="r"/>
              <a:r>
                <a:rPr lang="en-US" sz="196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grpSp>
        <p:nvGrpSpPr>
          <p:cNvPr id="30" name="Group 29"/>
          <p:cNvGrpSpPr/>
          <p:nvPr/>
        </p:nvGrpSpPr>
        <p:grpSpPr>
          <a:xfrm>
            <a:off x="2541348" y="4861321"/>
            <a:ext cx="3701559" cy="1700581"/>
            <a:chOff x="865908" y="1752089"/>
            <a:chExt cx="2632364" cy="1209368"/>
          </a:xfrm>
        </p:grpSpPr>
        <p:sp>
          <p:nvSpPr>
            <p:cNvPr id="31" name="TextBox 30"/>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2" name="Rectangle 31"/>
            <p:cNvSpPr/>
            <p:nvPr/>
          </p:nvSpPr>
          <p:spPr>
            <a:xfrm>
              <a:off x="2166188" y="1752089"/>
              <a:ext cx="1332084" cy="281164"/>
            </a:xfrm>
            <a:prstGeom prst="rect">
              <a:avLst/>
            </a:prstGeom>
          </p:spPr>
          <p:txBody>
            <a:bodyPr wrap="none">
              <a:spAutoFit/>
            </a:bodyPr>
            <a:lstStyle/>
            <a:p>
              <a:pPr algn="r"/>
              <a:r>
                <a:rPr lang="en-US" sz="196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sp>
        <p:nvSpPr>
          <p:cNvPr id="35" name="Freeform 166"/>
          <p:cNvSpPr>
            <a:spLocks noEditPoints="1"/>
          </p:cNvSpPr>
          <p:nvPr/>
        </p:nvSpPr>
        <p:spPr bwMode="auto">
          <a:xfrm>
            <a:off x="2719930" y="3983707"/>
            <a:ext cx="811311" cy="636206"/>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32935813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2"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right)">
                                      <p:cBhvr>
                                        <p:cTn id="5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rot="16200000" flipH="1">
            <a:off x="4018475" y="4080496"/>
            <a:ext cx="4821803" cy="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6831192" y="2272324"/>
            <a:ext cx="5214758" cy="4219075"/>
            <a:chOff x="4857752" y="1643056"/>
            <a:chExt cx="3708476" cy="3000396"/>
          </a:xfrm>
        </p:grpSpPr>
        <p:sp>
          <p:nvSpPr>
            <p:cNvPr id="16" name="Rectangle 15"/>
            <p:cNvSpPr/>
            <p:nvPr/>
          </p:nvSpPr>
          <p:spPr>
            <a:xfrm>
              <a:off x="4857752" y="2928940"/>
              <a:ext cx="3708476" cy="171451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57752" y="1643056"/>
              <a:ext cx="3708476" cy="1013816"/>
              <a:chOff x="4857752" y="1643056"/>
              <a:chExt cx="3708476" cy="1013816"/>
            </a:xfrm>
          </p:grpSpPr>
          <p:sp>
            <p:nvSpPr>
              <p:cNvPr id="20" name="Rectangle 19"/>
              <p:cNvSpPr/>
              <p:nvPr/>
            </p:nvSpPr>
            <p:spPr>
              <a:xfrm>
                <a:off x="4857752" y="2000246"/>
                <a:ext cx="3708476"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4857752" y="1643056"/>
                <a:ext cx="1823961" cy="218876"/>
              </a:xfrm>
              <a:prstGeom prst="rect">
                <a:avLst/>
              </a:prstGeom>
            </p:spPr>
            <p:txBody>
              <a:bodyPr wrap="non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grpSp>
        <p:nvGrpSpPr>
          <p:cNvPr id="17" name="Group 16"/>
          <p:cNvGrpSpPr/>
          <p:nvPr/>
        </p:nvGrpSpPr>
        <p:grpSpPr>
          <a:xfrm>
            <a:off x="884237" y="1669596"/>
            <a:ext cx="5140459" cy="4037407"/>
            <a:chOff x="628574" y="1214428"/>
            <a:chExt cx="3655639" cy="2871204"/>
          </a:xfrm>
        </p:grpSpPr>
        <p:sp>
          <p:nvSpPr>
            <p:cNvPr id="15" name="Rectangle 14"/>
            <p:cNvSpPr/>
            <p:nvPr/>
          </p:nvSpPr>
          <p:spPr>
            <a:xfrm>
              <a:off x="628575" y="1214428"/>
              <a:ext cx="3655638" cy="171451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17"/>
            <p:cNvGrpSpPr/>
            <p:nvPr/>
          </p:nvGrpSpPr>
          <p:grpSpPr>
            <a:xfrm>
              <a:off x="628574" y="3071816"/>
              <a:ext cx="3655639" cy="1013816"/>
              <a:chOff x="628574" y="3071816"/>
              <a:chExt cx="3655639" cy="1013816"/>
            </a:xfrm>
          </p:grpSpPr>
          <p:sp>
            <p:nvSpPr>
              <p:cNvPr id="22" name="Rectangle 21"/>
              <p:cNvSpPr/>
              <p:nvPr/>
            </p:nvSpPr>
            <p:spPr>
              <a:xfrm>
                <a:off x="628575" y="3429006"/>
                <a:ext cx="3655638"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3" name="Rectangle 22"/>
              <p:cNvSpPr/>
              <p:nvPr/>
            </p:nvSpPr>
            <p:spPr>
              <a:xfrm>
                <a:off x="628574" y="3071816"/>
                <a:ext cx="1946294" cy="218876"/>
              </a:xfrm>
              <a:prstGeom prst="rect">
                <a:avLst/>
              </a:prstGeom>
            </p:spPr>
            <p:txBody>
              <a:bodyPr wrap="squar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sp>
        <p:nvSpPr>
          <p:cNvPr id="13"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403764079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Top)">
                                      <p:cBhvr>
                                        <p:cTn id="7" dur="500"/>
                                        <p:tgtEl>
                                          <p:spTgt spid="1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Top)">
                                      <p:cBhvr>
                                        <p:cTn id="11" dur="500"/>
                                        <p:tgtEl>
                                          <p:spTgt spid="14"/>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To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347787" y="3095501"/>
            <a:ext cx="4961444" cy="21131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685857" y="3095501"/>
            <a:ext cx="4896544" cy="2113166"/>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347787" y="5383292"/>
            <a:ext cx="496144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p>
        </p:txBody>
      </p:sp>
      <p:sp>
        <p:nvSpPr>
          <p:cNvPr id="10" name="TextBox 9"/>
          <p:cNvSpPr txBox="1">
            <a:spLocks noChangeArrowheads="1"/>
          </p:cNvSpPr>
          <p:nvPr/>
        </p:nvSpPr>
        <p:spPr bwMode="auto">
          <a:xfrm>
            <a:off x="6685857" y="5383292"/>
            <a:ext cx="489654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p>
        </p:txBody>
      </p:sp>
      <p:sp>
        <p:nvSpPr>
          <p:cNvPr id="12" name="TextBox 39"/>
          <p:cNvSpPr txBox="1"/>
          <p:nvPr/>
        </p:nvSpPr>
        <p:spPr>
          <a:xfrm>
            <a:off x="1347787" y="1685490"/>
            <a:ext cx="10234614" cy="532069"/>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p>
        </p:txBody>
      </p:sp>
      <p:sp>
        <p:nvSpPr>
          <p:cNvPr id="11"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7633409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3117972" y="4735404"/>
            <a:ext cx="1242458" cy="2008676"/>
            <a:chOff x="2290369" y="3333262"/>
            <a:chExt cx="965320" cy="1560630"/>
          </a:xfrm>
        </p:grpSpPr>
        <p:sp>
          <p:nvSpPr>
            <p:cNvPr id="8" name="Rectangle 7"/>
            <p:cNvSpPr/>
            <p:nvPr/>
          </p:nvSpPr>
          <p:spPr>
            <a:xfrm rot="2401885">
              <a:off x="2290369" y="3520534"/>
              <a:ext cx="345906" cy="13733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Chevron 6"/>
            <p:cNvSpPr/>
            <p:nvPr/>
          </p:nvSpPr>
          <p:spPr>
            <a:xfrm rot="18601885">
              <a:off x="2527809" y="3333262"/>
              <a:ext cx="727880" cy="727880"/>
            </a:xfrm>
            <a:prstGeom prst="chevr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4473291" y="4188439"/>
            <a:ext cx="1242458" cy="2008676"/>
            <a:chOff x="2290369" y="3333262"/>
            <a:chExt cx="965320" cy="1560630"/>
          </a:xfrm>
          <a:solidFill>
            <a:schemeClr val="accent2"/>
          </a:solidFill>
        </p:grpSpPr>
        <p:sp>
          <p:nvSpPr>
            <p:cNvPr id="27" name="Rectangle 26"/>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5828612" y="3649018"/>
            <a:ext cx="1242458" cy="2008676"/>
            <a:chOff x="2290369" y="3333262"/>
            <a:chExt cx="965320" cy="1560630"/>
          </a:xfrm>
          <a:solidFill>
            <a:schemeClr val="accent3"/>
          </a:solidFill>
        </p:grpSpPr>
        <p:sp>
          <p:nvSpPr>
            <p:cNvPr id="30" name="Rectangle 29"/>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Chevron 30"/>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2" name="Group 31"/>
          <p:cNvGrpSpPr/>
          <p:nvPr/>
        </p:nvGrpSpPr>
        <p:grpSpPr>
          <a:xfrm>
            <a:off x="7183931" y="3109597"/>
            <a:ext cx="1242458" cy="2008676"/>
            <a:chOff x="2290369" y="3333262"/>
            <a:chExt cx="965320" cy="1560630"/>
          </a:xfrm>
          <a:solidFill>
            <a:schemeClr val="accent4"/>
          </a:solidFill>
        </p:grpSpPr>
        <p:sp>
          <p:nvSpPr>
            <p:cNvPr id="33" name="Rectangle 32"/>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Chevron 33"/>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5" name="Group 34"/>
          <p:cNvGrpSpPr/>
          <p:nvPr/>
        </p:nvGrpSpPr>
        <p:grpSpPr>
          <a:xfrm>
            <a:off x="8539250" y="2570175"/>
            <a:ext cx="1242458" cy="2008676"/>
            <a:chOff x="2290369" y="3333262"/>
            <a:chExt cx="965320" cy="1560630"/>
          </a:xfrm>
          <a:solidFill>
            <a:schemeClr val="accent5"/>
          </a:solidFill>
        </p:grpSpPr>
        <p:sp>
          <p:nvSpPr>
            <p:cNvPr id="36" name="Rectangle 35"/>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Chevron 36"/>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9" name="TextBox 38"/>
          <p:cNvSpPr txBox="1"/>
          <p:nvPr/>
        </p:nvSpPr>
        <p:spPr>
          <a:xfrm rot="18588491">
            <a:off x="2493425" y="5549109"/>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TextBox 39"/>
          <p:cNvSpPr txBox="1"/>
          <p:nvPr/>
        </p:nvSpPr>
        <p:spPr>
          <a:xfrm rot="18588491">
            <a:off x="3851470" y="5009688"/>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TextBox 40"/>
          <p:cNvSpPr txBox="1"/>
          <p:nvPr/>
        </p:nvSpPr>
        <p:spPr>
          <a:xfrm rot="18588491">
            <a:off x="5208196" y="4470267"/>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TextBox 41"/>
          <p:cNvSpPr txBox="1"/>
          <p:nvPr/>
        </p:nvSpPr>
        <p:spPr>
          <a:xfrm rot="18588491">
            <a:off x="6579451" y="391450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rot="18588491">
            <a:off x="7937992" y="337508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1284475" y="3796937"/>
            <a:ext cx="3162906" cy="901275"/>
          </a:xfrm>
          <a:prstGeom prst="rect">
            <a:avLst/>
          </a:prstGeom>
          <a:noFill/>
        </p:spPr>
        <p:txBody>
          <a:bodyPr wrap="square" rtlCol="0">
            <a:spAutoFit/>
          </a:bodyPr>
          <a:lstStyle/>
          <a:p>
            <a:pPr algn="r"/>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5" name="TextBox 44"/>
          <p:cNvSpPr txBox="1"/>
          <p:nvPr/>
        </p:nvSpPr>
        <p:spPr>
          <a:xfrm>
            <a:off x="4733499" y="5709428"/>
            <a:ext cx="3162906" cy="901275"/>
          </a:xfrm>
          <a:prstGeom prst="rect">
            <a:avLst/>
          </a:prstGeom>
          <a:noFill/>
        </p:spPr>
        <p:txBody>
          <a:bodyPr wrap="square" rtlCol="0">
            <a:spAutoFit/>
          </a:bodyPr>
          <a:lstStyle/>
          <a:p>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6" name="TextBox 45"/>
          <p:cNvSpPr txBox="1"/>
          <p:nvPr/>
        </p:nvSpPr>
        <p:spPr>
          <a:xfrm>
            <a:off x="3801773" y="2725866"/>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7" name="TextBox 46"/>
          <p:cNvSpPr txBox="1"/>
          <p:nvPr/>
        </p:nvSpPr>
        <p:spPr>
          <a:xfrm>
            <a:off x="7528680" y="4580744"/>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8" name="TextBox 47"/>
          <p:cNvSpPr txBox="1"/>
          <p:nvPr/>
        </p:nvSpPr>
        <p:spPr>
          <a:xfrm>
            <a:off x="8411369" y="1654795"/>
            <a:ext cx="3162906"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标题 3"/>
          <p:cNvSpPr txBox="1"/>
          <p:nvPr/>
        </p:nvSpPr>
        <p:spPr>
          <a:xfrm>
            <a:off x="792039" y="62547"/>
            <a:ext cx="3898556" cy="4408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smtClean="0">
                <a:solidFill>
                  <a:schemeClr val="accent1">
                    <a:lumMod val="50000"/>
                  </a:schemeClr>
                </a:solidFill>
                <a:latin typeface="方正粗谭黑简体" panose="02000000000000000000" pitchFamily="2" charset="-122"/>
                <a:ea typeface="方正粗谭黑简体" panose="02000000000000000000" pitchFamily="2" charset="-122"/>
              </a:rPr>
              <a:t>点击添加相关标题文字</a:t>
            </a:r>
            <a:endParaRPr lang="zh-CN" altLang="en-US" sz="1200" dirty="0">
              <a:solidFill>
                <a:schemeClr val="accent1">
                  <a:lumMod val="50000"/>
                </a:schemeClr>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878072506"/>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childTnLst>
                          </p:cTn>
                        </p:par>
                        <p:par>
                          <p:cTn id="17" fill="hold">
                            <p:stCondLst>
                              <p:cond delay="1500"/>
                            </p:stCondLst>
                            <p:childTnLst>
                              <p:par>
                                <p:cTn id="18" presetID="2" presetClass="entr" presetSubtype="12"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down)">
                                      <p:cBhvr>
                                        <p:cTn id="25" dur="500"/>
                                        <p:tgtEl>
                                          <p:spTgt spid="4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3000"/>
                            </p:stCondLst>
                            <p:childTnLst>
                              <p:par>
                                <p:cTn id="31" presetID="2" presetClass="entr" presetSubtype="12"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right)">
                                      <p:cBhvr>
                                        <p:cTn id="42" dur="500"/>
                                        <p:tgtEl>
                                          <p:spTgt spid="46"/>
                                        </p:tgtEl>
                                      </p:cBhvr>
                                    </p:animEffect>
                                  </p:childTnLst>
                                </p:cTn>
                              </p:par>
                            </p:childTnLst>
                          </p:cTn>
                        </p:par>
                        <p:par>
                          <p:cTn id="43" fill="hold">
                            <p:stCondLst>
                              <p:cond delay="4500"/>
                            </p:stCondLst>
                            <p:childTnLst>
                              <p:par>
                                <p:cTn id="44" presetID="2" presetClass="entr" presetSubtype="1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6000"/>
                            </p:stCondLst>
                            <p:childTnLst>
                              <p:par>
                                <p:cTn id="57" presetID="2" presetClass="entr" presetSubtype="1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childTnLst>
                          </p:cTn>
                        </p:par>
                        <p:par>
                          <p:cTn id="61" fill="hold">
                            <p:stCondLst>
                              <p:cond delay="6500"/>
                            </p:stCondLst>
                            <p:childTnLst>
                              <p:par>
                                <p:cTn id="62" presetID="22" presetClass="entr" presetSubtype="4"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down)">
                                      <p:cBhvr>
                                        <p:cTn id="64" dur="500"/>
                                        <p:tgtEl>
                                          <p:spTgt spid="43"/>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p:nvPr/>
        </p:nvSpPr>
        <p:spPr>
          <a:xfrm>
            <a:off x="0" y="1008340"/>
            <a:ext cx="10749855" cy="2319953"/>
          </a:xfrm>
          <a:prstGeom prst="homePlat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199717" y="2390936"/>
            <a:ext cx="442897" cy="274130"/>
            <a:chOff x="7719062" y="2536205"/>
            <a:chExt cx="791915" cy="490154"/>
          </a:xfrm>
        </p:grpSpPr>
        <p:sp>
          <p:nvSpPr>
            <p:cNvPr id="6" name="燕尾形 5"/>
            <p:cNvSpPr/>
            <p:nvPr/>
          </p:nvSpPr>
          <p:spPr>
            <a:xfrm rot="10800000">
              <a:off x="7719062"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19" name="燕尾形 18"/>
            <p:cNvSpPr/>
            <p:nvPr/>
          </p:nvSpPr>
          <p:spPr>
            <a:xfrm rot="10800000">
              <a:off x="7974319"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sp>
          <p:nvSpPr>
            <p:cNvPr id="21" name="燕尾形 20"/>
            <p:cNvSpPr/>
            <p:nvPr/>
          </p:nvSpPr>
          <p:spPr>
            <a:xfrm rot="10800000">
              <a:off x="8229575" y="2536205"/>
              <a:ext cx="281402" cy="49015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2D0F"/>
                </a:solidFill>
              </a:endParaRPr>
            </a:p>
          </p:txBody>
        </p:sp>
      </p:grpSp>
      <p:sp>
        <p:nvSpPr>
          <p:cNvPr id="5" name="矩形 4"/>
          <p:cNvSpPr/>
          <p:nvPr/>
        </p:nvSpPr>
        <p:spPr>
          <a:xfrm>
            <a:off x="6429375" y="3328293"/>
            <a:ext cx="6429375" cy="16561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1"/>
          <p:cNvSpPr txBox="1"/>
          <p:nvPr/>
        </p:nvSpPr>
        <p:spPr>
          <a:xfrm>
            <a:off x="2293250" y="2327946"/>
            <a:ext cx="2432012" cy="338554"/>
          </a:xfrm>
          <a:prstGeom prst="rect">
            <a:avLst/>
          </a:prstGeom>
          <a:noFill/>
        </p:spPr>
        <p:txBody>
          <a:bodyPr wrap="none" rtlCol="0">
            <a:spAutoFit/>
          </a:bodyPr>
          <a:lstStyle/>
          <a:p>
            <a:pPr marL="0" lvl="1" indent="0"/>
            <a:r>
              <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rPr>
              <a:t>Add related title words</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a:spLocks noChangeArrowheads="1"/>
          </p:cNvSpPr>
          <p:nvPr/>
        </p:nvSpPr>
        <p:spPr bwMode="auto">
          <a:xfrm>
            <a:off x="2391001" y="1724839"/>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标题</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nvSpPr>
        <p:spPr bwMode="auto">
          <a:xfrm>
            <a:off x="6721442" y="1724839"/>
            <a:ext cx="38890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31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 MOTHER'S LOVE</a:t>
            </a:r>
            <a:endParaRPr lang="en-US" altLang="zh-CN" sz="31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2" name="文本框 21"/>
          <p:cNvSpPr txBox="1">
            <a:spLocks noChangeArrowheads="1"/>
          </p:cNvSpPr>
          <p:nvPr/>
        </p:nvSpPr>
        <p:spPr bwMode="auto">
          <a:xfrm>
            <a:off x="6749457" y="2327946"/>
            <a:ext cx="23775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Maternal and infant</a:t>
            </a:r>
            <a:endPar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3" name="TextBox 11"/>
          <p:cNvSpPr txBox="1"/>
          <p:nvPr/>
        </p:nvSpPr>
        <p:spPr>
          <a:xfrm>
            <a:off x="6734641" y="4145409"/>
            <a:ext cx="5334034" cy="646331"/>
          </a:xfrm>
          <a:prstGeom prst="rect">
            <a:avLst/>
          </a:prstGeom>
          <a:noFill/>
        </p:spPr>
        <p:txBody>
          <a:bodyPr wrap="square" rtlCol="0">
            <a:spAutoFit/>
          </a:bodyPr>
          <a:lstStyle/>
          <a:p>
            <a:pPr algn="just">
              <a:lnSpc>
                <a:spcPct val="120000"/>
              </a:lnSpc>
            </a:pPr>
            <a:r>
              <a:rPr lang="en-US"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the written content, modify the text content, may also directly bring a copy of your content to this. Please replace the written content, modify the text content, may also directly bring a copy of your content to this.</a:t>
            </a:r>
            <a:endParaRPr lang="en-GB" altLang="zh-CN"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a:spLocks noChangeArrowheads="1"/>
          </p:cNvSpPr>
          <p:nvPr/>
        </p:nvSpPr>
        <p:spPr bwMode="auto">
          <a:xfrm>
            <a:off x="6708488" y="3622189"/>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lvl="1"/>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添加相关标题文字</a:t>
            </a:r>
            <a:endParaRPr lang="en-US" altLang="zh-CN" sz="28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19034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8"/>
                                        </p:tgtEl>
                                        <p:attrNameLst>
                                          <p:attrName>style.visibility</p:attrName>
                                        </p:attrNameLst>
                                      </p:cBhvr>
                                      <p:to>
                                        <p:strVal val="visible"/>
                                      </p:to>
                                    </p:set>
                                    <p:anim calcmode="lin" valueType="num">
                                      <p:cBhvr>
                                        <p:cTn id="20" dur="1000" fill="hold"/>
                                        <p:tgtEl>
                                          <p:spTgt spid="18"/>
                                        </p:tgtEl>
                                        <p:attrNameLst>
                                          <p:attrName>ppt_w</p:attrName>
                                        </p:attrNameLst>
                                      </p:cBhvr>
                                      <p:tavLst>
                                        <p:tav tm="0">
                                          <p:val>
                                            <p:fltVal val="0"/>
                                          </p:val>
                                        </p:tav>
                                        <p:tav tm="100000">
                                          <p:val>
                                            <p:strVal val="#ppt_w"/>
                                          </p:val>
                                        </p:tav>
                                      </p:tavLst>
                                    </p:anim>
                                    <p:anim calcmode="lin" valueType="num">
                                      <p:cBhvr>
                                        <p:cTn id="21" dur="1000" fill="hold"/>
                                        <p:tgtEl>
                                          <p:spTgt spid="18"/>
                                        </p:tgtEl>
                                        <p:attrNameLst>
                                          <p:attrName>ppt_h</p:attrName>
                                        </p:attrNameLst>
                                      </p:cBhvr>
                                      <p:tavLst>
                                        <p:tav tm="0">
                                          <p:val>
                                            <p:fltVal val="0"/>
                                          </p:val>
                                        </p:tav>
                                        <p:tav tm="100000">
                                          <p:val>
                                            <p:strVal val="#ppt_h"/>
                                          </p:val>
                                        </p:tav>
                                      </p:tavLst>
                                    </p:anim>
                                    <p:animEffect transition="in" filter="fade">
                                      <p:cBhvr>
                                        <p:cTn id="22" dur="1000"/>
                                        <p:tgtEl>
                                          <p:spTgt spid="18"/>
                                        </p:tgtEl>
                                      </p:cBhvr>
                                    </p:animEffect>
                                  </p:childTnLst>
                                </p:cTn>
                              </p:par>
                            </p:childTnLst>
                          </p:cTn>
                        </p:par>
                        <p:par>
                          <p:cTn id="23" fill="hold">
                            <p:stCondLst>
                              <p:cond delay="2300"/>
                            </p:stCondLst>
                            <p:childTnLst>
                              <p:par>
                                <p:cTn id="24" presetID="1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par>
                          <p:cTn id="28" fill="hold">
                            <p:stCondLst>
                              <p:cond delay="28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3900"/>
                            </p:stCondLst>
                            <p:childTnLst>
                              <p:par>
                                <p:cTn id="35" presetID="2" presetClass="entr" presetSubtype="2"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44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p:stCondLst>
                              <p:cond delay="4900"/>
                            </p:stCondLst>
                            <p:childTnLst>
                              <p:par>
                                <p:cTn id="44" presetID="22" presetClass="entr" presetSubtype="2"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5400"/>
                            </p:stCondLst>
                            <p:childTnLst>
                              <p:par>
                                <p:cTn id="48" presetID="2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16" grpId="0"/>
      <p:bldP spid="18" grpId="0"/>
      <p:bldP spid="20" grpId="0"/>
      <p:bldP spid="22" grpId="0"/>
      <p:bldP spid="23"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B0B960D-BD16-4E1D-BCAD-1DA796D98E49"/>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92"/>
</p:tagLst>
</file>

<file path=ppt/tags/tag10.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OTHERS"/>
  <p:tag name="ID" val="545839"/>
</p:tagLst>
</file>

<file path=ppt/tags/tag11.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NUMBER"/>
  <p:tag name="ID" val="545839"/>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NUMBER"/>
  <p:tag name="ID" val="545839"/>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NUMBER"/>
  <p:tag name="ID" val="545839"/>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NUMBER"/>
  <p:tag name="ID" val="545839"/>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ENTRY"/>
  <p:tag name="ID" val="545839"/>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ENTRY"/>
  <p:tag name="ID" val="545839"/>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ENTRY"/>
  <p:tag name="ID" val="545839"/>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600"/>
  <p:tag name="MH_LIBRARY" val="CONTENTS"/>
  <p:tag name="MH_TYPE" val="ENTRY"/>
  <p:tag name="ID" val="545839"/>
  <p:tag name="MH_ORDER" val="4"/>
</p:tagLst>
</file>

<file path=ppt/theme/theme1.xml><?xml version="1.0" encoding="utf-8"?>
<a:theme xmlns:a="http://schemas.openxmlformats.org/drawingml/2006/main" name="第一PPT，www.1ppt.com">
  <a:themeElements>
    <a:clrScheme name="自定义 785">
      <a:dk1>
        <a:sysClr val="windowText" lastClr="000000"/>
      </a:dk1>
      <a:lt1>
        <a:sysClr val="window" lastClr="FFFFFF"/>
      </a:lt1>
      <a:dk2>
        <a:srgbClr val="44546A"/>
      </a:dk2>
      <a:lt2>
        <a:srgbClr val="E7E6E6"/>
      </a:lt2>
      <a:accent1>
        <a:srgbClr val="13195F"/>
      </a:accent1>
      <a:accent2>
        <a:srgbClr val="E1B721"/>
      </a:accent2>
      <a:accent3>
        <a:srgbClr val="13195F"/>
      </a:accent3>
      <a:accent4>
        <a:srgbClr val="E1B721"/>
      </a:accent4>
      <a:accent5>
        <a:srgbClr val="13195F"/>
      </a:accent5>
      <a:accent6>
        <a:srgbClr val="E1B721"/>
      </a:accent6>
      <a:hlink>
        <a:srgbClr val="13195F"/>
      </a:hlink>
      <a:folHlink>
        <a:srgbClr val="E1B72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4920</Words>
  <Application>Microsoft Office PowerPoint</Application>
  <PresentationFormat>自定义</PresentationFormat>
  <Paragraphs>296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机场</dc:title>
  <dc:creator/>
  <cp:keywords>www.1ppt.com</cp:keywords>
  <cp:lastModifiedBy/>
  <cp:revision>1</cp:revision>
  <dcterms:created xsi:type="dcterms:W3CDTF">2016-10-17T14:00:15Z</dcterms:created>
  <dcterms:modified xsi:type="dcterms:W3CDTF">2019-05-05T07:42:41Z</dcterms:modified>
</cp:coreProperties>
</file>