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5" r:id="rId2"/>
  </p:sldMasterIdLst>
  <p:notesMasterIdLst>
    <p:notesMasterId r:id="rId26"/>
  </p:notesMasterIdLst>
  <p:sldIdLst>
    <p:sldId id="330" r:id="rId3"/>
    <p:sldId id="331" r:id="rId4"/>
    <p:sldId id="332" r:id="rId5"/>
    <p:sldId id="311" r:id="rId6"/>
    <p:sldId id="313" r:id="rId7"/>
    <p:sldId id="333" r:id="rId8"/>
    <p:sldId id="288" r:id="rId9"/>
    <p:sldId id="315" r:id="rId10"/>
    <p:sldId id="334" r:id="rId11"/>
    <p:sldId id="300" r:id="rId12"/>
    <p:sldId id="335" r:id="rId13"/>
    <p:sldId id="321" r:id="rId14"/>
    <p:sldId id="293" r:id="rId15"/>
    <p:sldId id="336" r:id="rId16"/>
    <p:sldId id="294" r:id="rId17"/>
    <p:sldId id="296" r:id="rId18"/>
    <p:sldId id="298" r:id="rId19"/>
    <p:sldId id="337" r:id="rId20"/>
    <p:sldId id="299" r:id="rId21"/>
    <p:sldId id="312" r:id="rId22"/>
    <p:sldId id="303" r:id="rId23"/>
    <p:sldId id="338" r:id="rId24"/>
    <p:sldId id="339" r:id="rId25"/>
  </p:sldIdLst>
  <p:sldSz cx="12198350" cy="6859588"/>
  <p:notesSz cx="6858000" cy="9144000"/>
  <p:custDataLst>
    <p:tags r:id="rId27"/>
  </p:custDataLst>
  <p:defaultTextStyle>
    <a:defPPr>
      <a:defRPr lang="zh-CN"/>
    </a:defPPr>
    <a:lvl1pPr marL="0" algn="l" defTabSz="1219627" rtl="0" eaLnBrk="1" latinLnBrk="0" hangingPunct="1">
      <a:defRPr sz="2400" kern="1200">
        <a:solidFill>
          <a:schemeClr val="tx1"/>
        </a:solidFill>
        <a:latin typeface="+mn-lt"/>
        <a:ea typeface="+mn-ea"/>
        <a:cs typeface="+mn-cs"/>
      </a:defRPr>
    </a:lvl1pPr>
    <a:lvl2pPr marL="609813" algn="l" defTabSz="1219627" rtl="0" eaLnBrk="1" latinLnBrk="0" hangingPunct="1">
      <a:defRPr sz="2400" kern="1200">
        <a:solidFill>
          <a:schemeClr val="tx1"/>
        </a:solidFill>
        <a:latin typeface="+mn-lt"/>
        <a:ea typeface="+mn-ea"/>
        <a:cs typeface="+mn-cs"/>
      </a:defRPr>
    </a:lvl2pPr>
    <a:lvl3pPr marL="1219627" algn="l" defTabSz="1219627" rtl="0" eaLnBrk="1" latinLnBrk="0" hangingPunct="1">
      <a:defRPr sz="2400" kern="1200">
        <a:solidFill>
          <a:schemeClr val="tx1"/>
        </a:solidFill>
        <a:latin typeface="+mn-lt"/>
        <a:ea typeface="+mn-ea"/>
        <a:cs typeface="+mn-cs"/>
      </a:defRPr>
    </a:lvl3pPr>
    <a:lvl4pPr marL="1829440" algn="l" defTabSz="1219627" rtl="0" eaLnBrk="1" latinLnBrk="0" hangingPunct="1">
      <a:defRPr sz="2400" kern="1200">
        <a:solidFill>
          <a:schemeClr val="tx1"/>
        </a:solidFill>
        <a:latin typeface="+mn-lt"/>
        <a:ea typeface="+mn-ea"/>
        <a:cs typeface="+mn-cs"/>
      </a:defRPr>
    </a:lvl4pPr>
    <a:lvl5pPr marL="2439253" algn="l" defTabSz="1219627" rtl="0" eaLnBrk="1" latinLnBrk="0" hangingPunct="1">
      <a:defRPr sz="2400" kern="1200">
        <a:solidFill>
          <a:schemeClr val="tx1"/>
        </a:solidFill>
        <a:latin typeface="+mn-lt"/>
        <a:ea typeface="+mn-ea"/>
        <a:cs typeface="+mn-cs"/>
      </a:defRPr>
    </a:lvl5pPr>
    <a:lvl6pPr marL="3049067" algn="l" defTabSz="1219627" rtl="0" eaLnBrk="1" latinLnBrk="0" hangingPunct="1">
      <a:defRPr sz="2400" kern="1200">
        <a:solidFill>
          <a:schemeClr val="tx1"/>
        </a:solidFill>
        <a:latin typeface="+mn-lt"/>
        <a:ea typeface="+mn-ea"/>
        <a:cs typeface="+mn-cs"/>
      </a:defRPr>
    </a:lvl6pPr>
    <a:lvl7pPr marL="3658880" algn="l" defTabSz="1219627" rtl="0" eaLnBrk="1" latinLnBrk="0" hangingPunct="1">
      <a:defRPr sz="2400" kern="1200">
        <a:solidFill>
          <a:schemeClr val="tx1"/>
        </a:solidFill>
        <a:latin typeface="+mn-lt"/>
        <a:ea typeface="+mn-ea"/>
        <a:cs typeface="+mn-cs"/>
      </a:defRPr>
    </a:lvl7pPr>
    <a:lvl8pPr marL="4268694" algn="l" defTabSz="1219627" rtl="0" eaLnBrk="1" latinLnBrk="0" hangingPunct="1">
      <a:defRPr sz="2400" kern="1200">
        <a:solidFill>
          <a:schemeClr val="tx1"/>
        </a:solidFill>
        <a:latin typeface="+mn-lt"/>
        <a:ea typeface="+mn-ea"/>
        <a:cs typeface="+mn-cs"/>
      </a:defRPr>
    </a:lvl8pPr>
    <a:lvl9pPr marL="4878507" algn="l" defTabSz="121962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400"/>
    <a:srgbClr val="005DA2"/>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8" d="100"/>
          <a:sy n="58" d="100"/>
        </p:scale>
        <p:origin x="-84" y="-1380"/>
      </p:cViewPr>
      <p:guideLst>
        <p:guide orient="horz" pos="2160"/>
        <p:guide pos="3842"/>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t>2019/5/5</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t>‹#›</a:t>
            </a:fld>
            <a:endParaRPr lang="zh-CN" altLang="en-US"/>
          </a:p>
        </p:txBody>
      </p:sp>
    </p:spTree>
    <p:extLst>
      <p:ext uri="{BB962C8B-B14F-4D97-AF65-F5344CB8AC3E}">
        <p14:creationId xmlns:p14="http://schemas.microsoft.com/office/powerpoint/2010/main" val="3389924582"/>
      </p:ext>
    </p:extLst>
  </p:cSld>
  <p:clrMap bg1="lt1" tx1="dk1" bg2="lt2" tx2="dk2" accent1="accent1" accent2="accent2" accent3="accent3" accent4="accent4" accent5="accent5" accent6="accent6" hlink="hlink" folHlink="folHlink"/>
  <p:notesStyle>
    <a:lvl1pPr marL="0" algn="l" defTabSz="1219627" rtl="0" eaLnBrk="1" latinLnBrk="0" hangingPunct="1">
      <a:defRPr sz="1600" kern="1200">
        <a:solidFill>
          <a:schemeClr val="tx1"/>
        </a:solidFill>
        <a:latin typeface="+mn-lt"/>
        <a:ea typeface="+mn-ea"/>
        <a:cs typeface="+mn-cs"/>
      </a:defRPr>
    </a:lvl1pPr>
    <a:lvl2pPr marL="609813" algn="l" defTabSz="1219627" rtl="0" eaLnBrk="1" latinLnBrk="0" hangingPunct="1">
      <a:defRPr sz="1600" kern="1200">
        <a:solidFill>
          <a:schemeClr val="tx1"/>
        </a:solidFill>
        <a:latin typeface="+mn-lt"/>
        <a:ea typeface="+mn-ea"/>
        <a:cs typeface="+mn-cs"/>
      </a:defRPr>
    </a:lvl2pPr>
    <a:lvl3pPr marL="1219627" algn="l" defTabSz="1219627" rtl="0" eaLnBrk="1" latinLnBrk="0" hangingPunct="1">
      <a:defRPr sz="1600" kern="1200">
        <a:solidFill>
          <a:schemeClr val="tx1"/>
        </a:solidFill>
        <a:latin typeface="+mn-lt"/>
        <a:ea typeface="+mn-ea"/>
        <a:cs typeface="+mn-cs"/>
      </a:defRPr>
    </a:lvl3pPr>
    <a:lvl4pPr marL="1829440" algn="l" defTabSz="1219627" rtl="0" eaLnBrk="1" latinLnBrk="0" hangingPunct="1">
      <a:defRPr sz="1600" kern="1200">
        <a:solidFill>
          <a:schemeClr val="tx1"/>
        </a:solidFill>
        <a:latin typeface="+mn-lt"/>
        <a:ea typeface="+mn-ea"/>
        <a:cs typeface="+mn-cs"/>
      </a:defRPr>
    </a:lvl4pPr>
    <a:lvl5pPr marL="2439253" algn="l" defTabSz="1219627" rtl="0" eaLnBrk="1" latinLnBrk="0" hangingPunct="1">
      <a:defRPr sz="1600" kern="1200">
        <a:solidFill>
          <a:schemeClr val="tx1"/>
        </a:solidFill>
        <a:latin typeface="+mn-lt"/>
        <a:ea typeface="+mn-ea"/>
        <a:cs typeface="+mn-cs"/>
      </a:defRPr>
    </a:lvl5pPr>
    <a:lvl6pPr marL="3049067" algn="l" defTabSz="1219627" rtl="0" eaLnBrk="1" latinLnBrk="0" hangingPunct="1">
      <a:defRPr sz="1600" kern="1200">
        <a:solidFill>
          <a:schemeClr val="tx1"/>
        </a:solidFill>
        <a:latin typeface="+mn-lt"/>
        <a:ea typeface="+mn-ea"/>
        <a:cs typeface="+mn-cs"/>
      </a:defRPr>
    </a:lvl6pPr>
    <a:lvl7pPr marL="3658880" algn="l" defTabSz="1219627" rtl="0" eaLnBrk="1" latinLnBrk="0" hangingPunct="1">
      <a:defRPr sz="1600" kern="1200">
        <a:solidFill>
          <a:schemeClr val="tx1"/>
        </a:solidFill>
        <a:latin typeface="+mn-lt"/>
        <a:ea typeface="+mn-ea"/>
        <a:cs typeface="+mn-cs"/>
      </a:defRPr>
    </a:lvl7pPr>
    <a:lvl8pPr marL="4268694" algn="l" defTabSz="1219627" rtl="0" eaLnBrk="1" latinLnBrk="0" hangingPunct="1">
      <a:defRPr sz="1600" kern="1200">
        <a:solidFill>
          <a:schemeClr val="tx1"/>
        </a:solidFill>
        <a:latin typeface="+mn-lt"/>
        <a:ea typeface="+mn-ea"/>
        <a:cs typeface="+mn-cs"/>
      </a:defRPr>
    </a:lvl8pPr>
    <a:lvl9pPr marL="4878507" algn="l" defTabSz="121962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10</a:t>
            </a:fld>
            <a:endParaRPr lang="zh-CN" altLang="en-US"/>
          </a:p>
        </p:txBody>
      </p:sp>
    </p:spTree>
    <p:extLst>
      <p:ext uri="{BB962C8B-B14F-4D97-AF65-F5344CB8AC3E}">
        <p14:creationId xmlns:p14="http://schemas.microsoft.com/office/powerpoint/2010/main" val="8678923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11</a:t>
            </a:fld>
            <a:endParaRPr lang="zh-CN" altLang="en-US"/>
          </a:p>
        </p:txBody>
      </p:sp>
    </p:spTree>
    <p:extLst>
      <p:ext uri="{BB962C8B-B14F-4D97-AF65-F5344CB8AC3E}">
        <p14:creationId xmlns:p14="http://schemas.microsoft.com/office/powerpoint/2010/main" val="15585653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12</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10820994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14</a:t>
            </a:fld>
            <a:endParaRPr lang="zh-CN" altLang="en-US"/>
          </a:p>
        </p:txBody>
      </p:sp>
    </p:spTree>
    <p:extLst>
      <p:ext uri="{BB962C8B-B14F-4D97-AF65-F5344CB8AC3E}">
        <p14:creationId xmlns:p14="http://schemas.microsoft.com/office/powerpoint/2010/main" val="9790958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15</a:t>
            </a:fld>
            <a:endParaRPr lang="zh-CN" altLang="en-US"/>
          </a:p>
        </p:txBody>
      </p:sp>
    </p:spTree>
    <p:extLst>
      <p:ext uri="{BB962C8B-B14F-4D97-AF65-F5344CB8AC3E}">
        <p14:creationId xmlns:p14="http://schemas.microsoft.com/office/powerpoint/2010/main" val="39948395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16</a:t>
            </a:fld>
            <a:endParaRPr lang="zh-CN" altLang="en-US"/>
          </a:p>
        </p:txBody>
      </p:sp>
    </p:spTree>
    <p:extLst>
      <p:ext uri="{BB962C8B-B14F-4D97-AF65-F5344CB8AC3E}">
        <p14:creationId xmlns:p14="http://schemas.microsoft.com/office/powerpoint/2010/main" val="25961968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1140372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18</a:t>
            </a:fld>
            <a:endParaRPr lang="zh-CN" altLang="en-US"/>
          </a:p>
        </p:txBody>
      </p:sp>
    </p:spTree>
    <p:extLst>
      <p:ext uri="{BB962C8B-B14F-4D97-AF65-F5344CB8AC3E}">
        <p14:creationId xmlns:p14="http://schemas.microsoft.com/office/powerpoint/2010/main" val="2606126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19</a:t>
            </a:fld>
            <a:endParaRPr lang="zh-CN" altLang="en-US"/>
          </a:p>
        </p:txBody>
      </p:sp>
    </p:spTree>
    <p:extLst>
      <p:ext uri="{BB962C8B-B14F-4D97-AF65-F5344CB8AC3E}">
        <p14:creationId xmlns:p14="http://schemas.microsoft.com/office/powerpoint/2010/main" val="42280794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2</a:t>
            </a:fld>
            <a:endParaRPr lang="zh-CN" altLang="en-US"/>
          </a:p>
        </p:txBody>
      </p:sp>
    </p:spTree>
    <p:extLst>
      <p:ext uri="{BB962C8B-B14F-4D97-AF65-F5344CB8AC3E}">
        <p14:creationId xmlns:p14="http://schemas.microsoft.com/office/powerpoint/2010/main" val="15394578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20</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21</a:t>
            </a:fld>
            <a:endParaRPr lang="zh-CN" altLang="en-US"/>
          </a:p>
        </p:txBody>
      </p:sp>
    </p:spTree>
    <p:extLst>
      <p:ext uri="{BB962C8B-B14F-4D97-AF65-F5344CB8AC3E}">
        <p14:creationId xmlns:p14="http://schemas.microsoft.com/office/powerpoint/2010/main" val="30369786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22</a:t>
            </a:fld>
            <a:endParaRPr lang="zh-CN" altLang="en-US"/>
          </a:p>
        </p:txBody>
      </p:sp>
    </p:spTree>
    <p:extLst>
      <p:ext uri="{BB962C8B-B14F-4D97-AF65-F5344CB8AC3E}">
        <p14:creationId xmlns:p14="http://schemas.microsoft.com/office/powerpoint/2010/main" val="42175669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3</a:t>
            </a:fld>
            <a:endParaRPr lang="zh-CN" altLang="en-US"/>
          </a:p>
        </p:txBody>
      </p:sp>
    </p:spTree>
    <p:extLst>
      <p:ext uri="{BB962C8B-B14F-4D97-AF65-F5344CB8AC3E}">
        <p14:creationId xmlns:p14="http://schemas.microsoft.com/office/powerpoint/2010/main" val="23617228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4</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5</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6</a:t>
            </a:fld>
            <a:endParaRPr lang="zh-CN" altLang="en-US"/>
          </a:p>
        </p:txBody>
      </p:sp>
    </p:spTree>
    <p:extLst>
      <p:ext uri="{BB962C8B-B14F-4D97-AF65-F5344CB8AC3E}">
        <p14:creationId xmlns:p14="http://schemas.microsoft.com/office/powerpoint/2010/main" val="3253157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8</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t>9</a:t>
            </a:fld>
            <a:endParaRPr lang="zh-CN" altLang="en-US"/>
          </a:p>
        </p:txBody>
      </p:sp>
    </p:spTree>
    <p:extLst>
      <p:ext uri="{BB962C8B-B14F-4D97-AF65-F5344CB8AC3E}">
        <p14:creationId xmlns:p14="http://schemas.microsoft.com/office/powerpoint/2010/main" val="31809867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4896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1600572"/>
            <a:ext cx="10978515" cy="4527011"/>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2019/5/5</a:t>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951010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06422"/>
            <a:ext cx="2744629" cy="4388867"/>
          </a:xfrm>
          <a:prstGeom prst="rect">
            <a:avLst/>
          </a:prstGeom>
        </p:spPr>
        <p:txBody>
          <a:bodyPr vert="eaVert" lIns="121963" tIns="60981" rIns="121963" bIns="60981"/>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06422"/>
            <a:ext cx="8030580" cy="4388867"/>
          </a:xfrm>
          <a:prstGeom prst="rect">
            <a:avLst/>
          </a:prstGeom>
        </p:spPr>
        <p:txBody>
          <a:bodyPr vert="eaVert" lIns="121963" tIns="60981" rIns="121963" bIns="60981"/>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2019/5/5</a:t>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9725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052247091"/>
      </p:ext>
    </p:extLst>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876" y="2130919"/>
            <a:ext cx="10368598"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753" y="3887100"/>
            <a:ext cx="8538845" cy="1753006"/>
          </a:xfrm>
        </p:spPr>
        <p:txBody>
          <a:bodyPr/>
          <a:lstStyle>
            <a:lvl1pPr marL="0" indent="0" algn="ctr">
              <a:buNone/>
              <a:defRPr>
                <a:solidFill>
                  <a:schemeClr val="tx1">
                    <a:tint val="75000"/>
                  </a:schemeClr>
                </a:solidFill>
              </a:defRPr>
            </a:lvl1pPr>
            <a:lvl2pPr marL="544479" indent="0" algn="ctr">
              <a:buNone/>
              <a:defRPr>
                <a:solidFill>
                  <a:schemeClr val="tx1">
                    <a:tint val="75000"/>
                  </a:schemeClr>
                </a:solidFill>
              </a:defRPr>
            </a:lvl2pPr>
            <a:lvl3pPr marL="1088959" indent="0" algn="ctr">
              <a:buNone/>
              <a:defRPr>
                <a:solidFill>
                  <a:schemeClr val="tx1">
                    <a:tint val="75000"/>
                  </a:schemeClr>
                </a:solidFill>
              </a:defRPr>
            </a:lvl3pPr>
            <a:lvl4pPr marL="1633438" indent="0" algn="ctr">
              <a:buNone/>
              <a:defRPr>
                <a:solidFill>
                  <a:schemeClr val="tx1">
                    <a:tint val="75000"/>
                  </a:schemeClr>
                </a:solidFill>
              </a:defRPr>
            </a:lvl4pPr>
            <a:lvl5pPr marL="2177918" indent="0" algn="ctr">
              <a:buNone/>
              <a:defRPr>
                <a:solidFill>
                  <a:schemeClr val="tx1">
                    <a:tint val="75000"/>
                  </a:schemeClr>
                </a:solidFill>
              </a:defRPr>
            </a:lvl5pPr>
            <a:lvl6pPr marL="2722397" indent="0" algn="ctr">
              <a:buNone/>
              <a:defRPr>
                <a:solidFill>
                  <a:schemeClr val="tx1">
                    <a:tint val="75000"/>
                  </a:schemeClr>
                </a:solidFill>
              </a:defRPr>
            </a:lvl6pPr>
            <a:lvl7pPr marL="3266877" indent="0" algn="ctr">
              <a:buNone/>
              <a:defRPr>
                <a:solidFill>
                  <a:schemeClr val="tx1">
                    <a:tint val="75000"/>
                  </a:schemeClr>
                </a:solidFill>
              </a:defRPr>
            </a:lvl7pPr>
            <a:lvl8pPr marL="3811356" indent="0" algn="ctr">
              <a:buNone/>
              <a:defRPr>
                <a:solidFill>
                  <a:schemeClr val="tx1">
                    <a:tint val="75000"/>
                  </a:schemeClr>
                </a:solidFill>
              </a:defRPr>
            </a:lvl8pPr>
            <a:lvl9pPr marL="4355836"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262058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443863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585" y="4407921"/>
            <a:ext cx="10368598"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585" y="2907387"/>
            <a:ext cx="10368598" cy="1500534"/>
          </a:xfrm>
        </p:spPr>
        <p:txBody>
          <a:bodyPr anchor="b"/>
          <a:lstStyle>
            <a:lvl1pPr marL="0" indent="0">
              <a:buNone/>
              <a:defRPr sz="2400">
                <a:solidFill>
                  <a:schemeClr val="tx1">
                    <a:tint val="75000"/>
                  </a:schemeClr>
                </a:solidFill>
              </a:defRPr>
            </a:lvl1pPr>
            <a:lvl2pPr marL="544479" indent="0">
              <a:buNone/>
              <a:defRPr sz="2100">
                <a:solidFill>
                  <a:schemeClr val="tx1">
                    <a:tint val="75000"/>
                  </a:schemeClr>
                </a:solidFill>
              </a:defRPr>
            </a:lvl2pPr>
            <a:lvl3pPr marL="1088959" indent="0">
              <a:buNone/>
              <a:defRPr sz="1900">
                <a:solidFill>
                  <a:schemeClr val="tx1">
                    <a:tint val="75000"/>
                  </a:schemeClr>
                </a:solidFill>
              </a:defRPr>
            </a:lvl3pPr>
            <a:lvl4pPr marL="1633438" indent="0">
              <a:buNone/>
              <a:defRPr sz="1700">
                <a:solidFill>
                  <a:schemeClr val="tx1">
                    <a:tint val="75000"/>
                  </a:schemeClr>
                </a:solidFill>
              </a:defRPr>
            </a:lvl4pPr>
            <a:lvl5pPr marL="2177918" indent="0">
              <a:buNone/>
              <a:defRPr sz="1700">
                <a:solidFill>
                  <a:schemeClr val="tx1">
                    <a:tint val="75000"/>
                  </a:schemeClr>
                </a:solidFill>
              </a:defRPr>
            </a:lvl5pPr>
            <a:lvl6pPr marL="2722397" indent="0">
              <a:buNone/>
              <a:defRPr sz="1700">
                <a:solidFill>
                  <a:schemeClr val="tx1">
                    <a:tint val="75000"/>
                  </a:schemeClr>
                </a:solidFill>
              </a:defRPr>
            </a:lvl6pPr>
            <a:lvl7pPr marL="3266877" indent="0">
              <a:buNone/>
              <a:defRPr sz="1700">
                <a:solidFill>
                  <a:schemeClr val="tx1">
                    <a:tint val="75000"/>
                  </a:schemeClr>
                </a:solidFill>
              </a:defRPr>
            </a:lvl7pPr>
            <a:lvl8pPr marL="3811356" indent="0">
              <a:buNone/>
              <a:defRPr sz="1700">
                <a:solidFill>
                  <a:schemeClr val="tx1">
                    <a:tint val="75000"/>
                  </a:schemeClr>
                </a:solidFill>
              </a:defRPr>
            </a:lvl8pPr>
            <a:lvl9pPr marL="4355836"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98761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917" y="1600571"/>
            <a:ext cx="5387605"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828" y="1600571"/>
            <a:ext cx="5387605"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180458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18" y="1535469"/>
            <a:ext cx="5389723" cy="639910"/>
          </a:xfrm>
        </p:spPr>
        <p:txBody>
          <a:bodyPr anchor="b"/>
          <a:lstStyle>
            <a:lvl1pPr marL="0" indent="0">
              <a:buNone/>
              <a:defRPr sz="2900" b="1"/>
            </a:lvl1pPr>
            <a:lvl2pPr marL="544479" indent="0">
              <a:buNone/>
              <a:defRPr sz="2400" b="1"/>
            </a:lvl2pPr>
            <a:lvl3pPr marL="1088959" indent="0">
              <a:buNone/>
              <a:defRPr sz="2100" b="1"/>
            </a:lvl3pPr>
            <a:lvl4pPr marL="1633438" indent="0">
              <a:buNone/>
              <a:defRPr sz="1900" b="1"/>
            </a:lvl4pPr>
            <a:lvl5pPr marL="2177918" indent="0">
              <a:buNone/>
              <a:defRPr sz="1900" b="1"/>
            </a:lvl5pPr>
            <a:lvl6pPr marL="2722397" indent="0">
              <a:buNone/>
              <a:defRPr sz="1900" b="1"/>
            </a:lvl6pPr>
            <a:lvl7pPr marL="3266877" indent="0">
              <a:buNone/>
              <a:defRPr sz="1900" b="1"/>
            </a:lvl7pPr>
            <a:lvl8pPr marL="3811356" indent="0">
              <a:buNone/>
              <a:defRPr sz="1900" b="1"/>
            </a:lvl8pPr>
            <a:lvl9pPr marL="4355836"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918" y="2175379"/>
            <a:ext cx="5389723"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593" y="1535469"/>
            <a:ext cx="5391840" cy="639910"/>
          </a:xfrm>
        </p:spPr>
        <p:txBody>
          <a:bodyPr anchor="b"/>
          <a:lstStyle>
            <a:lvl1pPr marL="0" indent="0">
              <a:buNone/>
              <a:defRPr sz="2900" b="1"/>
            </a:lvl1pPr>
            <a:lvl2pPr marL="544479" indent="0">
              <a:buNone/>
              <a:defRPr sz="2400" b="1"/>
            </a:lvl2pPr>
            <a:lvl3pPr marL="1088959" indent="0">
              <a:buNone/>
              <a:defRPr sz="2100" b="1"/>
            </a:lvl3pPr>
            <a:lvl4pPr marL="1633438" indent="0">
              <a:buNone/>
              <a:defRPr sz="1900" b="1"/>
            </a:lvl4pPr>
            <a:lvl5pPr marL="2177918" indent="0">
              <a:buNone/>
              <a:defRPr sz="1900" b="1"/>
            </a:lvl5pPr>
            <a:lvl6pPr marL="2722397" indent="0">
              <a:buNone/>
              <a:defRPr sz="1900" b="1"/>
            </a:lvl6pPr>
            <a:lvl7pPr marL="3266877" indent="0">
              <a:buNone/>
              <a:defRPr sz="1900" b="1"/>
            </a:lvl7pPr>
            <a:lvl8pPr marL="3811356" indent="0">
              <a:buNone/>
              <a:defRPr sz="1900" b="1"/>
            </a:lvl8pPr>
            <a:lvl9pPr marL="4355836"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6593" y="2175379"/>
            <a:ext cx="5391840"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114006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935249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7399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25" name="TextBox 24"/>
          <p:cNvSpPr txBox="1"/>
          <p:nvPr userDrawn="1"/>
        </p:nvSpPr>
        <p:spPr>
          <a:xfrm>
            <a:off x="76808" y="117426"/>
            <a:ext cx="1701887" cy="677151"/>
          </a:xfrm>
          <a:prstGeom prst="rect">
            <a:avLst/>
          </a:prstGeom>
          <a:noFill/>
        </p:spPr>
        <p:txBody>
          <a:bodyPr wrap="square" lIns="121963" tIns="60981" rIns="121963" bIns="60981" rtlCol="0">
            <a:spAutoFit/>
          </a:bodyPr>
          <a:lstStyle/>
          <a:p>
            <a:r>
              <a:rPr lang="en-US" altLang="zh-CN" sz="3600" b="1" spc="-150" dirty="0" smtClean="0">
                <a:solidFill>
                  <a:srgbClr val="005DA2"/>
                </a:solidFill>
                <a:effectLst/>
                <a:latin typeface="Arial Black" pitchFamily="34" charset="0"/>
                <a:ea typeface="微软雅黑" pitchFamily="34" charset="-122"/>
              </a:rPr>
              <a:t>LOGO</a:t>
            </a:r>
            <a:endParaRPr lang="zh-CN" altLang="en-US" sz="3600" b="1" spc="-150" dirty="0">
              <a:solidFill>
                <a:srgbClr val="005DA2"/>
              </a:solidFill>
              <a:effectLst/>
              <a:latin typeface="Arial Black" pitchFamily="34" charset="0"/>
              <a:ea typeface="微软雅黑" pitchFamily="34" charset="-122"/>
            </a:endParaRPr>
          </a:p>
        </p:txBody>
      </p:sp>
      <p:cxnSp>
        <p:nvCxnSpPr>
          <p:cNvPr id="3" name="直接连接符 2"/>
          <p:cNvCxnSpPr/>
          <p:nvPr userDrawn="1"/>
        </p:nvCxnSpPr>
        <p:spPr>
          <a:xfrm>
            <a:off x="1562671" y="693490"/>
            <a:ext cx="1063567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863427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3113"/>
            <a:ext cx="4013173"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114"/>
            <a:ext cx="6819216"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18" y="1435433"/>
            <a:ext cx="4013173" cy="4692149"/>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36994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917"/>
            <a:ext cx="7319010" cy="4115753"/>
          </a:xfrm>
        </p:spPr>
        <p:txBody>
          <a:bodyPr/>
          <a:lstStyle>
            <a:lvl1pPr marL="0" indent="0">
              <a:buNone/>
              <a:defRPr sz="3800"/>
            </a:lvl1pPr>
            <a:lvl2pPr marL="544479" indent="0">
              <a:buNone/>
              <a:defRPr sz="3300"/>
            </a:lvl2pPr>
            <a:lvl3pPr marL="1088959" indent="0">
              <a:buNone/>
              <a:defRPr sz="2900"/>
            </a:lvl3pPr>
            <a:lvl4pPr marL="1633438" indent="0">
              <a:buNone/>
              <a:defRPr sz="2400"/>
            </a:lvl4pPr>
            <a:lvl5pPr marL="2177918" indent="0">
              <a:buNone/>
              <a:defRPr sz="2400"/>
            </a:lvl5pPr>
            <a:lvl6pPr marL="2722397" indent="0">
              <a:buNone/>
              <a:defRPr sz="2400"/>
            </a:lvl6pPr>
            <a:lvl7pPr marL="3266877" indent="0">
              <a:buNone/>
              <a:defRPr sz="2400"/>
            </a:lvl7pPr>
            <a:lvl8pPr marL="3811356" indent="0">
              <a:buNone/>
              <a:defRPr sz="2400"/>
            </a:lvl8pPr>
            <a:lvl9pPr marL="4355836" indent="0">
              <a:buNone/>
              <a:defRPr sz="2400"/>
            </a:lvl9pPr>
          </a:lstStyle>
          <a:p>
            <a:endParaRPr lang="zh-CN" altLang="en-US"/>
          </a:p>
        </p:txBody>
      </p:sp>
      <p:sp>
        <p:nvSpPr>
          <p:cNvPr id="4" name="文本占位符 3"/>
          <p:cNvSpPr>
            <a:spLocks noGrp="1"/>
          </p:cNvSpPr>
          <p:nvPr>
            <p:ph type="body" sz="half" idx="2"/>
          </p:nvPr>
        </p:nvSpPr>
        <p:spPr>
          <a:xfrm>
            <a:off x="2390962" y="5368581"/>
            <a:ext cx="7319010" cy="805048"/>
          </a:xfrm>
        </p:spPr>
        <p:txBody>
          <a:bodyPr/>
          <a:lstStyle>
            <a:lvl1pPr marL="0" indent="0">
              <a:buNone/>
              <a:defRPr sz="1700"/>
            </a:lvl1pPr>
            <a:lvl2pPr marL="544479" indent="0">
              <a:buNone/>
              <a:defRPr sz="1400"/>
            </a:lvl2pPr>
            <a:lvl3pPr marL="1088959" indent="0">
              <a:buNone/>
              <a:defRPr sz="1200"/>
            </a:lvl3pPr>
            <a:lvl4pPr marL="1633438" indent="0">
              <a:buNone/>
              <a:defRPr sz="1100"/>
            </a:lvl4pPr>
            <a:lvl5pPr marL="2177918" indent="0">
              <a:buNone/>
              <a:defRPr sz="1100"/>
            </a:lvl5pPr>
            <a:lvl6pPr marL="2722397" indent="0">
              <a:buNone/>
              <a:defRPr sz="1100"/>
            </a:lvl6pPr>
            <a:lvl7pPr marL="3266877" indent="0">
              <a:buNone/>
              <a:defRPr sz="1100"/>
            </a:lvl7pPr>
            <a:lvl8pPr marL="3811356" indent="0">
              <a:buNone/>
              <a:defRPr sz="1100"/>
            </a:lvl8pPr>
            <a:lvl9pPr marL="4355836"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348602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186284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74702"/>
            <a:ext cx="2744629"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918" y="274702"/>
            <a:ext cx="8030580"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2019/5/5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953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rgbClr val="005DA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10847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917" y="1200428"/>
            <a:ext cx="5387605" cy="3394861"/>
          </a:xfrm>
          <a:prstGeom prst="rect">
            <a:avLst/>
          </a:prstGeom>
        </p:spPr>
        <p:txBody>
          <a:bodyPr lIns="121963" tIns="60981" rIns="121963" bIns="60981"/>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828" y="1200428"/>
            <a:ext cx="5387605" cy="3394861"/>
          </a:xfrm>
          <a:prstGeom prst="rect">
            <a:avLst/>
          </a:prstGeom>
        </p:spPr>
        <p:txBody>
          <a:bodyPr lIns="121963" tIns="60981" rIns="121963" bIns="60981"/>
          <a:lstStyle>
            <a:lvl1pPr>
              <a:defRPr sz="37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2019/5/5</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
        <p:nvSpPr>
          <p:cNvPr id="9" name="矩形 8"/>
          <p:cNvSpPr/>
          <p:nvPr userDrawn="1"/>
        </p:nvSpPr>
        <p:spPr>
          <a:xfrm>
            <a:off x="9644519" y="6382122"/>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1723857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18" y="1535469"/>
            <a:ext cx="5389723" cy="639911"/>
          </a:xfrm>
          <a:prstGeom prst="rect">
            <a:avLst/>
          </a:prstGeom>
        </p:spPr>
        <p:txBody>
          <a:bodyPr lIns="121963" tIns="60981" rIns="121963" bIns="60981" anchor="b"/>
          <a:lstStyle>
            <a:lvl1pPr marL="0" indent="0">
              <a:buNone/>
              <a:defRPr sz="3200" b="1"/>
            </a:lvl1pPr>
            <a:lvl2pPr marL="609813" indent="0">
              <a:buNone/>
              <a:defRPr sz="2700" b="1"/>
            </a:lvl2pPr>
            <a:lvl3pPr marL="1219627" indent="0">
              <a:buNone/>
              <a:defRPr sz="2400" b="1"/>
            </a:lvl3pPr>
            <a:lvl4pPr marL="1829440" indent="0">
              <a:buNone/>
              <a:defRPr sz="2100" b="1"/>
            </a:lvl4pPr>
            <a:lvl5pPr marL="2439253" indent="0">
              <a:buNone/>
              <a:defRPr sz="2100" b="1"/>
            </a:lvl5pPr>
            <a:lvl6pPr marL="3049067" indent="0">
              <a:buNone/>
              <a:defRPr sz="2100" b="1"/>
            </a:lvl6pPr>
            <a:lvl7pPr marL="3658880" indent="0">
              <a:buNone/>
              <a:defRPr sz="2100" b="1"/>
            </a:lvl7pPr>
            <a:lvl8pPr marL="4268694" indent="0">
              <a:buNone/>
              <a:defRPr sz="2100" b="1"/>
            </a:lvl8pPr>
            <a:lvl9pPr marL="4878507" indent="0">
              <a:buNone/>
              <a:defRPr sz="2100" b="1"/>
            </a:lvl9pPr>
          </a:lstStyle>
          <a:p>
            <a:pPr lvl="0"/>
            <a:r>
              <a:rPr lang="zh-CN" altLang="en-US" smtClean="0"/>
              <a:t>单击此处编辑母版文本样式</a:t>
            </a:r>
          </a:p>
        </p:txBody>
      </p:sp>
      <p:sp>
        <p:nvSpPr>
          <p:cNvPr id="4" name="内容占位符 3"/>
          <p:cNvSpPr>
            <a:spLocks noGrp="1"/>
          </p:cNvSpPr>
          <p:nvPr>
            <p:ph sz="half" idx="2"/>
          </p:nvPr>
        </p:nvSpPr>
        <p:spPr>
          <a:xfrm>
            <a:off x="609918" y="2175378"/>
            <a:ext cx="5389723" cy="3952203"/>
          </a:xfrm>
          <a:prstGeom prst="rect">
            <a:avLst/>
          </a:prstGeom>
        </p:spPr>
        <p:txBody>
          <a:bodyPr lIns="121963" tIns="60981" rIns="121963" bIns="60981"/>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6594" y="1535469"/>
            <a:ext cx="5391840" cy="639911"/>
          </a:xfrm>
          <a:prstGeom prst="rect">
            <a:avLst/>
          </a:prstGeom>
        </p:spPr>
        <p:txBody>
          <a:bodyPr lIns="121963" tIns="60981" rIns="121963" bIns="60981" anchor="b"/>
          <a:lstStyle>
            <a:lvl1pPr marL="0" indent="0">
              <a:buNone/>
              <a:defRPr sz="3200" b="1"/>
            </a:lvl1pPr>
            <a:lvl2pPr marL="609813" indent="0">
              <a:buNone/>
              <a:defRPr sz="2700" b="1"/>
            </a:lvl2pPr>
            <a:lvl3pPr marL="1219627" indent="0">
              <a:buNone/>
              <a:defRPr sz="2400" b="1"/>
            </a:lvl3pPr>
            <a:lvl4pPr marL="1829440" indent="0">
              <a:buNone/>
              <a:defRPr sz="2100" b="1"/>
            </a:lvl4pPr>
            <a:lvl5pPr marL="2439253" indent="0">
              <a:buNone/>
              <a:defRPr sz="2100" b="1"/>
            </a:lvl5pPr>
            <a:lvl6pPr marL="3049067" indent="0">
              <a:buNone/>
              <a:defRPr sz="2100" b="1"/>
            </a:lvl6pPr>
            <a:lvl7pPr marL="3658880" indent="0">
              <a:buNone/>
              <a:defRPr sz="2100" b="1"/>
            </a:lvl7pPr>
            <a:lvl8pPr marL="4268694" indent="0">
              <a:buNone/>
              <a:defRPr sz="2100" b="1"/>
            </a:lvl8pPr>
            <a:lvl9pPr marL="4878507" indent="0">
              <a:buNone/>
              <a:defRPr sz="2100" b="1"/>
            </a:lvl9pPr>
          </a:lstStyle>
          <a:p>
            <a:pPr lvl="0"/>
            <a:r>
              <a:rPr lang="zh-CN" altLang="en-US" smtClean="0"/>
              <a:t>单击此处编辑母版文本样式</a:t>
            </a:r>
          </a:p>
        </p:txBody>
      </p:sp>
      <p:sp>
        <p:nvSpPr>
          <p:cNvPr id="6" name="内容占位符 5"/>
          <p:cNvSpPr>
            <a:spLocks noGrp="1"/>
          </p:cNvSpPr>
          <p:nvPr>
            <p:ph sz="quarter" idx="4"/>
          </p:nvPr>
        </p:nvSpPr>
        <p:spPr>
          <a:xfrm>
            <a:off x="6196594" y="2175378"/>
            <a:ext cx="5391840" cy="3952203"/>
          </a:xfrm>
          <a:prstGeom prst="rect">
            <a:avLst/>
          </a:prstGeom>
        </p:spPr>
        <p:txBody>
          <a:bodyPr lIns="121963" tIns="60981" rIns="121963" bIns="60981"/>
          <a:lstStyle>
            <a:lvl1pPr>
              <a:defRPr sz="3200"/>
            </a:lvl1pPr>
            <a:lvl2pPr>
              <a:defRPr sz="27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2019/5/5</a:t>
            </a:fld>
            <a:endParaRPr lang="zh-CN" altLang="en-US"/>
          </a:p>
        </p:txBody>
      </p:sp>
      <p:sp>
        <p:nvSpPr>
          <p:cNvPr id="8" name="页脚占位符 7"/>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9" name="灯片编号占位符 8"/>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9599193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2019/5/5</a:t>
            </a:fld>
            <a:endParaRPr lang="zh-CN" altLang="en-US"/>
          </a:p>
        </p:txBody>
      </p:sp>
      <p:sp>
        <p:nvSpPr>
          <p:cNvPr id="4" name="页脚占位符 3"/>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5" name="灯片编号占位符 4"/>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2221441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2019/5/5</a:t>
            </a:fld>
            <a:endParaRPr lang="zh-CN" altLang="en-US"/>
          </a:p>
        </p:txBody>
      </p:sp>
      <p:sp>
        <p:nvSpPr>
          <p:cNvPr id="3" name="页脚占位符 2"/>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4" name="灯片编号占位符 3"/>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8327063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20" y="273112"/>
            <a:ext cx="4013173" cy="1162320"/>
          </a:xfrm>
          <a:prstGeom prst="rect">
            <a:avLst/>
          </a:prstGeom>
        </p:spPr>
        <p:txBody>
          <a:bodyPr lIns="121963" tIns="60981" rIns="121963" bIns="60981" anchor="b"/>
          <a:lstStyle>
            <a:lvl1pPr algn="l">
              <a:defRPr sz="27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9216" y="273114"/>
            <a:ext cx="6819216" cy="5854469"/>
          </a:xfrm>
          <a:prstGeom prst="rect">
            <a:avLst/>
          </a:prstGeom>
        </p:spPr>
        <p:txBody>
          <a:bodyPr lIns="121963" tIns="60981" rIns="121963" bIns="60981"/>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920" y="1435434"/>
            <a:ext cx="4013173" cy="4692149"/>
          </a:xfrm>
          <a:prstGeom prst="rect">
            <a:avLst/>
          </a:prstGeom>
        </p:spPr>
        <p:txBody>
          <a:bodyPr lIns="121963" tIns="60981" rIns="121963" bIns="60981"/>
          <a:lstStyle>
            <a:lvl1pPr marL="0" indent="0">
              <a:buNone/>
              <a:defRPr sz="1900"/>
            </a:lvl1pPr>
            <a:lvl2pPr marL="609813" indent="0">
              <a:buNone/>
              <a:defRPr sz="1600"/>
            </a:lvl2pPr>
            <a:lvl3pPr marL="1219627" indent="0">
              <a:buNone/>
              <a:defRPr sz="1300"/>
            </a:lvl3pPr>
            <a:lvl4pPr marL="1829440" indent="0">
              <a:buNone/>
              <a:defRPr sz="1200"/>
            </a:lvl4pPr>
            <a:lvl5pPr marL="2439253" indent="0">
              <a:buNone/>
              <a:defRPr sz="1200"/>
            </a:lvl5pPr>
            <a:lvl6pPr marL="3049067" indent="0">
              <a:buNone/>
              <a:defRPr sz="1200"/>
            </a:lvl6pPr>
            <a:lvl7pPr marL="3658880" indent="0">
              <a:buNone/>
              <a:defRPr sz="1200"/>
            </a:lvl7pPr>
            <a:lvl8pPr marL="4268694" indent="0">
              <a:buNone/>
              <a:defRPr sz="1200"/>
            </a:lvl8pPr>
            <a:lvl9pPr marL="4878507"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2019/5/5</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855131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70"/>
          </a:xfrm>
          <a:prstGeom prst="rect">
            <a:avLst/>
          </a:prstGeom>
        </p:spPr>
        <p:txBody>
          <a:bodyPr lIns="121963" tIns="60981" rIns="121963" bIns="60981" anchor="b"/>
          <a:lstStyle>
            <a:lvl1pPr algn="l">
              <a:defRPr sz="27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962" y="612916"/>
            <a:ext cx="7319010" cy="4115753"/>
          </a:xfrm>
          <a:prstGeom prst="rect">
            <a:avLst/>
          </a:prstGeom>
        </p:spPr>
        <p:txBody>
          <a:bodyPr lIns="121963" tIns="60981" rIns="121963" bIns="60981"/>
          <a:lstStyle>
            <a:lvl1pPr marL="0" indent="0">
              <a:buNone/>
              <a:defRPr sz="4300"/>
            </a:lvl1pPr>
            <a:lvl2pPr marL="609813" indent="0">
              <a:buNone/>
              <a:defRPr sz="3700"/>
            </a:lvl2pPr>
            <a:lvl3pPr marL="1219627" indent="0">
              <a:buNone/>
              <a:defRPr sz="3200"/>
            </a:lvl3pPr>
            <a:lvl4pPr marL="1829440" indent="0">
              <a:buNone/>
              <a:defRPr sz="2700"/>
            </a:lvl4pPr>
            <a:lvl5pPr marL="2439253" indent="0">
              <a:buNone/>
              <a:defRPr sz="2700"/>
            </a:lvl5pPr>
            <a:lvl6pPr marL="3049067" indent="0">
              <a:buNone/>
              <a:defRPr sz="2700"/>
            </a:lvl6pPr>
            <a:lvl7pPr marL="3658880" indent="0">
              <a:buNone/>
              <a:defRPr sz="2700"/>
            </a:lvl7pPr>
            <a:lvl8pPr marL="4268694" indent="0">
              <a:buNone/>
              <a:defRPr sz="2700"/>
            </a:lvl8pPr>
            <a:lvl9pPr marL="4878507" indent="0">
              <a:buNone/>
              <a:defRPr sz="2700"/>
            </a:lvl9pPr>
          </a:lstStyle>
          <a:p>
            <a:endParaRPr lang="zh-CN" altLang="en-US"/>
          </a:p>
        </p:txBody>
      </p:sp>
      <p:sp>
        <p:nvSpPr>
          <p:cNvPr id="4" name="文本占位符 3"/>
          <p:cNvSpPr>
            <a:spLocks noGrp="1"/>
          </p:cNvSpPr>
          <p:nvPr>
            <p:ph type="body" sz="half" idx="2"/>
          </p:nvPr>
        </p:nvSpPr>
        <p:spPr>
          <a:xfrm>
            <a:off x="2390962" y="5368581"/>
            <a:ext cx="7319010" cy="805049"/>
          </a:xfrm>
          <a:prstGeom prst="rect">
            <a:avLst/>
          </a:prstGeom>
        </p:spPr>
        <p:txBody>
          <a:bodyPr lIns="121963" tIns="60981" rIns="121963" bIns="60981"/>
          <a:lstStyle>
            <a:lvl1pPr marL="0" indent="0">
              <a:buNone/>
              <a:defRPr sz="1900"/>
            </a:lvl1pPr>
            <a:lvl2pPr marL="609813" indent="0">
              <a:buNone/>
              <a:defRPr sz="1600"/>
            </a:lvl2pPr>
            <a:lvl3pPr marL="1219627" indent="0">
              <a:buNone/>
              <a:defRPr sz="1300"/>
            </a:lvl3pPr>
            <a:lvl4pPr marL="1829440" indent="0">
              <a:buNone/>
              <a:defRPr sz="1200"/>
            </a:lvl4pPr>
            <a:lvl5pPr marL="2439253" indent="0">
              <a:buNone/>
              <a:defRPr sz="1200"/>
            </a:lvl5pPr>
            <a:lvl6pPr marL="3049067" indent="0">
              <a:buNone/>
              <a:defRPr sz="1200"/>
            </a:lvl6pPr>
            <a:lvl7pPr marL="3658880" indent="0">
              <a:buNone/>
              <a:defRPr sz="1200"/>
            </a:lvl7pPr>
            <a:lvl8pPr marL="4268694" indent="0">
              <a:buNone/>
              <a:defRPr sz="1200"/>
            </a:lvl8pPr>
            <a:lvl9pPr marL="4878507" indent="0">
              <a:buNone/>
              <a:defRPr sz="1200"/>
            </a:lvl9pPr>
          </a:lstStyle>
          <a:p>
            <a:pPr lvl="0"/>
            <a:r>
              <a:rPr lang="zh-CN" altLang="en-US" smtClean="0"/>
              <a:t>单击此处编辑母版文本样式</a:t>
            </a:r>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2019/5/5</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4187172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chemeClr val="bg1"/>
          </a:fgClr>
          <a:bgClr>
            <a:schemeClr val="bg1">
              <a:lumMod val="95000"/>
            </a:schemeClr>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7676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4" r:id="rId12"/>
  </p:sldLayoutIdLst>
  <p:txStyles>
    <p:titleStyle>
      <a:lvl1pPr algn="ctr" defTabSz="1219627" rtl="0" eaLnBrk="1" latinLnBrk="0" hangingPunct="1">
        <a:spcBef>
          <a:spcPct val="0"/>
        </a:spcBef>
        <a:buNone/>
        <a:defRPr sz="5900" kern="1200">
          <a:solidFill>
            <a:schemeClr val="tx1"/>
          </a:solidFill>
          <a:latin typeface="+mj-lt"/>
          <a:ea typeface="+mj-ea"/>
          <a:cs typeface="+mj-cs"/>
        </a:defRPr>
      </a:lvl1pPr>
    </p:titleStyle>
    <p:bodyStyle>
      <a:lvl1pPr marL="457360" indent="-457360" algn="l" defTabSz="1219627"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947" indent="-381133" algn="l" defTabSz="1219627"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4533" indent="-304907" algn="l" defTabSz="1219627"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4347"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4160"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3973"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3787"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3600"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3414"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627" rtl="0" eaLnBrk="1" latinLnBrk="0" hangingPunct="1">
        <a:defRPr sz="2400" kern="1200">
          <a:solidFill>
            <a:schemeClr val="tx1"/>
          </a:solidFill>
          <a:latin typeface="+mn-lt"/>
          <a:ea typeface="+mn-ea"/>
          <a:cs typeface="+mn-cs"/>
        </a:defRPr>
      </a:lvl1pPr>
      <a:lvl2pPr marL="609813" algn="l" defTabSz="1219627" rtl="0" eaLnBrk="1" latinLnBrk="0" hangingPunct="1">
        <a:defRPr sz="2400" kern="1200">
          <a:solidFill>
            <a:schemeClr val="tx1"/>
          </a:solidFill>
          <a:latin typeface="+mn-lt"/>
          <a:ea typeface="+mn-ea"/>
          <a:cs typeface="+mn-cs"/>
        </a:defRPr>
      </a:lvl2pPr>
      <a:lvl3pPr marL="1219627" algn="l" defTabSz="1219627" rtl="0" eaLnBrk="1" latinLnBrk="0" hangingPunct="1">
        <a:defRPr sz="2400" kern="1200">
          <a:solidFill>
            <a:schemeClr val="tx1"/>
          </a:solidFill>
          <a:latin typeface="+mn-lt"/>
          <a:ea typeface="+mn-ea"/>
          <a:cs typeface="+mn-cs"/>
        </a:defRPr>
      </a:lvl3pPr>
      <a:lvl4pPr marL="1829440" algn="l" defTabSz="1219627" rtl="0" eaLnBrk="1" latinLnBrk="0" hangingPunct="1">
        <a:defRPr sz="2400" kern="1200">
          <a:solidFill>
            <a:schemeClr val="tx1"/>
          </a:solidFill>
          <a:latin typeface="+mn-lt"/>
          <a:ea typeface="+mn-ea"/>
          <a:cs typeface="+mn-cs"/>
        </a:defRPr>
      </a:lvl4pPr>
      <a:lvl5pPr marL="2439253" algn="l" defTabSz="1219627" rtl="0" eaLnBrk="1" latinLnBrk="0" hangingPunct="1">
        <a:defRPr sz="2400" kern="1200">
          <a:solidFill>
            <a:schemeClr val="tx1"/>
          </a:solidFill>
          <a:latin typeface="+mn-lt"/>
          <a:ea typeface="+mn-ea"/>
          <a:cs typeface="+mn-cs"/>
        </a:defRPr>
      </a:lvl5pPr>
      <a:lvl6pPr marL="3049067" algn="l" defTabSz="1219627" rtl="0" eaLnBrk="1" latinLnBrk="0" hangingPunct="1">
        <a:defRPr sz="2400" kern="1200">
          <a:solidFill>
            <a:schemeClr val="tx1"/>
          </a:solidFill>
          <a:latin typeface="+mn-lt"/>
          <a:ea typeface="+mn-ea"/>
          <a:cs typeface="+mn-cs"/>
        </a:defRPr>
      </a:lvl6pPr>
      <a:lvl7pPr marL="3658880" algn="l" defTabSz="1219627" rtl="0" eaLnBrk="1" latinLnBrk="0" hangingPunct="1">
        <a:defRPr sz="2400" kern="1200">
          <a:solidFill>
            <a:schemeClr val="tx1"/>
          </a:solidFill>
          <a:latin typeface="+mn-lt"/>
          <a:ea typeface="+mn-ea"/>
          <a:cs typeface="+mn-cs"/>
        </a:defRPr>
      </a:lvl7pPr>
      <a:lvl8pPr marL="4268694" algn="l" defTabSz="1219627" rtl="0" eaLnBrk="1" latinLnBrk="0" hangingPunct="1">
        <a:defRPr sz="2400" kern="1200">
          <a:solidFill>
            <a:schemeClr val="tx1"/>
          </a:solidFill>
          <a:latin typeface="+mn-lt"/>
          <a:ea typeface="+mn-ea"/>
          <a:cs typeface="+mn-cs"/>
        </a:defRPr>
      </a:lvl8pPr>
      <a:lvl9pPr marL="4878507" algn="l" defTabSz="1219627"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918" y="274701"/>
            <a:ext cx="10978515" cy="1143265"/>
          </a:xfrm>
          <a:prstGeom prst="rect">
            <a:avLst/>
          </a:prstGeom>
        </p:spPr>
        <p:txBody>
          <a:bodyPr vert="horz" lIns="108896" tIns="54448" rIns="108896" bIns="54448"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918" y="1600571"/>
            <a:ext cx="10978515" cy="4527011"/>
          </a:xfrm>
          <a:prstGeom prst="rect">
            <a:avLst/>
          </a:prstGeom>
        </p:spPr>
        <p:txBody>
          <a:bodyPr vert="horz" lIns="108896" tIns="54448" rIns="108896" bIns="54448"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917" y="6357822"/>
            <a:ext cx="2846282" cy="365210"/>
          </a:xfrm>
          <a:prstGeom prst="rect">
            <a:avLst/>
          </a:prstGeom>
        </p:spPr>
        <p:txBody>
          <a:bodyPr vert="horz" lIns="108896" tIns="54448" rIns="108896" bIns="54448" rtlCol="0" anchor="ctr"/>
          <a:lstStyle>
            <a:lvl1pPr algn="l">
              <a:defRPr sz="1400">
                <a:solidFill>
                  <a:schemeClr val="tx1">
                    <a:tint val="75000"/>
                  </a:schemeClr>
                </a:solidFill>
              </a:defRPr>
            </a:lvl1pPr>
          </a:lstStyle>
          <a:p>
            <a:pPr defTabSz="1088959"/>
            <a:fld id="{530820CF-B880-4189-942D-D702A7CBA730}" type="datetimeFigureOut">
              <a:rPr lang="zh-CN" altLang="en-US" smtClean="0">
                <a:solidFill>
                  <a:prstClr val="black">
                    <a:tint val="75000"/>
                  </a:prstClr>
                </a:solidFill>
              </a:rPr>
              <a:pPr defTabSz="1088959"/>
              <a:t>2019/5/5</a:t>
            </a:fld>
            <a:endParaRPr lang="zh-CN" altLang="en-US">
              <a:solidFill>
                <a:prstClr val="black">
                  <a:tint val="75000"/>
                </a:prstClr>
              </a:solidFill>
            </a:endParaRPr>
          </a:p>
        </p:txBody>
      </p:sp>
      <p:sp>
        <p:nvSpPr>
          <p:cNvPr id="5" name="页脚占位符 4"/>
          <p:cNvSpPr>
            <a:spLocks noGrp="1"/>
          </p:cNvSpPr>
          <p:nvPr>
            <p:ph type="ftr" sz="quarter" idx="3"/>
          </p:nvPr>
        </p:nvSpPr>
        <p:spPr>
          <a:xfrm>
            <a:off x="4167770" y="6357822"/>
            <a:ext cx="3862811" cy="365210"/>
          </a:xfrm>
          <a:prstGeom prst="rect">
            <a:avLst/>
          </a:prstGeom>
        </p:spPr>
        <p:txBody>
          <a:bodyPr vert="horz" lIns="108896" tIns="54448" rIns="108896" bIns="54448" rtlCol="0" anchor="ctr"/>
          <a:lstStyle>
            <a:lvl1pPr algn="ctr">
              <a:defRPr sz="1400">
                <a:solidFill>
                  <a:schemeClr val="tx1">
                    <a:tint val="75000"/>
                  </a:schemeClr>
                </a:solidFill>
              </a:defRPr>
            </a:lvl1pPr>
          </a:lstStyle>
          <a:p>
            <a:pPr defTabSz="1088959"/>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42151" y="6357822"/>
            <a:ext cx="2846282" cy="365210"/>
          </a:xfrm>
          <a:prstGeom prst="rect">
            <a:avLst/>
          </a:prstGeom>
        </p:spPr>
        <p:txBody>
          <a:bodyPr vert="horz" lIns="108896" tIns="54448" rIns="108896" bIns="54448" rtlCol="0" anchor="ctr"/>
          <a:lstStyle>
            <a:lvl1pPr algn="r">
              <a:defRPr sz="1400">
                <a:solidFill>
                  <a:schemeClr val="tx1">
                    <a:tint val="75000"/>
                  </a:schemeClr>
                </a:solidFill>
              </a:defRPr>
            </a:lvl1pPr>
          </a:lstStyle>
          <a:p>
            <a:pPr defTabSz="1088959"/>
            <a:fld id="{0C913308-F349-4B6D-A68A-DD1791B4A57B}" type="slidenum">
              <a:rPr lang="zh-CN" altLang="en-US" smtClean="0">
                <a:solidFill>
                  <a:prstClr val="black">
                    <a:tint val="75000"/>
                  </a:prstClr>
                </a:solidFill>
              </a:rPr>
              <a:pPr defTabSz="1088959"/>
              <a:t>‹#›</a:t>
            </a:fld>
            <a:endParaRPr lang="zh-CN" altLang="en-US">
              <a:solidFill>
                <a:prstClr val="black">
                  <a:tint val="75000"/>
                </a:prstClr>
              </a:solidFill>
            </a:endParaRPr>
          </a:p>
        </p:txBody>
      </p:sp>
    </p:spTree>
    <p:extLst>
      <p:ext uri="{BB962C8B-B14F-4D97-AF65-F5344CB8AC3E}">
        <p14:creationId xmlns:p14="http://schemas.microsoft.com/office/powerpoint/2010/main" val="3692208651"/>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ctr" defTabSz="1088959" rtl="0" eaLnBrk="1" latinLnBrk="0" hangingPunct="1">
        <a:spcBef>
          <a:spcPct val="0"/>
        </a:spcBef>
        <a:buNone/>
        <a:defRPr sz="5200" kern="1200">
          <a:solidFill>
            <a:schemeClr val="tx1"/>
          </a:solidFill>
          <a:latin typeface="+mj-lt"/>
          <a:ea typeface="+mj-ea"/>
          <a:cs typeface="+mj-cs"/>
        </a:defRPr>
      </a:lvl1pPr>
    </p:titleStyle>
    <p:bodyStyle>
      <a:lvl1pPr marL="408360" indent="-408360" algn="l" defTabSz="1088959"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779" indent="-340300" algn="l" defTabSz="1088959"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1199" indent="-272240" algn="l" defTabSz="1088959"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5678"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50158"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4637"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9117"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3596"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8076" indent="-272240" algn="l" defTabSz="1088959"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959" rtl="0" eaLnBrk="1" latinLnBrk="0" hangingPunct="1">
        <a:defRPr sz="2100" kern="1200">
          <a:solidFill>
            <a:schemeClr val="tx1"/>
          </a:solidFill>
          <a:latin typeface="+mn-lt"/>
          <a:ea typeface="+mn-ea"/>
          <a:cs typeface="+mn-cs"/>
        </a:defRPr>
      </a:lvl1pPr>
      <a:lvl2pPr marL="544479" algn="l" defTabSz="1088959" rtl="0" eaLnBrk="1" latinLnBrk="0" hangingPunct="1">
        <a:defRPr sz="2100" kern="1200">
          <a:solidFill>
            <a:schemeClr val="tx1"/>
          </a:solidFill>
          <a:latin typeface="+mn-lt"/>
          <a:ea typeface="+mn-ea"/>
          <a:cs typeface="+mn-cs"/>
        </a:defRPr>
      </a:lvl2pPr>
      <a:lvl3pPr marL="1088959" algn="l" defTabSz="1088959" rtl="0" eaLnBrk="1" latinLnBrk="0" hangingPunct="1">
        <a:defRPr sz="2100" kern="1200">
          <a:solidFill>
            <a:schemeClr val="tx1"/>
          </a:solidFill>
          <a:latin typeface="+mn-lt"/>
          <a:ea typeface="+mn-ea"/>
          <a:cs typeface="+mn-cs"/>
        </a:defRPr>
      </a:lvl3pPr>
      <a:lvl4pPr marL="1633438" algn="l" defTabSz="1088959" rtl="0" eaLnBrk="1" latinLnBrk="0" hangingPunct="1">
        <a:defRPr sz="2100" kern="1200">
          <a:solidFill>
            <a:schemeClr val="tx1"/>
          </a:solidFill>
          <a:latin typeface="+mn-lt"/>
          <a:ea typeface="+mn-ea"/>
          <a:cs typeface="+mn-cs"/>
        </a:defRPr>
      </a:lvl4pPr>
      <a:lvl5pPr marL="2177918" algn="l" defTabSz="1088959" rtl="0" eaLnBrk="1" latinLnBrk="0" hangingPunct="1">
        <a:defRPr sz="2100" kern="1200">
          <a:solidFill>
            <a:schemeClr val="tx1"/>
          </a:solidFill>
          <a:latin typeface="+mn-lt"/>
          <a:ea typeface="+mn-ea"/>
          <a:cs typeface="+mn-cs"/>
        </a:defRPr>
      </a:lvl5pPr>
      <a:lvl6pPr marL="2722397" algn="l" defTabSz="1088959" rtl="0" eaLnBrk="1" latinLnBrk="0" hangingPunct="1">
        <a:defRPr sz="2100" kern="1200">
          <a:solidFill>
            <a:schemeClr val="tx1"/>
          </a:solidFill>
          <a:latin typeface="+mn-lt"/>
          <a:ea typeface="+mn-ea"/>
          <a:cs typeface="+mn-cs"/>
        </a:defRPr>
      </a:lvl6pPr>
      <a:lvl7pPr marL="3266877" algn="l" defTabSz="1088959" rtl="0" eaLnBrk="1" latinLnBrk="0" hangingPunct="1">
        <a:defRPr sz="2100" kern="1200">
          <a:solidFill>
            <a:schemeClr val="tx1"/>
          </a:solidFill>
          <a:latin typeface="+mn-lt"/>
          <a:ea typeface="+mn-ea"/>
          <a:cs typeface="+mn-cs"/>
        </a:defRPr>
      </a:lvl7pPr>
      <a:lvl8pPr marL="3811356" algn="l" defTabSz="1088959" rtl="0" eaLnBrk="1" latinLnBrk="0" hangingPunct="1">
        <a:defRPr sz="2100" kern="1200">
          <a:solidFill>
            <a:schemeClr val="tx1"/>
          </a:solidFill>
          <a:latin typeface="+mn-lt"/>
          <a:ea typeface="+mn-ea"/>
          <a:cs typeface="+mn-cs"/>
        </a:defRPr>
      </a:lvl8pPr>
      <a:lvl9pPr marL="4355836" algn="l" defTabSz="1088959"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4.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4239558" y="3595234"/>
            <a:ext cx="9001000" cy="769474"/>
          </a:xfrm>
          <a:prstGeom prst="rect">
            <a:avLst/>
          </a:prstGeom>
          <a:noFill/>
        </p:spPr>
        <p:txBody>
          <a:bodyPr wrap="square" lIns="91472" tIns="45736" rIns="91472" bIns="45736"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itchFamily="34" charset="0"/>
                <a:ea typeface="微软雅黑" pitchFamily="34" charset="-122"/>
                <a:cs typeface="Arial" pitchFamily="34" charset="0"/>
              </a:defRPr>
            </a:lvl1pPr>
          </a:lstStyle>
          <a:p>
            <a:r>
              <a:rPr lang="zh-CN" altLang="en-US" sz="4400" dirty="0" smtClean="0">
                <a:solidFill>
                  <a:schemeClr val="tx2"/>
                </a:solidFill>
              </a:rPr>
              <a:t>毕业论文答辩</a:t>
            </a:r>
            <a:r>
              <a:rPr lang="en-US" altLang="zh-CN" sz="4400" dirty="0" smtClean="0">
                <a:solidFill>
                  <a:schemeClr val="tx2"/>
                </a:solidFill>
              </a:rPr>
              <a:t>PPT</a:t>
            </a:r>
            <a:r>
              <a:rPr lang="zh-CN" altLang="en-US" sz="4400" dirty="0" smtClean="0">
                <a:solidFill>
                  <a:schemeClr val="tx2"/>
                </a:solidFill>
              </a:rPr>
              <a:t>模板</a:t>
            </a:r>
            <a:endParaRPr lang="zh-CN" altLang="en-US" sz="4400" dirty="0">
              <a:solidFill>
                <a:schemeClr val="tx2"/>
              </a:solidFill>
            </a:endParaRPr>
          </a:p>
        </p:txBody>
      </p:sp>
      <p:sp>
        <p:nvSpPr>
          <p:cNvPr id="18" name="TextBox 17"/>
          <p:cNvSpPr txBox="1"/>
          <p:nvPr/>
        </p:nvSpPr>
        <p:spPr>
          <a:xfrm>
            <a:off x="5338926" y="3115687"/>
            <a:ext cx="5384643" cy="584775"/>
          </a:xfrm>
          <a:prstGeom prst="rect">
            <a:avLst/>
          </a:prstGeom>
          <a:noFill/>
          <a:ln>
            <a:noFill/>
          </a:ln>
          <a:effectLst/>
        </p:spPr>
        <p:txBody>
          <a:bodyPr vert="horz" wrap="square" lIns="91440" tIns="45720" rIns="91440" bIns="45720" numCol="1" anchor="ctr" anchorCtr="0" compatLnSpc="1">
            <a:prstTxWarp prst="textNoShape">
              <a:avLst/>
            </a:prstTxWarp>
          </a:bodyPr>
          <a:lstStyle>
            <a:defPPr>
              <a:defRPr lang="zh-CN"/>
            </a:defPPr>
            <a:lvl1pPr indent="0" fontAlgn="base">
              <a:spcBef>
                <a:spcPct val="20000"/>
              </a:spcBef>
              <a:spcAft>
                <a:spcPct val="0"/>
              </a:spcAft>
              <a:buFontTx/>
              <a:buNone/>
              <a:defRPr sz="3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vl2pPr marL="742950" indent="-285750" eaLnBrk="0" fontAlgn="base" hangingPunct="0">
              <a:spcBef>
                <a:spcPct val="20000"/>
              </a:spcBef>
              <a:spcAft>
                <a:spcPct val="0"/>
              </a:spcAft>
              <a:buChar char="–"/>
              <a:defRPr sz="2000">
                <a:solidFill>
                  <a:schemeClr val="accent2"/>
                </a:solidFill>
                <a:ea typeface="仿宋_GB2312" pitchFamily="49" charset="-122"/>
              </a:defRPr>
            </a:lvl2pPr>
            <a:lvl3pPr marL="1143000" indent="-228600" eaLnBrk="0" fontAlgn="base" hangingPunct="0">
              <a:spcBef>
                <a:spcPct val="20000"/>
              </a:spcBef>
              <a:spcAft>
                <a:spcPct val="0"/>
              </a:spcAft>
              <a:buChar char="•"/>
              <a:defRPr sz="2400">
                <a:ea typeface="宋体" pitchFamily="2" charset="-122"/>
              </a:defRPr>
            </a:lvl3pPr>
            <a:lvl4pPr marL="1600200" indent="-228600" eaLnBrk="0" fontAlgn="base" hangingPunct="0">
              <a:spcBef>
                <a:spcPct val="20000"/>
              </a:spcBef>
              <a:spcAft>
                <a:spcPct val="0"/>
              </a:spcAft>
              <a:buChar char="–"/>
              <a:defRPr sz="2000">
                <a:ea typeface="宋体" pitchFamily="2" charset="-122"/>
              </a:defRPr>
            </a:lvl4pPr>
            <a:lvl5pPr marL="2057400" indent="-228600" eaLnBrk="0" fontAlgn="base" hangingPunct="0">
              <a:spcBef>
                <a:spcPct val="20000"/>
              </a:spcBef>
              <a:spcAft>
                <a:spcPct val="0"/>
              </a:spcAft>
              <a:buChar char="»"/>
              <a:defRPr sz="2000">
                <a:ea typeface="宋体" pitchFamily="2" charset="-122"/>
              </a:defRPr>
            </a:lvl5pPr>
            <a:lvl6pPr marL="2514600" indent="-228600" eaLnBrk="0" fontAlgn="base" hangingPunct="0">
              <a:spcBef>
                <a:spcPct val="20000"/>
              </a:spcBef>
              <a:spcAft>
                <a:spcPct val="0"/>
              </a:spcAft>
              <a:buChar char="»"/>
              <a:defRPr sz="2000">
                <a:ea typeface="宋体" pitchFamily="2" charset="-122"/>
              </a:defRPr>
            </a:lvl6pPr>
            <a:lvl7pPr marL="2971800" indent="-228600" eaLnBrk="0" fontAlgn="base" hangingPunct="0">
              <a:spcBef>
                <a:spcPct val="20000"/>
              </a:spcBef>
              <a:spcAft>
                <a:spcPct val="0"/>
              </a:spcAft>
              <a:buChar char="»"/>
              <a:defRPr sz="2000">
                <a:ea typeface="宋体" pitchFamily="2" charset="-122"/>
              </a:defRPr>
            </a:lvl7pPr>
            <a:lvl8pPr marL="3429000" indent="-228600" eaLnBrk="0" fontAlgn="base" hangingPunct="0">
              <a:spcBef>
                <a:spcPct val="20000"/>
              </a:spcBef>
              <a:spcAft>
                <a:spcPct val="0"/>
              </a:spcAft>
              <a:buChar char="»"/>
              <a:defRPr sz="2000">
                <a:ea typeface="宋体" pitchFamily="2" charset="-122"/>
              </a:defRPr>
            </a:lvl8pPr>
            <a:lvl9pPr marL="3886200" indent="-228600" eaLnBrk="0" fontAlgn="base" hangingPunct="0">
              <a:spcBef>
                <a:spcPct val="20000"/>
              </a:spcBef>
              <a:spcAft>
                <a:spcPct val="0"/>
              </a:spcAft>
              <a:buChar char="»"/>
              <a:defRPr sz="2000">
                <a:ea typeface="宋体" pitchFamily="2" charset="-122"/>
              </a:defRPr>
            </a:lvl9pPr>
          </a:lstStyle>
          <a:p>
            <a:pPr algn="ctr"/>
            <a:r>
              <a:rPr lang="zh-CN" altLang="en-US" sz="1800" b="1" dirty="0" smtClean="0">
                <a:solidFill>
                  <a:schemeClr val="tx2"/>
                </a:solidFill>
              </a:rPr>
              <a:t>框架完整 思路清晰 设计精细 时尚高端</a:t>
            </a:r>
            <a:endParaRPr lang="zh-CN" altLang="en-US" sz="1800" b="1" dirty="0">
              <a:solidFill>
                <a:schemeClr val="tx2"/>
              </a:solidFill>
            </a:endParaRPr>
          </a:p>
        </p:txBody>
      </p:sp>
      <p:sp>
        <p:nvSpPr>
          <p:cNvPr id="2" name="矩形 1"/>
          <p:cNvSpPr/>
          <p:nvPr/>
        </p:nvSpPr>
        <p:spPr>
          <a:xfrm>
            <a:off x="5798867" y="4410412"/>
            <a:ext cx="4246675" cy="369332"/>
          </a:xfrm>
          <a:prstGeom prst="rect">
            <a:avLst/>
          </a:prstGeom>
        </p:spPr>
        <p:txBody>
          <a:bodyPr wrap="none">
            <a:spAutoFit/>
          </a:bodyPr>
          <a:lstStyle/>
          <a:p>
            <a:pPr algn="ctr"/>
            <a:r>
              <a:rPr lang="zh-CN" altLang="en-US" sz="1800" dirty="0" smtClean="0">
                <a:solidFill>
                  <a:schemeClr val="tx1">
                    <a:lumMod val="50000"/>
                    <a:lumOff val="50000"/>
                  </a:schemeClr>
                </a:solidFill>
                <a:latin typeface="微软雅黑" panose="020B0503020204020204" pitchFamily="34" charset="-122"/>
                <a:ea typeface="微软雅黑" panose="020B0503020204020204" pitchFamily="34" charset="-122"/>
              </a:rPr>
              <a:t>答辩人：</a:t>
            </a:r>
            <a:r>
              <a:rPr lang="en-US" altLang="zh-CN" sz="1800" dirty="0" smtClean="0">
                <a:solidFill>
                  <a:schemeClr val="tx1">
                    <a:lumMod val="50000"/>
                    <a:lumOff val="50000"/>
                  </a:schemeClr>
                </a:solidFill>
                <a:latin typeface="微软雅黑" panose="020B0503020204020204" pitchFamily="34" charset="-122"/>
                <a:ea typeface="微软雅黑" panose="020B0503020204020204" pitchFamily="34" charset="-122"/>
              </a:rPr>
              <a:t>XXXXX     </a:t>
            </a:r>
            <a:r>
              <a:rPr lang="zh-CN" altLang="en-US" sz="1800" dirty="0" smtClean="0">
                <a:solidFill>
                  <a:schemeClr val="tx1">
                    <a:lumMod val="50000"/>
                    <a:lumOff val="50000"/>
                  </a:schemeClr>
                </a:solidFill>
                <a:latin typeface="微软雅黑" panose="020B0503020204020204" pitchFamily="34" charset="-122"/>
                <a:ea typeface="微软雅黑" panose="020B0503020204020204" pitchFamily="34" charset="-122"/>
              </a:rPr>
              <a:t>指导老师：</a:t>
            </a:r>
            <a:r>
              <a:rPr lang="en-US" altLang="zh-CN" sz="1800" dirty="0" smtClean="0">
                <a:solidFill>
                  <a:schemeClr val="tx1">
                    <a:lumMod val="50000"/>
                    <a:lumOff val="50000"/>
                  </a:schemeClr>
                </a:solidFill>
                <a:latin typeface="微软雅黑" panose="020B0503020204020204" pitchFamily="34" charset="-122"/>
                <a:ea typeface="微软雅黑" panose="020B0503020204020204" pitchFamily="34" charset="-122"/>
              </a:rPr>
              <a:t>XXXXXX</a:t>
            </a:r>
            <a:endParaRPr lang="zh-CN" altLang="en-US" sz="1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Freeform 7"/>
          <p:cNvSpPr>
            <a:spLocks/>
          </p:cNvSpPr>
          <p:nvPr/>
        </p:nvSpPr>
        <p:spPr bwMode="auto">
          <a:xfrm>
            <a:off x="4211638" y="1128712"/>
            <a:ext cx="938213" cy="2454275"/>
          </a:xfrm>
          <a:custGeom>
            <a:avLst/>
            <a:gdLst>
              <a:gd name="T0" fmla="*/ 362 w 365"/>
              <a:gd name="T1" fmla="*/ 955 h 955"/>
              <a:gd name="T2" fmla="*/ 235 w 365"/>
              <a:gd name="T3" fmla="*/ 417 h 955"/>
              <a:gd name="T4" fmla="*/ 0 w 365"/>
              <a:gd name="T5" fmla="*/ 0 h 955"/>
              <a:gd name="T6" fmla="*/ 1 w 365"/>
              <a:gd name="T7" fmla="*/ 0 h 955"/>
              <a:gd name="T8" fmla="*/ 236 w 365"/>
              <a:gd name="T9" fmla="*/ 416 h 955"/>
              <a:gd name="T10" fmla="*/ 328 w 365"/>
              <a:gd name="T11" fmla="*/ 671 h 955"/>
              <a:gd name="T12" fmla="*/ 363 w 365"/>
              <a:gd name="T13" fmla="*/ 955 h 955"/>
              <a:gd name="T14" fmla="*/ 362 w 365"/>
              <a:gd name="T15" fmla="*/ 955 h 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955">
                <a:moveTo>
                  <a:pt x="362" y="955"/>
                </a:moveTo>
                <a:cubicBezTo>
                  <a:pt x="365" y="787"/>
                  <a:pt x="325" y="616"/>
                  <a:pt x="235" y="417"/>
                </a:cubicBezTo>
                <a:cubicBezTo>
                  <a:pt x="176" y="286"/>
                  <a:pt x="104" y="158"/>
                  <a:pt x="0" y="0"/>
                </a:cubicBezTo>
                <a:cubicBezTo>
                  <a:pt x="1" y="0"/>
                  <a:pt x="1" y="0"/>
                  <a:pt x="1" y="0"/>
                </a:cubicBezTo>
                <a:cubicBezTo>
                  <a:pt x="105" y="157"/>
                  <a:pt x="177" y="286"/>
                  <a:pt x="236" y="416"/>
                </a:cubicBezTo>
                <a:cubicBezTo>
                  <a:pt x="277" y="507"/>
                  <a:pt x="307" y="591"/>
                  <a:pt x="328" y="671"/>
                </a:cubicBezTo>
                <a:cubicBezTo>
                  <a:pt x="353" y="770"/>
                  <a:pt x="364" y="863"/>
                  <a:pt x="363" y="955"/>
                </a:cubicBezTo>
                <a:lnTo>
                  <a:pt x="362" y="955"/>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8"/>
          <p:cNvSpPr>
            <a:spLocks/>
          </p:cNvSpPr>
          <p:nvPr/>
        </p:nvSpPr>
        <p:spPr bwMode="auto">
          <a:xfrm>
            <a:off x="4540250" y="1273175"/>
            <a:ext cx="604838" cy="2309813"/>
          </a:xfrm>
          <a:custGeom>
            <a:avLst/>
            <a:gdLst>
              <a:gd name="T0" fmla="*/ 234 w 235"/>
              <a:gd name="T1" fmla="*/ 899 h 899"/>
              <a:gd name="T2" fmla="*/ 54 w 235"/>
              <a:gd name="T3" fmla="*/ 544 h 899"/>
              <a:gd name="T4" fmla="*/ 18 w 235"/>
              <a:gd name="T5" fmla="*/ 0 h 899"/>
              <a:gd name="T6" fmla="*/ 19 w 235"/>
              <a:gd name="T7" fmla="*/ 0 h 899"/>
              <a:gd name="T8" fmla="*/ 55 w 235"/>
              <a:gd name="T9" fmla="*/ 544 h 899"/>
              <a:gd name="T10" fmla="*/ 235 w 235"/>
              <a:gd name="T11" fmla="*/ 899 h 899"/>
              <a:gd name="T12" fmla="*/ 234 w 235"/>
              <a:gd name="T13" fmla="*/ 899 h 899"/>
            </a:gdLst>
            <a:ahLst/>
            <a:cxnLst>
              <a:cxn ang="0">
                <a:pos x="T0" y="T1"/>
              </a:cxn>
              <a:cxn ang="0">
                <a:pos x="T2" y="T3"/>
              </a:cxn>
              <a:cxn ang="0">
                <a:pos x="T4" y="T5"/>
              </a:cxn>
              <a:cxn ang="0">
                <a:pos x="T6" y="T7"/>
              </a:cxn>
              <a:cxn ang="0">
                <a:pos x="T8" y="T9"/>
              </a:cxn>
              <a:cxn ang="0">
                <a:pos x="T10" y="T11"/>
              </a:cxn>
              <a:cxn ang="0">
                <a:pos x="T12" y="T13"/>
              </a:cxn>
            </a:cxnLst>
            <a:rect l="0" t="0" r="r" b="b"/>
            <a:pathLst>
              <a:path w="235" h="899">
                <a:moveTo>
                  <a:pt x="234" y="899"/>
                </a:moveTo>
                <a:cubicBezTo>
                  <a:pt x="153" y="802"/>
                  <a:pt x="91" y="679"/>
                  <a:pt x="54" y="544"/>
                </a:cubicBezTo>
                <a:cubicBezTo>
                  <a:pt x="13" y="389"/>
                  <a:pt x="0" y="206"/>
                  <a:pt x="18" y="0"/>
                </a:cubicBezTo>
                <a:cubicBezTo>
                  <a:pt x="19" y="0"/>
                  <a:pt x="19" y="0"/>
                  <a:pt x="19" y="0"/>
                </a:cubicBezTo>
                <a:cubicBezTo>
                  <a:pt x="1" y="206"/>
                  <a:pt x="14" y="389"/>
                  <a:pt x="55" y="544"/>
                </a:cubicBezTo>
                <a:cubicBezTo>
                  <a:pt x="92" y="679"/>
                  <a:pt x="154" y="801"/>
                  <a:pt x="235" y="899"/>
                </a:cubicBezTo>
                <a:lnTo>
                  <a:pt x="234" y="899"/>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0"/>
          <p:cNvSpPr>
            <a:spLocks/>
          </p:cNvSpPr>
          <p:nvPr/>
        </p:nvSpPr>
        <p:spPr bwMode="auto">
          <a:xfrm>
            <a:off x="5116513" y="265112"/>
            <a:ext cx="514350" cy="3317875"/>
          </a:xfrm>
          <a:custGeom>
            <a:avLst/>
            <a:gdLst>
              <a:gd name="T0" fmla="*/ 11 w 200"/>
              <a:gd name="T1" fmla="*/ 1291 h 1291"/>
              <a:gd name="T2" fmla="*/ 10 w 200"/>
              <a:gd name="T3" fmla="*/ 1291 h 1291"/>
              <a:gd name="T4" fmla="*/ 189 w 200"/>
              <a:gd name="T5" fmla="*/ 603 h 1291"/>
              <a:gd name="T6" fmla="*/ 0 w 200"/>
              <a:gd name="T7" fmla="*/ 0 h 1291"/>
              <a:gd name="T8" fmla="*/ 1 w 200"/>
              <a:gd name="T9" fmla="*/ 0 h 1291"/>
              <a:gd name="T10" fmla="*/ 132 w 200"/>
              <a:gd name="T11" fmla="*/ 280 h 1291"/>
              <a:gd name="T12" fmla="*/ 189 w 200"/>
              <a:gd name="T13" fmla="*/ 603 h 1291"/>
              <a:gd name="T14" fmla="*/ 11 w 200"/>
              <a:gd name="T15" fmla="*/ 1291 h 12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91">
                <a:moveTo>
                  <a:pt x="11" y="1291"/>
                </a:moveTo>
                <a:cubicBezTo>
                  <a:pt x="10" y="1291"/>
                  <a:pt x="10" y="1291"/>
                  <a:pt x="10" y="1291"/>
                </a:cubicBezTo>
                <a:cubicBezTo>
                  <a:pt x="136" y="1091"/>
                  <a:pt x="199" y="846"/>
                  <a:pt x="189" y="603"/>
                </a:cubicBezTo>
                <a:cubicBezTo>
                  <a:pt x="179" y="388"/>
                  <a:pt x="114" y="179"/>
                  <a:pt x="0" y="0"/>
                </a:cubicBezTo>
                <a:cubicBezTo>
                  <a:pt x="1" y="0"/>
                  <a:pt x="1" y="0"/>
                  <a:pt x="1" y="0"/>
                </a:cubicBezTo>
                <a:cubicBezTo>
                  <a:pt x="56" y="86"/>
                  <a:pt x="100" y="180"/>
                  <a:pt x="132" y="280"/>
                </a:cubicBezTo>
                <a:cubicBezTo>
                  <a:pt x="165" y="385"/>
                  <a:pt x="185" y="493"/>
                  <a:pt x="189" y="603"/>
                </a:cubicBezTo>
                <a:cubicBezTo>
                  <a:pt x="200" y="846"/>
                  <a:pt x="137" y="1091"/>
                  <a:pt x="11" y="1291"/>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1"/>
          <p:cNvSpPr>
            <a:spLocks/>
          </p:cNvSpPr>
          <p:nvPr/>
        </p:nvSpPr>
        <p:spPr bwMode="auto">
          <a:xfrm>
            <a:off x="4510088" y="3582988"/>
            <a:ext cx="631825" cy="1398588"/>
          </a:xfrm>
          <a:custGeom>
            <a:avLst/>
            <a:gdLst>
              <a:gd name="T0" fmla="*/ 0 w 246"/>
              <a:gd name="T1" fmla="*/ 544 h 544"/>
              <a:gd name="T2" fmla="*/ 0 w 246"/>
              <a:gd name="T3" fmla="*/ 544 h 544"/>
              <a:gd name="T4" fmla="*/ 180 w 246"/>
              <a:gd name="T5" fmla="*/ 267 h 544"/>
              <a:gd name="T6" fmla="*/ 246 w 246"/>
              <a:gd name="T7" fmla="*/ 0 h 544"/>
              <a:gd name="T8" fmla="*/ 246 w 246"/>
              <a:gd name="T9" fmla="*/ 0 h 544"/>
              <a:gd name="T10" fmla="*/ 181 w 246"/>
              <a:gd name="T11" fmla="*/ 267 h 544"/>
              <a:gd name="T12" fmla="*/ 106 w 246"/>
              <a:gd name="T13" fmla="*/ 409 h 544"/>
              <a:gd name="T14" fmla="*/ 0 w 246"/>
              <a:gd name="T15" fmla="*/ 544 h 5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544">
                <a:moveTo>
                  <a:pt x="0" y="544"/>
                </a:moveTo>
                <a:cubicBezTo>
                  <a:pt x="0" y="544"/>
                  <a:pt x="0" y="544"/>
                  <a:pt x="0" y="544"/>
                </a:cubicBezTo>
                <a:cubicBezTo>
                  <a:pt x="78" y="460"/>
                  <a:pt x="138" y="366"/>
                  <a:pt x="180" y="267"/>
                </a:cubicBezTo>
                <a:cubicBezTo>
                  <a:pt x="216" y="182"/>
                  <a:pt x="238" y="92"/>
                  <a:pt x="246" y="0"/>
                </a:cubicBezTo>
                <a:cubicBezTo>
                  <a:pt x="246" y="0"/>
                  <a:pt x="246" y="0"/>
                  <a:pt x="246" y="0"/>
                </a:cubicBezTo>
                <a:cubicBezTo>
                  <a:pt x="239" y="92"/>
                  <a:pt x="216" y="182"/>
                  <a:pt x="181" y="267"/>
                </a:cubicBezTo>
                <a:cubicBezTo>
                  <a:pt x="160" y="315"/>
                  <a:pt x="135" y="363"/>
                  <a:pt x="106" y="409"/>
                </a:cubicBezTo>
                <a:cubicBezTo>
                  <a:pt x="75" y="456"/>
                  <a:pt x="39" y="502"/>
                  <a:pt x="0" y="544"/>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2"/>
          <p:cNvSpPr>
            <a:spLocks/>
          </p:cNvSpPr>
          <p:nvPr/>
        </p:nvSpPr>
        <p:spPr bwMode="auto">
          <a:xfrm>
            <a:off x="4510088" y="3914775"/>
            <a:ext cx="896938" cy="1066800"/>
          </a:xfrm>
          <a:custGeom>
            <a:avLst/>
            <a:gdLst>
              <a:gd name="T0" fmla="*/ 0 w 349"/>
              <a:gd name="T1" fmla="*/ 415 h 415"/>
              <a:gd name="T2" fmla="*/ 0 w 349"/>
              <a:gd name="T3" fmla="*/ 415 h 415"/>
              <a:gd name="T4" fmla="*/ 349 w 349"/>
              <a:gd name="T5" fmla="*/ 0 h 415"/>
              <a:gd name="T6" fmla="*/ 349 w 349"/>
              <a:gd name="T7" fmla="*/ 0 h 415"/>
              <a:gd name="T8" fmla="*/ 197 w 349"/>
              <a:gd name="T9" fmla="*/ 219 h 415"/>
              <a:gd name="T10" fmla="*/ 0 w 349"/>
              <a:gd name="T11" fmla="*/ 415 h 415"/>
            </a:gdLst>
            <a:ahLst/>
            <a:cxnLst>
              <a:cxn ang="0">
                <a:pos x="T0" y="T1"/>
              </a:cxn>
              <a:cxn ang="0">
                <a:pos x="T2" y="T3"/>
              </a:cxn>
              <a:cxn ang="0">
                <a:pos x="T4" y="T5"/>
              </a:cxn>
              <a:cxn ang="0">
                <a:pos x="T6" y="T7"/>
              </a:cxn>
              <a:cxn ang="0">
                <a:pos x="T8" y="T9"/>
              </a:cxn>
              <a:cxn ang="0">
                <a:pos x="T10" y="T11"/>
              </a:cxn>
            </a:cxnLst>
            <a:rect l="0" t="0" r="r" b="b"/>
            <a:pathLst>
              <a:path w="349" h="415">
                <a:moveTo>
                  <a:pt x="0" y="415"/>
                </a:moveTo>
                <a:cubicBezTo>
                  <a:pt x="0" y="415"/>
                  <a:pt x="0" y="415"/>
                  <a:pt x="0" y="415"/>
                </a:cubicBezTo>
                <a:cubicBezTo>
                  <a:pt x="142" y="297"/>
                  <a:pt x="263" y="153"/>
                  <a:pt x="349" y="0"/>
                </a:cubicBezTo>
                <a:cubicBezTo>
                  <a:pt x="349" y="0"/>
                  <a:pt x="349" y="0"/>
                  <a:pt x="349" y="0"/>
                </a:cubicBezTo>
                <a:cubicBezTo>
                  <a:pt x="306" y="76"/>
                  <a:pt x="256" y="150"/>
                  <a:pt x="197" y="219"/>
                </a:cubicBezTo>
                <a:cubicBezTo>
                  <a:pt x="138" y="290"/>
                  <a:pt x="72" y="355"/>
                  <a:pt x="0" y="415"/>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6"/>
          <p:cNvSpPr>
            <a:spLocks/>
          </p:cNvSpPr>
          <p:nvPr/>
        </p:nvSpPr>
        <p:spPr bwMode="auto">
          <a:xfrm>
            <a:off x="2498725" y="2563812"/>
            <a:ext cx="581025" cy="3446463"/>
          </a:xfrm>
          <a:custGeom>
            <a:avLst/>
            <a:gdLst>
              <a:gd name="T0" fmla="*/ 0 w 226"/>
              <a:gd name="T1" fmla="*/ 1341 h 1341"/>
              <a:gd name="T2" fmla="*/ 0 w 226"/>
              <a:gd name="T3" fmla="*/ 1341 h 1341"/>
              <a:gd name="T4" fmla="*/ 76 w 226"/>
              <a:gd name="T5" fmla="*/ 1177 h 1341"/>
              <a:gd name="T6" fmla="*/ 144 w 226"/>
              <a:gd name="T7" fmla="*/ 754 h 1341"/>
              <a:gd name="T8" fmla="*/ 182 w 226"/>
              <a:gd name="T9" fmla="*/ 361 h 1341"/>
              <a:gd name="T10" fmla="*/ 192 w 226"/>
              <a:gd name="T11" fmla="*/ 251 h 1341"/>
              <a:gd name="T12" fmla="*/ 209 w 226"/>
              <a:gd name="T13" fmla="*/ 84 h 1341"/>
              <a:gd name="T14" fmla="*/ 226 w 226"/>
              <a:gd name="T15" fmla="*/ 0 h 1341"/>
              <a:gd name="T16" fmla="*/ 226 w 226"/>
              <a:gd name="T17" fmla="*/ 0 h 1341"/>
              <a:gd name="T18" fmla="*/ 210 w 226"/>
              <a:gd name="T19" fmla="*/ 84 h 1341"/>
              <a:gd name="T20" fmla="*/ 193 w 226"/>
              <a:gd name="T21" fmla="*/ 251 h 1341"/>
              <a:gd name="T22" fmla="*/ 183 w 226"/>
              <a:gd name="T23" fmla="*/ 361 h 1341"/>
              <a:gd name="T24" fmla="*/ 145 w 226"/>
              <a:gd name="T25" fmla="*/ 754 h 1341"/>
              <a:gd name="T26" fmla="*/ 77 w 226"/>
              <a:gd name="T27" fmla="*/ 1178 h 1341"/>
              <a:gd name="T28" fmla="*/ 0 w 226"/>
              <a:gd name="T29" fmla="*/ 1341 h 1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 h="1341">
                <a:moveTo>
                  <a:pt x="0" y="1341"/>
                </a:moveTo>
                <a:cubicBezTo>
                  <a:pt x="0" y="1341"/>
                  <a:pt x="0" y="1341"/>
                  <a:pt x="0" y="1341"/>
                </a:cubicBezTo>
                <a:cubicBezTo>
                  <a:pt x="28" y="1322"/>
                  <a:pt x="52" y="1272"/>
                  <a:pt x="76" y="1177"/>
                </a:cubicBezTo>
                <a:cubicBezTo>
                  <a:pt x="101" y="1077"/>
                  <a:pt x="122" y="947"/>
                  <a:pt x="144" y="754"/>
                </a:cubicBezTo>
                <a:cubicBezTo>
                  <a:pt x="160" y="618"/>
                  <a:pt x="171" y="487"/>
                  <a:pt x="182" y="361"/>
                </a:cubicBezTo>
                <a:cubicBezTo>
                  <a:pt x="186" y="323"/>
                  <a:pt x="189" y="287"/>
                  <a:pt x="192" y="251"/>
                </a:cubicBezTo>
                <a:cubicBezTo>
                  <a:pt x="198" y="189"/>
                  <a:pt x="203" y="131"/>
                  <a:pt x="209" y="84"/>
                </a:cubicBezTo>
                <a:cubicBezTo>
                  <a:pt x="214" y="45"/>
                  <a:pt x="219" y="18"/>
                  <a:pt x="226" y="0"/>
                </a:cubicBezTo>
                <a:cubicBezTo>
                  <a:pt x="226" y="0"/>
                  <a:pt x="226" y="0"/>
                  <a:pt x="226" y="0"/>
                </a:cubicBezTo>
                <a:cubicBezTo>
                  <a:pt x="219" y="18"/>
                  <a:pt x="215" y="46"/>
                  <a:pt x="210" y="84"/>
                </a:cubicBezTo>
                <a:cubicBezTo>
                  <a:pt x="204" y="131"/>
                  <a:pt x="198" y="189"/>
                  <a:pt x="193" y="251"/>
                </a:cubicBezTo>
                <a:cubicBezTo>
                  <a:pt x="190" y="287"/>
                  <a:pt x="186" y="323"/>
                  <a:pt x="183" y="361"/>
                </a:cubicBezTo>
                <a:cubicBezTo>
                  <a:pt x="172" y="487"/>
                  <a:pt x="161" y="618"/>
                  <a:pt x="145" y="754"/>
                </a:cubicBezTo>
                <a:cubicBezTo>
                  <a:pt x="123" y="947"/>
                  <a:pt x="102" y="1077"/>
                  <a:pt x="77" y="1178"/>
                </a:cubicBezTo>
                <a:cubicBezTo>
                  <a:pt x="53" y="1273"/>
                  <a:pt x="29" y="1323"/>
                  <a:pt x="0" y="1341"/>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1"/>
          <p:cNvSpPr>
            <a:spLocks/>
          </p:cNvSpPr>
          <p:nvPr/>
        </p:nvSpPr>
        <p:spPr bwMode="auto">
          <a:xfrm>
            <a:off x="708025" y="2563812"/>
            <a:ext cx="2371725" cy="3471863"/>
          </a:xfrm>
          <a:custGeom>
            <a:avLst/>
            <a:gdLst>
              <a:gd name="T0" fmla="*/ 0 w 923"/>
              <a:gd name="T1" fmla="*/ 1351 h 1351"/>
              <a:gd name="T2" fmla="*/ 0 w 923"/>
              <a:gd name="T3" fmla="*/ 1350 h 1351"/>
              <a:gd name="T4" fmla="*/ 51 w 923"/>
              <a:gd name="T5" fmla="*/ 1299 h 1351"/>
              <a:gd name="T6" fmla="*/ 128 w 923"/>
              <a:gd name="T7" fmla="*/ 1187 h 1351"/>
              <a:gd name="T8" fmla="*/ 235 w 923"/>
              <a:gd name="T9" fmla="*/ 1009 h 1351"/>
              <a:gd name="T10" fmla="*/ 303 w 923"/>
              <a:gd name="T11" fmla="*/ 892 h 1351"/>
              <a:gd name="T12" fmla="*/ 370 w 923"/>
              <a:gd name="T13" fmla="*/ 778 h 1351"/>
              <a:gd name="T14" fmla="*/ 674 w 923"/>
              <a:gd name="T15" fmla="*/ 291 h 1351"/>
              <a:gd name="T16" fmla="*/ 810 w 923"/>
              <a:gd name="T17" fmla="*/ 112 h 1351"/>
              <a:gd name="T18" fmla="*/ 923 w 923"/>
              <a:gd name="T19" fmla="*/ 0 h 1351"/>
              <a:gd name="T20" fmla="*/ 923 w 923"/>
              <a:gd name="T21" fmla="*/ 1 h 1351"/>
              <a:gd name="T22" fmla="*/ 811 w 923"/>
              <a:gd name="T23" fmla="*/ 113 h 1351"/>
              <a:gd name="T24" fmla="*/ 675 w 923"/>
              <a:gd name="T25" fmla="*/ 292 h 1351"/>
              <a:gd name="T26" fmla="*/ 370 w 923"/>
              <a:gd name="T27" fmla="*/ 778 h 1351"/>
              <a:gd name="T28" fmla="*/ 304 w 923"/>
              <a:gd name="T29" fmla="*/ 893 h 1351"/>
              <a:gd name="T30" fmla="*/ 235 w 923"/>
              <a:gd name="T31" fmla="*/ 1010 h 1351"/>
              <a:gd name="T32" fmla="*/ 129 w 923"/>
              <a:gd name="T33" fmla="*/ 1188 h 1351"/>
              <a:gd name="T34" fmla="*/ 52 w 923"/>
              <a:gd name="T35" fmla="*/ 1300 h 1351"/>
              <a:gd name="T36" fmla="*/ 0 w 923"/>
              <a:gd name="T37" fmla="*/ 1351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3" h="1351">
                <a:moveTo>
                  <a:pt x="0" y="1351"/>
                </a:moveTo>
                <a:cubicBezTo>
                  <a:pt x="0" y="1350"/>
                  <a:pt x="0" y="1350"/>
                  <a:pt x="0" y="1350"/>
                </a:cubicBezTo>
                <a:cubicBezTo>
                  <a:pt x="14" y="1341"/>
                  <a:pt x="31" y="1325"/>
                  <a:pt x="51" y="1299"/>
                </a:cubicBezTo>
                <a:cubicBezTo>
                  <a:pt x="73" y="1272"/>
                  <a:pt x="97" y="1236"/>
                  <a:pt x="128" y="1187"/>
                </a:cubicBezTo>
                <a:cubicBezTo>
                  <a:pt x="157" y="1141"/>
                  <a:pt x="191" y="1084"/>
                  <a:pt x="235" y="1009"/>
                </a:cubicBezTo>
                <a:cubicBezTo>
                  <a:pt x="257" y="972"/>
                  <a:pt x="279" y="933"/>
                  <a:pt x="303" y="892"/>
                </a:cubicBezTo>
                <a:cubicBezTo>
                  <a:pt x="324" y="855"/>
                  <a:pt x="347" y="817"/>
                  <a:pt x="370" y="778"/>
                </a:cubicBezTo>
                <a:cubicBezTo>
                  <a:pt x="465" y="615"/>
                  <a:pt x="568" y="444"/>
                  <a:pt x="674" y="291"/>
                </a:cubicBezTo>
                <a:cubicBezTo>
                  <a:pt x="724" y="219"/>
                  <a:pt x="769" y="160"/>
                  <a:pt x="810" y="112"/>
                </a:cubicBezTo>
                <a:cubicBezTo>
                  <a:pt x="851" y="64"/>
                  <a:pt x="888" y="27"/>
                  <a:pt x="923" y="0"/>
                </a:cubicBezTo>
                <a:cubicBezTo>
                  <a:pt x="923" y="1"/>
                  <a:pt x="923" y="1"/>
                  <a:pt x="923" y="1"/>
                </a:cubicBezTo>
                <a:cubicBezTo>
                  <a:pt x="889" y="28"/>
                  <a:pt x="852" y="65"/>
                  <a:pt x="811" y="113"/>
                </a:cubicBezTo>
                <a:cubicBezTo>
                  <a:pt x="770" y="161"/>
                  <a:pt x="725" y="219"/>
                  <a:pt x="675" y="292"/>
                </a:cubicBezTo>
                <a:cubicBezTo>
                  <a:pt x="569" y="444"/>
                  <a:pt x="466" y="616"/>
                  <a:pt x="370" y="778"/>
                </a:cubicBezTo>
                <a:cubicBezTo>
                  <a:pt x="348" y="817"/>
                  <a:pt x="325" y="856"/>
                  <a:pt x="304" y="893"/>
                </a:cubicBezTo>
                <a:cubicBezTo>
                  <a:pt x="280" y="934"/>
                  <a:pt x="258" y="972"/>
                  <a:pt x="235" y="1010"/>
                </a:cubicBezTo>
                <a:cubicBezTo>
                  <a:pt x="192" y="1085"/>
                  <a:pt x="158" y="1141"/>
                  <a:pt x="129" y="1188"/>
                </a:cubicBezTo>
                <a:cubicBezTo>
                  <a:pt x="98" y="1237"/>
                  <a:pt x="73" y="1272"/>
                  <a:pt x="52" y="1300"/>
                </a:cubicBezTo>
                <a:cubicBezTo>
                  <a:pt x="31" y="1326"/>
                  <a:pt x="15" y="1342"/>
                  <a:pt x="0" y="1351"/>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2"/>
          <p:cNvSpPr>
            <a:spLocks/>
          </p:cNvSpPr>
          <p:nvPr/>
        </p:nvSpPr>
        <p:spPr bwMode="auto">
          <a:xfrm>
            <a:off x="708025" y="1749425"/>
            <a:ext cx="3670300" cy="4286251"/>
          </a:xfrm>
          <a:custGeom>
            <a:avLst/>
            <a:gdLst>
              <a:gd name="T0" fmla="*/ 0 w 1428"/>
              <a:gd name="T1" fmla="*/ 1668 h 1668"/>
              <a:gd name="T2" fmla="*/ 0 w 1428"/>
              <a:gd name="T3" fmla="*/ 1667 h 1668"/>
              <a:gd name="T4" fmla="*/ 138 w 1428"/>
              <a:gd name="T5" fmla="*/ 1610 h 1668"/>
              <a:gd name="T6" fmla="*/ 328 w 1428"/>
              <a:gd name="T7" fmla="*/ 1463 h 1668"/>
              <a:gd name="T8" fmla="*/ 563 w 1428"/>
              <a:gd name="T9" fmla="*/ 1219 h 1668"/>
              <a:gd name="T10" fmla="*/ 818 w 1428"/>
              <a:gd name="T11" fmla="*/ 903 h 1668"/>
              <a:gd name="T12" fmla="*/ 1055 w 1428"/>
              <a:gd name="T13" fmla="*/ 573 h 1668"/>
              <a:gd name="T14" fmla="*/ 1239 w 1428"/>
              <a:gd name="T15" fmla="*/ 295 h 1668"/>
              <a:gd name="T16" fmla="*/ 1338 w 1428"/>
              <a:gd name="T17" fmla="*/ 139 h 1668"/>
              <a:gd name="T18" fmla="*/ 1360 w 1428"/>
              <a:gd name="T19" fmla="*/ 104 h 1668"/>
              <a:gd name="T20" fmla="*/ 1427 w 1428"/>
              <a:gd name="T21" fmla="*/ 0 h 1668"/>
              <a:gd name="T22" fmla="*/ 1428 w 1428"/>
              <a:gd name="T23" fmla="*/ 1 h 1668"/>
              <a:gd name="T24" fmla="*/ 1361 w 1428"/>
              <a:gd name="T25" fmla="*/ 104 h 1668"/>
              <a:gd name="T26" fmla="*/ 1339 w 1428"/>
              <a:gd name="T27" fmla="*/ 140 h 1668"/>
              <a:gd name="T28" fmla="*/ 1240 w 1428"/>
              <a:gd name="T29" fmla="*/ 296 h 1668"/>
              <a:gd name="T30" fmla="*/ 1056 w 1428"/>
              <a:gd name="T31" fmla="*/ 574 h 1668"/>
              <a:gd name="T32" fmla="*/ 819 w 1428"/>
              <a:gd name="T33" fmla="*/ 903 h 1668"/>
              <a:gd name="T34" fmla="*/ 564 w 1428"/>
              <a:gd name="T35" fmla="*/ 1220 h 1668"/>
              <a:gd name="T36" fmla="*/ 328 w 1428"/>
              <a:gd name="T37" fmla="*/ 1464 h 1668"/>
              <a:gd name="T38" fmla="*/ 139 w 1428"/>
              <a:gd name="T39" fmla="*/ 1611 h 1668"/>
              <a:gd name="T40" fmla="*/ 0 w 1428"/>
              <a:gd name="T41" fmla="*/ 1668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28" h="1668">
                <a:moveTo>
                  <a:pt x="0" y="1668"/>
                </a:moveTo>
                <a:cubicBezTo>
                  <a:pt x="0" y="1667"/>
                  <a:pt x="0" y="1667"/>
                  <a:pt x="0" y="1667"/>
                </a:cubicBezTo>
                <a:cubicBezTo>
                  <a:pt x="40" y="1661"/>
                  <a:pt x="86" y="1642"/>
                  <a:pt x="138" y="1610"/>
                </a:cubicBezTo>
                <a:cubicBezTo>
                  <a:pt x="196" y="1576"/>
                  <a:pt x="259" y="1526"/>
                  <a:pt x="328" y="1463"/>
                </a:cubicBezTo>
                <a:cubicBezTo>
                  <a:pt x="398" y="1399"/>
                  <a:pt x="475" y="1319"/>
                  <a:pt x="563" y="1219"/>
                </a:cubicBezTo>
                <a:cubicBezTo>
                  <a:pt x="645" y="1124"/>
                  <a:pt x="731" y="1018"/>
                  <a:pt x="818" y="903"/>
                </a:cubicBezTo>
                <a:cubicBezTo>
                  <a:pt x="899" y="796"/>
                  <a:pt x="978" y="685"/>
                  <a:pt x="1055" y="573"/>
                </a:cubicBezTo>
                <a:cubicBezTo>
                  <a:pt x="1122" y="475"/>
                  <a:pt x="1184" y="382"/>
                  <a:pt x="1239" y="295"/>
                </a:cubicBezTo>
                <a:cubicBezTo>
                  <a:pt x="1277" y="237"/>
                  <a:pt x="1309" y="185"/>
                  <a:pt x="1338" y="139"/>
                </a:cubicBezTo>
                <a:cubicBezTo>
                  <a:pt x="1346" y="127"/>
                  <a:pt x="1353" y="115"/>
                  <a:pt x="1360" y="104"/>
                </a:cubicBezTo>
                <a:cubicBezTo>
                  <a:pt x="1389" y="57"/>
                  <a:pt x="1410" y="25"/>
                  <a:pt x="1427" y="0"/>
                </a:cubicBezTo>
                <a:cubicBezTo>
                  <a:pt x="1428" y="1"/>
                  <a:pt x="1428" y="1"/>
                  <a:pt x="1428" y="1"/>
                </a:cubicBezTo>
                <a:cubicBezTo>
                  <a:pt x="1411" y="26"/>
                  <a:pt x="1390" y="58"/>
                  <a:pt x="1361" y="104"/>
                </a:cubicBezTo>
                <a:cubicBezTo>
                  <a:pt x="1354" y="116"/>
                  <a:pt x="1346" y="127"/>
                  <a:pt x="1339" y="140"/>
                </a:cubicBezTo>
                <a:cubicBezTo>
                  <a:pt x="1310" y="185"/>
                  <a:pt x="1277" y="237"/>
                  <a:pt x="1240" y="296"/>
                </a:cubicBezTo>
                <a:cubicBezTo>
                  <a:pt x="1185" y="382"/>
                  <a:pt x="1123" y="476"/>
                  <a:pt x="1056" y="574"/>
                </a:cubicBezTo>
                <a:cubicBezTo>
                  <a:pt x="979" y="686"/>
                  <a:pt x="900" y="797"/>
                  <a:pt x="819" y="903"/>
                </a:cubicBezTo>
                <a:cubicBezTo>
                  <a:pt x="732" y="1019"/>
                  <a:pt x="646" y="1125"/>
                  <a:pt x="564" y="1220"/>
                </a:cubicBezTo>
                <a:cubicBezTo>
                  <a:pt x="476" y="1320"/>
                  <a:pt x="399" y="1400"/>
                  <a:pt x="328" y="1464"/>
                </a:cubicBezTo>
                <a:cubicBezTo>
                  <a:pt x="260" y="1527"/>
                  <a:pt x="196" y="1576"/>
                  <a:pt x="139" y="1611"/>
                </a:cubicBezTo>
                <a:cubicBezTo>
                  <a:pt x="87" y="1643"/>
                  <a:pt x="40" y="1662"/>
                  <a:pt x="0" y="1668"/>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5"/>
          <p:cNvSpPr>
            <a:spLocks/>
          </p:cNvSpPr>
          <p:nvPr/>
        </p:nvSpPr>
        <p:spPr bwMode="auto">
          <a:xfrm>
            <a:off x="-1141412" y="4981575"/>
            <a:ext cx="5651500" cy="1219200"/>
          </a:xfrm>
          <a:custGeom>
            <a:avLst/>
            <a:gdLst>
              <a:gd name="T0" fmla="*/ 517 w 2198"/>
              <a:gd name="T1" fmla="*/ 376 h 474"/>
              <a:gd name="T2" fmla="*/ 0 w 2198"/>
              <a:gd name="T3" fmla="*/ 170 h 474"/>
              <a:gd name="T4" fmla="*/ 1 w 2198"/>
              <a:gd name="T5" fmla="*/ 169 h 474"/>
              <a:gd name="T6" fmla="*/ 1259 w 2198"/>
              <a:gd name="T7" fmla="*/ 426 h 474"/>
              <a:gd name="T8" fmla="*/ 1819 w 2198"/>
              <a:gd name="T9" fmla="*/ 271 h 474"/>
              <a:gd name="T10" fmla="*/ 2197 w 2198"/>
              <a:gd name="T11" fmla="*/ 0 h 474"/>
              <a:gd name="T12" fmla="*/ 2198 w 2198"/>
              <a:gd name="T13" fmla="*/ 0 h 474"/>
              <a:gd name="T14" fmla="*/ 2029 w 2198"/>
              <a:gd name="T15" fmla="*/ 147 h 474"/>
              <a:gd name="T16" fmla="*/ 1819 w 2198"/>
              <a:gd name="T17" fmla="*/ 271 h 474"/>
              <a:gd name="T18" fmla="*/ 1554 w 2198"/>
              <a:gd name="T19" fmla="*/ 370 h 474"/>
              <a:gd name="T20" fmla="*/ 1259 w 2198"/>
              <a:gd name="T21" fmla="*/ 427 h 474"/>
              <a:gd name="T22" fmla="*/ 517 w 2198"/>
              <a:gd name="T23" fmla="*/ 376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98" h="474">
                <a:moveTo>
                  <a:pt x="517" y="376"/>
                </a:moveTo>
                <a:cubicBezTo>
                  <a:pt x="334" y="330"/>
                  <a:pt x="159" y="261"/>
                  <a:pt x="0" y="170"/>
                </a:cubicBezTo>
                <a:cubicBezTo>
                  <a:pt x="1" y="169"/>
                  <a:pt x="1" y="169"/>
                  <a:pt x="1" y="169"/>
                </a:cubicBezTo>
                <a:cubicBezTo>
                  <a:pt x="368" y="381"/>
                  <a:pt x="826" y="474"/>
                  <a:pt x="1259" y="426"/>
                </a:cubicBezTo>
                <a:cubicBezTo>
                  <a:pt x="1460" y="404"/>
                  <a:pt x="1653" y="350"/>
                  <a:pt x="1819" y="271"/>
                </a:cubicBezTo>
                <a:cubicBezTo>
                  <a:pt x="1966" y="200"/>
                  <a:pt x="2097" y="107"/>
                  <a:pt x="2197" y="0"/>
                </a:cubicBezTo>
                <a:cubicBezTo>
                  <a:pt x="2198" y="0"/>
                  <a:pt x="2198" y="0"/>
                  <a:pt x="2198" y="0"/>
                </a:cubicBezTo>
                <a:cubicBezTo>
                  <a:pt x="2148" y="53"/>
                  <a:pt x="2091" y="102"/>
                  <a:pt x="2029" y="147"/>
                </a:cubicBezTo>
                <a:cubicBezTo>
                  <a:pt x="1965" y="194"/>
                  <a:pt x="1894" y="236"/>
                  <a:pt x="1819" y="271"/>
                </a:cubicBezTo>
                <a:cubicBezTo>
                  <a:pt x="1737" y="311"/>
                  <a:pt x="1648" y="344"/>
                  <a:pt x="1554" y="370"/>
                </a:cubicBezTo>
                <a:cubicBezTo>
                  <a:pt x="1460" y="397"/>
                  <a:pt x="1360" y="416"/>
                  <a:pt x="1259" y="427"/>
                </a:cubicBezTo>
                <a:cubicBezTo>
                  <a:pt x="1013" y="455"/>
                  <a:pt x="758" y="436"/>
                  <a:pt x="517" y="37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6"/>
          <p:cNvSpPr>
            <a:spLocks/>
          </p:cNvSpPr>
          <p:nvPr/>
        </p:nvSpPr>
        <p:spPr bwMode="auto">
          <a:xfrm>
            <a:off x="-1141412" y="3914775"/>
            <a:ext cx="6548438" cy="2216150"/>
          </a:xfrm>
          <a:custGeom>
            <a:avLst/>
            <a:gdLst>
              <a:gd name="T0" fmla="*/ 490 w 2547"/>
              <a:gd name="T1" fmla="*/ 780 h 862"/>
              <a:gd name="T2" fmla="*/ 0 w 2547"/>
              <a:gd name="T3" fmla="*/ 585 h 862"/>
              <a:gd name="T4" fmla="*/ 1 w 2547"/>
              <a:gd name="T5" fmla="*/ 584 h 862"/>
              <a:gd name="T6" fmla="*/ 766 w 2547"/>
              <a:gd name="T7" fmla="*/ 829 h 862"/>
              <a:gd name="T8" fmla="*/ 1615 w 2547"/>
              <a:gd name="T9" fmla="*/ 758 h 862"/>
              <a:gd name="T10" fmla="*/ 1971 w 2547"/>
              <a:gd name="T11" fmla="*/ 613 h 862"/>
              <a:gd name="T12" fmla="*/ 2246 w 2547"/>
              <a:gd name="T13" fmla="*/ 423 h 862"/>
              <a:gd name="T14" fmla="*/ 2546 w 2547"/>
              <a:gd name="T15" fmla="*/ 0 h 862"/>
              <a:gd name="T16" fmla="*/ 2547 w 2547"/>
              <a:gd name="T17" fmla="*/ 0 h 862"/>
              <a:gd name="T18" fmla="*/ 2247 w 2547"/>
              <a:gd name="T19" fmla="*/ 424 h 862"/>
              <a:gd name="T20" fmla="*/ 1972 w 2547"/>
              <a:gd name="T21" fmla="*/ 614 h 862"/>
              <a:gd name="T22" fmla="*/ 1616 w 2547"/>
              <a:gd name="T23" fmla="*/ 759 h 862"/>
              <a:gd name="T24" fmla="*/ 766 w 2547"/>
              <a:gd name="T25" fmla="*/ 830 h 862"/>
              <a:gd name="T26" fmla="*/ 490 w 2547"/>
              <a:gd name="T27" fmla="*/ 78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47" h="862">
                <a:moveTo>
                  <a:pt x="490" y="780"/>
                </a:moveTo>
                <a:cubicBezTo>
                  <a:pt x="314" y="736"/>
                  <a:pt x="147" y="670"/>
                  <a:pt x="0" y="585"/>
                </a:cubicBezTo>
                <a:cubicBezTo>
                  <a:pt x="1" y="584"/>
                  <a:pt x="1" y="584"/>
                  <a:pt x="1" y="584"/>
                </a:cubicBezTo>
                <a:cubicBezTo>
                  <a:pt x="222" y="713"/>
                  <a:pt x="487" y="797"/>
                  <a:pt x="766" y="829"/>
                </a:cubicBezTo>
                <a:cubicBezTo>
                  <a:pt x="1052" y="861"/>
                  <a:pt x="1346" y="837"/>
                  <a:pt x="1615" y="758"/>
                </a:cubicBezTo>
                <a:cubicBezTo>
                  <a:pt x="1743" y="721"/>
                  <a:pt x="1863" y="672"/>
                  <a:pt x="1971" y="613"/>
                </a:cubicBezTo>
                <a:cubicBezTo>
                  <a:pt x="2074" y="558"/>
                  <a:pt x="2166" y="494"/>
                  <a:pt x="2246" y="423"/>
                </a:cubicBezTo>
                <a:cubicBezTo>
                  <a:pt x="2385" y="300"/>
                  <a:pt x="2489" y="154"/>
                  <a:pt x="2546" y="0"/>
                </a:cubicBezTo>
                <a:cubicBezTo>
                  <a:pt x="2547" y="0"/>
                  <a:pt x="2547" y="0"/>
                  <a:pt x="2547" y="0"/>
                </a:cubicBezTo>
                <a:cubicBezTo>
                  <a:pt x="2490" y="154"/>
                  <a:pt x="2386" y="301"/>
                  <a:pt x="2247" y="424"/>
                </a:cubicBezTo>
                <a:cubicBezTo>
                  <a:pt x="2167" y="494"/>
                  <a:pt x="2074" y="558"/>
                  <a:pt x="1972" y="614"/>
                </a:cubicBezTo>
                <a:cubicBezTo>
                  <a:pt x="1863" y="673"/>
                  <a:pt x="1744" y="722"/>
                  <a:pt x="1616" y="759"/>
                </a:cubicBezTo>
                <a:cubicBezTo>
                  <a:pt x="1346" y="838"/>
                  <a:pt x="1052" y="862"/>
                  <a:pt x="766" y="830"/>
                </a:cubicBezTo>
                <a:cubicBezTo>
                  <a:pt x="672" y="819"/>
                  <a:pt x="580" y="803"/>
                  <a:pt x="490" y="780"/>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7"/>
          <p:cNvSpPr>
            <a:spLocks/>
          </p:cNvSpPr>
          <p:nvPr/>
        </p:nvSpPr>
        <p:spPr bwMode="auto">
          <a:xfrm>
            <a:off x="-1141412" y="2563812"/>
            <a:ext cx="4221163" cy="2873375"/>
          </a:xfrm>
          <a:custGeom>
            <a:avLst/>
            <a:gdLst>
              <a:gd name="T0" fmla="*/ 11 w 1642"/>
              <a:gd name="T1" fmla="*/ 1116 h 1118"/>
              <a:gd name="T2" fmla="*/ 0 w 1642"/>
              <a:gd name="T3" fmla="*/ 1111 h 1118"/>
              <a:gd name="T4" fmla="*/ 1 w 1642"/>
              <a:gd name="T5" fmla="*/ 1110 h 1118"/>
              <a:gd name="T6" fmla="*/ 50 w 1642"/>
              <a:gd name="T7" fmla="*/ 1112 h 1118"/>
              <a:gd name="T8" fmla="*/ 154 w 1642"/>
              <a:gd name="T9" fmla="*/ 1062 h 1118"/>
              <a:gd name="T10" fmla="*/ 326 w 1642"/>
              <a:gd name="T11" fmla="*/ 949 h 1118"/>
              <a:gd name="T12" fmla="*/ 565 w 1642"/>
              <a:gd name="T13" fmla="*/ 776 h 1118"/>
              <a:gd name="T14" fmla="*/ 790 w 1642"/>
              <a:gd name="T15" fmla="*/ 607 h 1118"/>
              <a:gd name="T16" fmla="*/ 1148 w 1642"/>
              <a:gd name="T17" fmla="*/ 341 h 1118"/>
              <a:gd name="T18" fmla="*/ 1419 w 1642"/>
              <a:gd name="T19" fmla="*/ 147 h 1118"/>
              <a:gd name="T20" fmla="*/ 1642 w 1642"/>
              <a:gd name="T21" fmla="*/ 0 h 1118"/>
              <a:gd name="T22" fmla="*/ 1642 w 1642"/>
              <a:gd name="T23" fmla="*/ 1 h 1118"/>
              <a:gd name="T24" fmla="*/ 1419 w 1642"/>
              <a:gd name="T25" fmla="*/ 147 h 1118"/>
              <a:gd name="T26" fmla="*/ 1148 w 1642"/>
              <a:gd name="T27" fmla="*/ 341 h 1118"/>
              <a:gd name="T28" fmla="*/ 791 w 1642"/>
              <a:gd name="T29" fmla="*/ 608 h 1118"/>
              <a:gd name="T30" fmla="*/ 565 w 1642"/>
              <a:gd name="T31" fmla="*/ 776 h 1118"/>
              <a:gd name="T32" fmla="*/ 326 w 1642"/>
              <a:gd name="T33" fmla="*/ 950 h 1118"/>
              <a:gd name="T34" fmla="*/ 154 w 1642"/>
              <a:gd name="T35" fmla="*/ 1062 h 1118"/>
              <a:gd name="T36" fmla="*/ 50 w 1642"/>
              <a:gd name="T37" fmla="*/ 1113 h 1118"/>
              <a:gd name="T38" fmla="*/ 11 w 1642"/>
              <a:gd name="T39" fmla="*/ 1116 h 1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42" h="1118">
                <a:moveTo>
                  <a:pt x="11" y="1116"/>
                </a:moveTo>
                <a:cubicBezTo>
                  <a:pt x="6" y="1115"/>
                  <a:pt x="3" y="1113"/>
                  <a:pt x="0" y="1111"/>
                </a:cubicBezTo>
                <a:cubicBezTo>
                  <a:pt x="1" y="1110"/>
                  <a:pt x="1" y="1110"/>
                  <a:pt x="1" y="1110"/>
                </a:cubicBezTo>
                <a:cubicBezTo>
                  <a:pt x="10" y="1118"/>
                  <a:pt x="27" y="1118"/>
                  <a:pt x="50" y="1112"/>
                </a:cubicBezTo>
                <a:cubicBezTo>
                  <a:pt x="75" y="1104"/>
                  <a:pt x="108" y="1088"/>
                  <a:pt x="154" y="1062"/>
                </a:cubicBezTo>
                <a:cubicBezTo>
                  <a:pt x="200" y="1034"/>
                  <a:pt x="257" y="997"/>
                  <a:pt x="326" y="949"/>
                </a:cubicBezTo>
                <a:cubicBezTo>
                  <a:pt x="395" y="901"/>
                  <a:pt x="469" y="847"/>
                  <a:pt x="565" y="776"/>
                </a:cubicBezTo>
                <a:cubicBezTo>
                  <a:pt x="638" y="721"/>
                  <a:pt x="712" y="666"/>
                  <a:pt x="790" y="607"/>
                </a:cubicBezTo>
                <a:cubicBezTo>
                  <a:pt x="907" y="519"/>
                  <a:pt x="1027" y="429"/>
                  <a:pt x="1148" y="341"/>
                </a:cubicBezTo>
                <a:cubicBezTo>
                  <a:pt x="1248" y="267"/>
                  <a:pt x="1337" y="204"/>
                  <a:pt x="1419" y="147"/>
                </a:cubicBezTo>
                <a:cubicBezTo>
                  <a:pt x="1502" y="89"/>
                  <a:pt x="1575" y="41"/>
                  <a:pt x="1642" y="0"/>
                </a:cubicBezTo>
                <a:cubicBezTo>
                  <a:pt x="1642" y="1"/>
                  <a:pt x="1642" y="1"/>
                  <a:pt x="1642" y="1"/>
                </a:cubicBezTo>
                <a:cubicBezTo>
                  <a:pt x="1576" y="42"/>
                  <a:pt x="1503" y="90"/>
                  <a:pt x="1419" y="147"/>
                </a:cubicBezTo>
                <a:cubicBezTo>
                  <a:pt x="1337" y="204"/>
                  <a:pt x="1249" y="268"/>
                  <a:pt x="1148" y="341"/>
                </a:cubicBezTo>
                <a:cubicBezTo>
                  <a:pt x="1028" y="429"/>
                  <a:pt x="907" y="520"/>
                  <a:pt x="791" y="608"/>
                </a:cubicBezTo>
                <a:cubicBezTo>
                  <a:pt x="713" y="666"/>
                  <a:pt x="639" y="722"/>
                  <a:pt x="565" y="776"/>
                </a:cubicBezTo>
                <a:cubicBezTo>
                  <a:pt x="469" y="848"/>
                  <a:pt x="396" y="901"/>
                  <a:pt x="326" y="950"/>
                </a:cubicBezTo>
                <a:cubicBezTo>
                  <a:pt x="257" y="998"/>
                  <a:pt x="201" y="1035"/>
                  <a:pt x="154" y="1062"/>
                </a:cubicBezTo>
                <a:cubicBezTo>
                  <a:pt x="108" y="1089"/>
                  <a:pt x="76" y="1105"/>
                  <a:pt x="50" y="1113"/>
                </a:cubicBezTo>
                <a:cubicBezTo>
                  <a:pt x="34" y="1117"/>
                  <a:pt x="20" y="1118"/>
                  <a:pt x="11" y="111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31"/>
          <p:cNvSpPr>
            <a:spLocks/>
          </p:cNvSpPr>
          <p:nvPr/>
        </p:nvSpPr>
        <p:spPr bwMode="auto">
          <a:xfrm>
            <a:off x="5021263" y="-88900"/>
            <a:ext cx="793750" cy="344488"/>
          </a:xfrm>
          <a:custGeom>
            <a:avLst/>
            <a:gdLst>
              <a:gd name="T0" fmla="*/ 1 w 309"/>
              <a:gd name="T1" fmla="*/ 134 h 134"/>
              <a:gd name="T2" fmla="*/ 0 w 309"/>
              <a:gd name="T3" fmla="*/ 134 h 134"/>
              <a:gd name="T4" fmla="*/ 145 w 309"/>
              <a:gd name="T5" fmla="*/ 43 h 134"/>
              <a:gd name="T6" fmla="*/ 309 w 309"/>
              <a:gd name="T7" fmla="*/ 22 h 134"/>
              <a:gd name="T8" fmla="*/ 309 w 309"/>
              <a:gd name="T9" fmla="*/ 23 h 134"/>
              <a:gd name="T10" fmla="*/ 1 w 309"/>
              <a:gd name="T11" fmla="*/ 134 h 134"/>
            </a:gdLst>
            <a:ahLst/>
            <a:cxnLst>
              <a:cxn ang="0">
                <a:pos x="T0" y="T1"/>
              </a:cxn>
              <a:cxn ang="0">
                <a:pos x="T2" y="T3"/>
              </a:cxn>
              <a:cxn ang="0">
                <a:pos x="T4" y="T5"/>
              </a:cxn>
              <a:cxn ang="0">
                <a:pos x="T6" y="T7"/>
              </a:cxn>
              <a:cxn ang="0">
                <a:pos x="T8" y="T9"/>
              </a:cxn>
              <a:cxn ang="0">
                <a:pos x="T10" y="T11"/>
              </a:cxn>
            </a:cxnLst>
            <a:rect l="0" t="0" r="r" b="b"/>
            <a:pathLst>
              <a:path w="309" h="134">
                <a:moveTo>
                  <a:pt x="1" y="134"/>
                </a:moveTo>
                <a:cubicBezTo>
                  <a:pt x="0" y="134"/>
                  <a:pt x="0" y="134"/>
                  <a:pt x="0" y="134"/>
                </a:cubicBezTo>
                <a:cubicBezTo>
                  <a:pt x="46" y="94"/>
                  <a:pt x="96" y="63"/>
                  <a:pt x="145" y="43"/>
                </a:cubicBezTo>
                <a:cubicBezTo>
                  <a:pt x="202" y="20"/>
                  <a:pt x="257" y="13"/>
                  <a:pt x="309" y="22"/>
                </a:cubicBezTo>
                <a:cubicBezTo>
                  <a:pt x="309" y="23"/>
                  <a:pt x="309" y="23"/>
                  <a:pt x="309" y="23"/>
                </a:cubicBezTo>
                <a:cubicBezTo>
                  <a:pt x="179" y="0"/>
                  <a:pt x="60" y="83"/>
                  <a:pt x="1" y="134"/>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32"/>
          <p:cNvSpPr>
            <a:spLocks/>
          </p:cNvSpPr>
          <p:nvPr/>
        </p:nvSpPr>
        <p:spPr bwMode="auto">
          <a:xfrm>
            <a:off x="4846638" y="-117475"/>
            <a:ext cx="968375" cy="509588"/>
          </a:xfrm>
          <a:custGeom>
            <a:avLst/>
            <a:gdLst>
              <a:gd name="T0" fmla="*/ 1 w 377"/>
              <a:gd name="T1" fmla="*/ 198 h 198"/>
              <a:gd name="T2" fmla="*/ 0 w 377"/>
              <a:gd name="T3" fmla="*/ 198 h 198"/>
              <a:gd name="T4" fmla="*/ 171 w 377"/>
              <a:gd name="T5" fmla="*/ 67 h 198"/>
              <a:gd name="T6" fmla="*/ 377 w 377"/>
              <a:gd name="T7" fmla="*/ 33 h 198"/>
              <a:gd name="T8" fmla="*/ 377 w 377"/>
              <a:gd name="T9" fmla="*/ 34 h 198"/>
              <a:gd name="T10" fmla="*/ 1 w 377"/>
              <a:gd name="T11" fmla="*/ 198 h 198"/>
            </a:gdLst>
            <a:ahLst/>
            <a:cxnLst>
              <a:cxn ang="0">
                <a:pos x="T0" y="T1"/>
              </a:cxn>
              <a:cxn ang="0">
                <a:pos x="T2" y="T3"/>
              </a:cxn>
              <a:cxn ang="0">
                <a:pos x="T4" y="T5"/>
              </a:cxn>
              <a:cxn ang="0">
                <a:pos x="T6" y="T7"/>
              </a:cxn>
              <a:cxn ang="0">
                <a:pos x="T8" y="T9"/>
              </a:cxn>
              <a:cxn ang="0">
                <a:pos x="T10" y="T11"/>
              </a:cxn>
            </a:cxnLst>
            <a:rect l="0" t="0" r="r" b="b"/>
            <a:pathLst>
              <a:path w="377" h="198">
                <a:moveTo>
                  <a:pt x="1" y="198"/>
                </a:moveTo>
                <a:cubicBezTo>
                  <a:pt x="0" y="198"/>
                  <a:pt x="0" y="198"/>
                  <a:pt x="0" y="198"/>
                </a:cubicBezTo>
                <a:cubicBezTo>
                  <a:pt x="38" y="159"/>
                  <a:pt x="98" y="104"/>
                  <a:pt x="171" y="67"/>
                </a:cubicBezTo>
                <a:cubicBezTo>
                  <a:pt x="243" y="31"/>
                  <a:pt x="312" y="20"/>
                  <a:pt x="377" y="33"/>
                </a:cubicBezTo>
                <a:cubicBezTo>
                  <a:pt x="377" y="34"/>
                  <a:pt x="377" y="34"/>
                  <a:pt x="377" y="34"/>
                </a:cubicBezTo>
                <a:cubicBezTo>
                  <a:pt x="211" y="0"/>
                  <a:pt x="59" y="138"/>
                  <a:pt x="1" y="198"/>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35"/>
          <p:cNvSpPr>
            <a:spLocks/>
          </p:cNvSpPr>
          <p:nvPr/>
        </p:nvSpPr>
        <p:spPr bwMode="auto">
          <a:xfrm>
            <a:off x="4495800" y="-73025"/>
            <a:ext cx="1319213" cy="1046163"/>
          </a:xfrm>
          <a:custGeom>
            <a:avLst/>
            <a:gdLst>
              <a:gd name="T0" fmla="*/ 1 w 513"/>
              <a:gd name="T1" fmla="*/ 407 h 407"/>
              <a:gd name="T2" fmla="*/ 0 w 513"/>
              <a:gd name="T3" fmla="*/ 406 h 407"/>
              <a:gd name="T4" fmla="*/ 177 w 513"/>
              <a:gd name="T5" fmla="*/ 157 h 407"/>
              <a:gd name="T6" fmla="*/ 332 w 513"/>
              <a:gd name="T7" fmla="*/ 46 h 407"/>
              <a:gd name="T8" fmla="*/ 513 w 513"/>
              <a:gd name="T9" fmla="*/ 16 h 407"/>
              <a:gd name="T10" fmla="*/ 513 w 513"/>
              <a:gd name="T11" fmla="*/ 17 h 407"/>
              <a:gd name="T12" fmla="*/ 178 w 513"/>
              <a:gd name="T13" fmla="*/ 157 h 407"/>
              <a:gd name="T14" fmla="*/ 1 w 513"/>
              <a:gd name="T15" fmla="*/ 407 h 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407">
                <a:moveTo>
                  <a:pt x="1" y="407"/>
                </a:moveTo>
                <a:cubicBezTo>
                  <a:pt x="0" y="406"/>
                  <a:pt x="0" y="406"/>
                  <a:pt x="0" y="406"/>
                </a:cubicBezTo>
                <a:cubicBezTo>
                  <a:pt x="49" y="307"/>
                  <a:pt x="107" y="225"/>
                  <a:pt x="177" y="157"/>
                </a:cubicBezTo>
                <a:cubicBezTo>
                  <a:pt x="226" y="109"/>
                  <a:pt x="279" y="71"/>
                  <a:pt x="332" y="46"/>
                </a:cubicBezTo>
                <a:cubicBezTo>
                  <a:pt x="395" y="17"/>
                  <a:pt x="455" y="7"/>
                  <a:pt x="513" y="16"/>
                </a:cubicBezTo>
                <a:cubicBezTo>
                  <a:pt x="513" y="17"/>
                  <a:pt x="513" y="17"/>
                  <a:pt x="513" y="17"/>
                </a:cubicBezTo>
                <a:cubicBezTo>
                  <a:pt x="408" y="0"/>
                  <a:pt x="286" y="51"/>
                  <a:pt x="178" y="157"/>
                </a:cubicBezTo>
                <a:cubicBezTo>
                  <a:pt x="108" y="226"/>
                  <a:pt x="50" y="307"/>
                  <a:pt x="1" y="407"/>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37"/>
          <p:cNvSpPr>
            <a:spLocks/>
          </p:cNvSpPr>
          <p:nvPr/>
        </p:nvSpPr>
        <p:spPr bwMode="auto">
          <a:xfrm>
            <a:off x="3079750" y="-31750"/>
            <a:ext cx="2735263" cy="2595563"/>
          </a:xfrm>
          <a:custGeom>
            <a:avLst/>
            <a:gdLst>
              <a:gd name="T0" fmla="*/ 0 w 1064"/>
              <a:gd name="T1" fmla="*/ 1010 h 1010"/>
              <a:gd name="T2" fmla="*/ 0 w 1064"/>
              <a:gd name="T3" fmla="*/ 1010 h 1010"/>
              <a:gd name="T4" fmla="*/ 479 w 1064"/>
              <a:gd name="T5" fmla="*/ 742 h 1010"/>
              <a:gd name="T6" fmla="*/ 821 w 1064"/>
              <a:gd name="T7" fmla="*/ 460 h 1010"/>
              <a:gd name="T8" fmla="*/ 1009 w 1064"/>
              <a:gd name="T9" fmla="*/ 205 h 1010"/>
              <a:gd name="T10" fmla="*/ 1063 w 1064"/>
              <a:gd name="T11" fmla="*/ 0 h 1010"/>
              <a:gd name="T12" fmla="*/ 1064 w 1064"/>
              <a:gd name="T13" fmla="*/ 0 h 1010"/>
              <a:gd name="T14" fmla="*/ 1009 w 1064"/>
              <a:gd name="T15" fmla="*/ 206 h 1010"/>
              <a:gd name="T16" fmla="*/ 822 w 1064"/>
              <a:gd name="T17" fmla="*/ 460 h 1010"/>
              <a:gd name="T18" fmla="*/ 479 w 1064"/>
              <a:gd name="T19" fmla="*/ 743 h 1010"/>
              <a:gd name="T20" fmla="*/ 0 w 1064"/>
              <a:gd name="T21"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4" h="1010">
                <a:moveTo>
                  <a:pt x="0" y="1010"/>
                </a:moveTo>
                <a:cubicBezTo>
                  <a:pt x="0" y="1010"/>
                  <a:pt x="0" y="1010"/>
                  <a:pt x="0" y="1010"/>
                </a:cubicBezTo>
                <a:cubicBezTo>
                  <a:pt x="175" y="929"/>
                  <a:pt x="336" y="839"/>
                  <a:pt x="479" y="742"/>
                </a:cubicBezTo>
                <a:cubicBezTo>
                  <a:pt x="613" y="651"/>
                  <a:pt x="728" y="556"/>
                  <a:pt x="821" y="460"/>
                </a:cubicBezTo>
                <a:cubicBezTo>
                  <a:pt x="905" y="373"/>
                  <a:pt x="968" y="287"/>
                  <a:pt x="1009" y="205"/>
                </a:cubicBezTo>
                <a:cubicBezTo>
                  <a:pt x="1044" y="133"/>
                  <a:pt x="1063" y="63"/>
                  <a:pt x="1063" y="0"/>
                </a:cubicBezTo>
                <a:cubicBezTo>
                  <a:pt x="1064" y="0"/>
                  <a:pt x="1064" y="0"/>
                  <a:pt x="1064" y="0"/>
                </a:cubicBezTo>
                <a:cubicBezTo>
                  <a:pt x="1064" y="63"/>
                  <a:pt x="1045" y="134"/>
                  <a:pt x="1009" y="206"/>
                </a:cubicBezTo>
                <a:cubicBezTo>
                  <a:pt x="969" y="288"/>
                  <a:pt x="905" y="373"/>
                  <a:pt x="822" y="460"/>
                </a:cubicBezTo>
                <a:cubicBezTo>
                  <a:pt x="728" y="557"/>
                  <a:pt x="613" y="652"/>
                  <a:pt x="479" y="743"/>
                </a:cubicBezTo>
                <a:cubicBezTo>
                  <a:pt x="336" y="840"/>
                  <a:pt x="175" y="930"/>
                  <a:pt x="0" y="1010"/>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38"/>
          <p:cNvSpPr>
            <a:spLocks/>
          </p:cNvSpPr>
          <p:nvPr/>
        </p:nvSpPr>
        <p:spPr bwMode="auto">
          <a:xfrm>
            <a:off x="4378325" y="-31750"/>
            <a:ext cx="1436688" cy="1782763"/>
          </a:xfrm>
          <a:custGeom>
            <a:avLst/>
            <a:gdLst>
              <a:gd name="T0" fmla="*/ 0 w 559"/>
              <a:gd name="T1" fmla="*/ 694 h 694"/>
              <a:gd name="T2" fmla="*/ 0 w 559"/>
              <a:gd name="T3" fmla="*/ 693 h 694"/>
              <a:gd name="T4" fmla="*/ 234 w 559"/>
              <a:gd name="T5" fmla="*/ 497 h 694"/>
              <a:gd name="T6" fmla="*/ 405 w 559"/>
              <a:gd name="T7" fmla="*/ 310 h 694"/>
              <a:gd name="T8" fmla="*/ 558 w 559"/>
              <a:gd name="T9" fmla="*/ 0 h 694"/>
              <a:gd name="T10" fmla="*/ 559 w 559"/>
              <a:gd name="T11" fmla="*/ 0 h 694"/>
              <a:gd name="T12" fmla="*/ 508 w 559"/>
              <a:gd name="T13" fmla="*/ 150 h 694"/>
              <a:gd name="T14" fmla="*/ 406 w 559"/>
              <a:gd name="T15" fmla="*/ 310 h 694"/>
              <a:gd name="T16" fmla="*/ 234 w 559"/>
              <a:gd name="T17" fmla="*/ 498 h 694"/>
              <a:gd name="T18" fmla="*/ 0 w 559"/>
              <a:gd name="T19" fmla="*/ 694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9" h="694">
                <a:moveTo>
                  <a:pt x="0" y="694"/>
                </a:moveTo>
                <a:cubicBezTo>
                  <a:pt x="0" y="693"/>
                  <a:pt x="0" y="693"/>
                  <a:pt x="0" y="693"/>
                </a:cubicBezTo>
                <a:cubicBezTo>
                  <a:pt x="87" y="629"/>
                  <a:pt x="165" y="563"/>
                  <a:pt x="234" y="497"/>
                </a:cubicBezTo>
                <a:cubicBezTo>
                  <a:pt x="301" y="434"/>
                  <a:pt x="358" y="371"/>
                  <a:pt x="405" y="310"/>
                </a:cubicBezTo>
                <a:cubicBezTo>
                  <a:pt x="491" y="200"/>
                  <a:pt x="544" y="93"/>
                  <a:pt x="558" y="0"/>
                </a:cubicBezTo>
                <a:cubicBezTo>
                  <a:pt x="559" y="0"/>
                  <a:pt x="559" y="0"/>
                  <a:pt x="559" y="0"/>
                </a:cubicBezTo>
                <a:cubicBezTo>
                  <a:pt x="552" y="47"/>
                  <a:pt x="535" y="97"/>
                  <a:pt x="508" y="150"/>
                </a:cubicBezTo>
                <a:cubicBezTo>
                  <a:pt x="483" y="202"/>
                  <a:pt x="448" y="256"/>
                  <a:pt x="406" y="310"/>
                </a:cubicBezTo>
                <a:cubicBezTo>
                  <a:pt x="359" y="371"/>
                  <a:pt x="301" y="434"/>
                  <a:pt x="234" y="498"/>
                </a:cubicBezTo>
                <a:cubicBezTo>
                  <a:pt x="166" y="563"/>
                  <a:pt x="87" y="629"/>
                  <a:pt x="0" y="694"/>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39"/>
          <p:cNvSpPr>
            <a:spLocks/>
          </p:cNvSpPr>
          <p:nvPr/>
        </p:nvSpPr>
        <p:spPr bwMode="auto">
          <a:xfrm>
            <a:off x="5233988" y="-31750"/>
            <a:ext cx="581025" cy="549275"/>
          </a:xfrm>
          <a:custGeom>
            <a:avLst/>
            <a:gdLst>
              <a:gd name="T0" fmla="*/ 0 w 226"/>
              <a:gd name="T1" fmla="*/ 214 h 214"/>
              <a:gd name="T2" fmla="*/ 0 w 226"/>
              <a:gd name="T3" fmla="*/ 214 h 214"/>
              <a:gd name="T4" fmla="*/ 226 w 226"/>
              <a:gd name="T5" fmla="*/ 0 h 214"/>
              <a:gd name="T6" fmla="*/ 226 w 226"/>
              <a:gd name="T7" fmla="*/ 1 h 214"/>
              <a:gd name="T8" fmla="*/ 0 w 226"/>
              <a:gd name="T9" fmla="*/ 214 h 214"/>
            </a:gdLst>
            <a:ahLst/>
            <a:cxnLst>
              <a:cxn ang="0">
                <a:pos x="T0" y="T1"/>
              </a:cxn>
              <a:cxn ang="0">
                <a:pos x="T2" y="T3"/>
              </a:cxn>
              <a:cxn ang="0">
                <a:pos x="T4" y="T5"/>
              </a:cxn>
              <a:cxn ang="0">
                <a:pos x="T6" y="T7"/>
              </a:cxn>
              <a:cxn ang="0">
                <a:pos x="T8" y="T9"/>
              </a:cxn>
            </a:cxnLst>
            <a:rect l="0" t="0" r="r" b="b"/>
            <a:pathLst>
              <a:path w="226" h="214">
                <a:moveTo>
                  <a:pt x="0" y="214"/>
                </a:moveTo>
                <a:cubicBezTo>
                  <a:pt x="0" y="214"/>
                  <a:pt x="0" y="214"/>
                  <a:pt x="0" y="214"/>
                </a:cubicBezTo>
                <a:cubicBezTo>
                  <a:pt x="76" y="117"/>
                  <a:pt x="153" y="45"/>
                  <a:pt x="226" y="0"/>
                </a:cubicBezTo>
                <a:cubicBezTo>
                  <a:pt x="226" y="1"/>
                  <a:pt x="226" y="1"/>
                  <a:pt x="226" y="1"/>
                </a:cubicBezTo>
                <a:cubicBezTo>
                  <a:pt x="153" y="45"/>
                  <a:pt x="77" y="117"/>
                  <a:pt x="0" y="214"/>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44"/>
          <p:cNvSpPr>
            <a:spLocks/>
          </p:cNvSpPr>
          <p:nvPr/>
        </p:nvSpPr>
        <p:spPr bwMode="auto">
          <a:xfrm>
            <a:off x="5815013" y="-31750"/>
            <a:ext cx="571500" cy="346075"/>
          </a:xfrm>
          <a:custGeom>
            <a:avLst/>
            <a:gdLst>
              <a:gd name="T0" fmla="*/ 222 w 222"/>
              <a:gd name="T1" fmla="*/ 135 h 135"/>
              <a:gd name="T2" fmla="*/ 0 w 222"/>
              <a:gd name="T3" fmla="*/ 1 h 135"/>
              <a:gd name="T4" fmla="*/ 0 w 222"/>
              <a:gd name="T5" fmla="*/ 0 h 135"/>
              <a:gd name="T6" fmla="*/ 122 w 222"/>
              <a:gd name="T7" fmla="*/ 35 h 135"/>
              <a:gd name="T8" fmla="*/ 222 w 222"/>
              <a:gd name="T9" fmla="*/ 135 h 135"/>
            </a:gdLst>
            <a:ahLst/>
            <a:cxnLst>
              <a:cxn ang="0">
                <a:pos x="T0" y="T1"/>
              </a:cxn>
              <a:cxn ang="0">
                <a:pos x="T2" y="T3"/>
              </a:cxn>
              <a:cxn ang="0">
                <a:pos x="T4" y="T5"/>
              </a:cxn>
              <a:cxn ang="0">
                <a:pos x="T6" y="T7"/>
              </a:cxn>
              <a:cxn ang="0">
                <a:pos x="T8" y="T9"/>
              </a:cxn>
            </a:cxnLst>
            <a:rect l="0" t="0" r="r" b="b"/>
            <a:pathLst>
              <a:path w="222" h="135">
                <a:moveTo>
                  <a:pt x="222" y="135"/>
                </a:moveTo>
                <a:cubicBezTo>
                  <a:pt x="170" y="51"/>
                  <a:pt x="85" y="0"/>
                  <a:pt x="0" y="1"/>
                </a:cubicBezTo>
                <a:cubicBezTo>
                  <a:pt x="0" y="0"/>
                  <a:pt x="0" y="0"/>
                  <a:pt x="0" y="0"/>
                </a:cubicBezTo>
                <a:cubicBezTo>
                  <a:pt x="41" y="0"/>
                  <a:pt x="83" y="12"/>
                  <a:pt x="122" y="35"/>
                </a:cubicBezTo>
                <a:cubicBezTo>
                  <a:pt x="162" y="59"/>
                  <a:pt x="196" y="93"/>
                  <a:pt x="222" y="135"/>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45"/>
          <p:cNvSpPr>
            <a:spLocks/>
          </p:cNvSpPr>
          <p:nvPr/>
        </p:nvSpPr>
        <p:spPr bwMode="auto">
          <a:xfrm>
            <a:off x="5021263" y="-122238"/>
            <a:ext cx="1365250" cy="436563"/>
          </a:xfrm>
          <a:custGeom>
            <a:avLst/>
            <a:gdLst>
              <a:gd name="T0" fmla="*/ 1 w 531"/>
              <a:gd name="T1" fmla="*/ 147 h 170"/>
              <a:gd name="T2" fmla="*/ 0 w 531"/>
              <a:gd name="T3" fmla="*/ 147 h 170"/>
              <a:gd name="T4" fmla="*/ 261 w 531"/>
              <a:gd name="T5" fmla="*/ 9 h 170"/>
              <a:gd name="T6" fmla="*/ 336 w 531"/>
              <a:gd name="T7" fmla="*/ 15 h 170"/>
              <a:gd name="T8" fmla="*/ 339 w 531"/>
              <a:gd name="T9" fmla="*/ 16 h 170"/>
              <a:gd name="T10" fmla="*/ 410 w 531"/>
              <a:gd name="T11" fmla="*/ 44 h 170"/>
              <a:gd name="T12" fmla="*/ 531 w 531"/>
              <a:gd name="T13" fmla="*/ 170 h 170"/>
              <a:gd name="T14" fmla="*/ 531 w 531"/>
              <a:gd name="T15" fmla="*/ 170 h 170"/>
              <a:gd name="T16" fmla="*/ 261 w 531"/>
              <a:gd name="T17" fmla="*/ 10 h 170"/>
              <a:gd name="T18" fmla="*/ 1 w 531"/>
              <a:gd name="T19" fmla="*/ 14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170">
                <a:moveTo>
                  <a:pt x="1" y="147"/>
                </a:moveTo>
                <a:cubicBezTo>
                  <a:pt x="0" y="147"/>
                  <a:pt x="0" y="147"/>
                  <a:pt x="0" y="147"/>
                </a:cubicBezTo>
                <a:cubicBezTo>
                  <a:pt x="59" y="90"/>
                  <a:pt x="152" y="20"/>
                  <a:pt x="261" y="9"/>
                </a:cubicBezTo>
                <a:cubicBezTo>
                  <a:pt x="285" y="7"/>
                  <a:pt x="311" y="9"/>
                  <a:pt x="336" y="15"/>
                </a:cubicBezTo>
                <a:cubicBezTo>
                  <a:pt x="337" y="15"/>
                  <a:pt x="338" y="15"/>
                  <a:pt x="339" y="16"/>
                </a:cubicBezTo>
                <a:cubicBezTo>
                  <a:pt x="363" y="22"/>
                  <a:pt x="387" y="31"/>
                  <a:pt x="410" y="44"/>
                </a:cubicBezTo>
                <a:cubicBezTo>
                  <a:pt x="460" y="73"/>
                  <a:pt x="502" y="117"/>
                  <a:pt x="531" y="170"/>
                </a:cubicBezTo>
                <a:cubicBezTo>
                  <a:pt x="531" y="170"/>
                  <a:pt x="531" y="170"/>
                  <a:pt x="531" y="170"/>
                </a:cubicBezTo>
                <a:cubicBezTo>
                  <a:pt x="472" y="65"/>
                  <a:pt x="364" y="0"/>
                  <a:pt x="261" y="10"/>
                </a:cubicBezTo>
                <a:cubicBezTo>
                  <a:pt x="152" y="20"/>
                  <a:pt x="59" y="90"/>
                  <a:pt x="1" y="147"/>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46"/>
          <p:cNvSpPr>
            <a:spLocks/>
          </p:cNvSpPr>
          <p:nvPr/>
        </p:nvSpPr>
        <p:spPr bwMode="auto">
          <a:xfrm>
            <a:off x="4846638" y="-138113"/>
            <a:ext cx="1539875" cy="530225"/>
          </a:xfrm>
          <a:custGeom>
            <a:avLst/>
            <a:gdLst>
              <a:gd name="T0" fmla="*/ 1 w 599"/>
              <a:gd name="T1" fmla="*/ 206 h 206"/>
              <a:gd name="T2" fmla="*/ 0 w 599"/>
              <a:gd name="T3" fmla="*/ 206 h 206"/>
              <a:gd name="T4" fmla="*/ 125 w 599"/>
              <a:gd name="T5" fmla="*/ 88 h 206"/>
              <a:gd name="T6" fmla="*/ 280 w 599"/>
              <a:gd name="T7" fmla="*/ 14 h 206"/>
              <a:gd name="T8" fmla="*/ 451 w 599"/>
              <a:gd name="T9" fmla="*/ 28 h 206"/>
              <a:gd name="T10" fmla="*/ 599 w 599"/>
              <a:gd name="T11" fmla="*/ 176 h 206"/>
              <a:gd name="T12" fmla="*/ 599 w 599"/>
              <a:gd name="T13" fmla="*/ 176 h 206"/>
              <a:gd name="T14" fmla="*/ 451 w 599"/>
              <a:gd name="T15" fmla="*/ 29 h 206"/>
              <a:gd name="T16" fmla="*/ 280 w 599"/>
              <a:gd name="T17" fmla="*/ 15 h 206"/>
              <a:gd name="T18" fmla="*/ 1 w 599"/>
              <a:gd name="T19"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206">
                <a:moveTo>
                  <a:pt x="1" y="206"/>
                </a:moveTo>
                <a:cubicBezTo>
                  <a:pt x="0" y="206"/>
                  <a:pt x="0" y="206"/>
                  <a:pt x="0" y="206"/>
                </a:cubicBezTo>
                <a:cubicBezTo>
                  <a:pt x="40" y="159"/>
                  <a:pt x="82" y="119"/>
                  <a:pt x="125" y="88"/>
                </a:cubicBezTo>
                <a:cubicBezTo>
                  <a:pt x="175" y="51"/>
                  <a:pt x="228" y="26"/>
                  <a:pt x="280" y="14"/>
                </a:cubicBezTo>
                <a:cubicBezTo>
                  <a:pt x="339" y="0"/>
                  <a:pt x="400" y="5"/>
                  <a:pt x="451" y="28"/>
                </a:cubicBezTo>
                <a:cubicBezTo>
                  <a:pt x="509" y="54"/>
                  <a:pt x="562" y="106"/>
                  <a:pt x="599" y="176"/>
                </a:cubicBezTo>
                <a:cubicBezTo>
                  <a:pt x="599" y="176"/>
                  <a:pt x="599" y="176"/>
                  <a:pt x="599" y="176"/>
                </a:cubicBezTo>
                <a:cubicBezTo>
                  <a:pt x="561" y="107"/>
                  <a:pt x="509" y="55"/>
                  <a:pt x="451" y="29"/>
                </a:cubicBezTo>
                <a:cubicBezTo>
                  <a:pt x="400" y="6"/>
                  <a:pt x="339" y="1"/>
                  <a:pt x="280" y="15"/>
                </a:cubicBezTo>
                <a:cubicBezTo>
                  <a:pt x="183" y="37"/>
                  <a:pt x="89" y="102"/>
                  <a:pt x="1" y="20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47"/>
          <p:cNvSpPr>
            <a:spLocks/>
          </p:cNvSpPr>
          <p:nvPr/>
        </p:nvSpPr>
        <p:spPr bwMode="auto">
          <a:xfrm>
            <a:off x="2498725" y="314325"/>
            <a:ext cx="4000500" cy="5697538"/>
          </a:xfrm>
          <a:custGeom>
            <a:avLst/>
            <a:gdLst>
              <a:gd name="T0" fmla="*/ 0 w 1556"/>
              <a:gd name="T1" fmla="*/ 2217 h 2217"/>
              <a:gd name="T2" fmla="*/ 0 w 1556"/>
              <a:gd name="T3" fmla="*/ 2216 h 2217"/>
              <a:gd name="T4" fmla="*/ 299 w 1556"/>
              <a:gd name="T5" fmla="*/ 2104 h 2217"/>
              <a:gd name="T6" fmla="*/ 621 w 1556"/>
              <a:gd name="T7" fmla="*/ 1903 h 2217"/>
              <a:gd name="T8" fmla="*/ 1209 w 1556"/>
              <a:gd name="T9" fmla="*/ 1266 h 2217"/>
              <a:gd name="T10" fmla="*/ 1523 w 1556"/>
              <a:gd name="T11" fmla="*/ 536 h 2217"/>
              <a:gd name="T12" fmla="*/ 1551 w 1556"/>
              <a:gd name="T13" fmla="*/ 234 h 2217"/>
              <a:gd name="T14" fmla="*/ 1511 w 1556"/>
              <a:gd name="T15" fmla="*/ 0 h 2217"/>
              <a:gd name="T16" fmla="*/ 1512 w 1556"/>
              <a:gd name="T17" fmla="*/ 0 h 2217"/>
              <a:gd name="T18" fmla="*/ 1552 w 1556"/>
              <a:gd name="T19" fmla="*/ 233 h 2217"/>
              <a:gd name="T20" fmla="*/ 1524 w 1556"/>
              <a:gd name="T21" fmla="*/ 537 h 2217"/>
              <a:gd name="T22" fmla="*/ 1210 w 1556"/>
              <a:gd name="T23" fmla="*/ 1267 h 2217"/>
              <a:gd name="T24" fmla="*/ 621 w 1556"/>
              <a:gd name="T25" fmla="*/ 1904 h 2217"/>
              <a:gd name="T26" fmla="*/ 300 w 1556"/>
              <a:gd name="T27" fmla="*/ 2104 h 2217"/>
              <a:gd name="T28" fmla="*/ 0 w 1556"/>
              <a:gd name="T29" fmla="*/ 2217 h 2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6" h="2217">
                <a:moveTo>
                  <a:pt x="0" y="2217"/>
                </a:moveTo>
                <a:cubicBezTo>
                  <a:pt x="0" y="2216"/>
                  <a:pt x="0" y="2216"/>
                  <a:pt x="0" y="2216"/>
                </a:cubicBezTo>
                <a:cubicBezTo>
                  <a:pt x="97" y="2191"/>
                  <a:pt x="198" y="2154"/>
                  <a:pt x="299" y="2104"/>
                </a:cubicBezTo>
                <a:cubicBezTo>
                  <a:pt x="407" y="2051"/>
                  <a:pt x="515" y="1983"/>
                  <a:pt x="621" y="1903"/>
                </a:cubicBezTo>
                <a:cubicBezTo>
                  <a:pt x="844" y="1733"/>
                  <a:pt x="1048" y="1513"/>
                  <a:pt x="1209" y="1266"/>
                </a:cubicBezTo>
                <a:cubicBezTo>
                  <a:pt x="1365" y="1027"/>
                  <a:pt x="1474" y="775"/>
                  <a:pt x="1523" y="536"/>
                </a:cubicBezTo>
                <a:cubicBezTo>
                  <a:pt x="1545" y="430"/>
                  <a:pt x="1555" y="328"/>
                  <a:pt x="1551" y="234"/>
                </a:cubicBezTo>
                <a:cubicBezTo>
                  <a:pt x="1548" y="148"/>
                  <a:pt x="1535" y="70"/>
                  <a:pt x="1511" y="0"/>
                </a:cubicBezTo>
                <a:cubicBezTo>
                  <a:pt x="1512" y="0"/>
                  <a:pt x="1512" y="0"/>
                  <a:pt x="1512" y="0"/>
                </a:cubicBezTo>
                <a:cubicBezTo>
                  <a:pt x="1536" y="69"/>
                  <a:pt x="1549" y="148"/>
                  <a:pt x="1552" y="233"/>
                </a:cubicBezTo>
                <a:cubicBezTo>
                  <a:pt x="1556" y="328"/>
                  <a:pt x="1546" y="430"/>
                  <a:pt x="1524" y="537"/>
                </a:cubicBezTo>
                <a:cubicBezTo>
                  <a:pt x="1475" y="775"/>
                  <a:pt x="1366" y="1028"/>
                  <a:pt x="1210" y="1267"/>
                </a:cubicBezTo>
                <a:cubicBezTo>
                  <a:pt x="1048" y="1514"/>
                  <a:pt x="845" y="1734"/>
                  <a:pt x="621" y="1904"/>
                </a:cubicBezTo>
                <a:cubicBezTo>
                  <a:pt x="516" y="1984"/>
                  <a:pt x="407" y="2051"/>
                  <a:pt x="300" y="2104"/>
                </a:cubicBezTo>
                <a:cubicBezTo>
                  <a:pt x="198" y="2154"/>
                  <a:pt x="98" y="2192"/>
                  <a:pt x="0" y="2217"/>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48"/>
          <p:cNvSpPr>
            <a:spLocks/>
          </p:cNvSpPr>
          <p:nvPr/>
        </p:nvSpPr>
        <p:spPr bwMode="auto">
          <a:xfrm>
            <a:off x="4510088" y="314325"/>
            <a:ext cx="2089150" cy="4667251"/>
          </a:xfrm>
          <a:custGeom>
            <a:avLst/>
            <a:gdLst>
              <a:gd name="T0" fmla="*/ 0 w 813"/>
              <a:gd name="T1" fmla="*/ 1816 h 1816"/>
              <a:gd name="T2" fmla="*/ 0 w 813"/>
              <a:gd name="T3" fmla="*/ 1815 h 1816"/>
              <a:gd name="T4" fmla="*/ 345 w 813"/>
              <a:gd name="T5" fmla="*/ 1532 h 1816"/>
              <a:gd name="T6" fmla="*/ 651 w 813"/>
              <a:gd name="T7" fmla="*/ 1043 h 1816"/>
              <a:gd name="T8" fmla="*/ 800 w 813"/>
              <a:gd name="T9" fmla="*/ 456 h 1816"/>
              <a:gd name="T10" fmla="*/ 730 w 813"/>
              <a:gd name="T11" fmla="*/ 0 h 1816"/>
              <a:gd name="T12" fmla="*/ 730 w 813"/>
              <a:gd name="T13" fmla="*/ 0 h 1816"/>
              <a:gd name="T14" fmla="*/ 801 w 813"/>
              <a:gd name="T15" fmla="*/ 456 h 1816"/>
              <a:gd name="T16" fmla="*/ 652 w 813"/>
              <a:gd name="T17" fmla="*/ 1043 h 1816"/>
              <a:gd name="T18" fmla="*/ 513 w 813"/>
              <a:gd name="T19" fmla="*/ 1307 h 1816"/>
              <a:gd name="T20" fmla="*/ 346 w 813"/>
              <a:gd name="T21" fmla="*/ 1533 h 1816"/>
              <a:gd name="T22" fmla="*/ 176 w 813"/>
              <a:gd name="T23" fmla="*/ 1697 h 1816"/>
              <a:gd name="T24" fmla="*/ 0 w 813"/>
              <a:gd name="T25" fmla="*/ 1816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3" h="1816">
                <a:moveTo>
                  <a:pt x="0" y="1816"/>
                </a:moveTo>
                <a:cubicBezTo>
                  <a:pt x="0" y="1815"/>
                  <a:pt x="0" y="1815"/>
                  <a:pt x="0" y="1815"/>
                </a:cubicBezTo>
                <a:cubicBezTo>
                  <a:pt x="122" y="1749"/>
                  <a:pt x="238" y="1654"/>
                  <a:pt x="345" y="1532"/>
                </a:cubicBezTo>
                <a:cubicBezTo>
                  <a:pt x="467" y="1394"/>
                  <a:pt x="572" y="1225"/>
                  <a:pt x="651" y="1043"/>
                </a:cubicBezTo>
                <a:cubicBezTo>
                  <a:pt x="735" y="849"/>
                  <a:pt x="787" y="646"/>
                  <a:pt x="800" y="456"/>
                </a:cubicBezTo>
                <a:cubicBezTo>
                  <a:pt x="812" y="274"/>
                  <a:pt x="788" y="116"/>
                  <a:pt x="730" y="0"/>
                </a:cubicBezTo>
                <a:cubicBezTo>
                  <a:pt x="730" y="0"/>
                  <a:pt x="730" y="0"/>
                  <a:pt x="730" y="0"/>
                </a:cubicBezTo>
                <a:cubicBezTo>
                  <a:pt x="789" y="116"/>
                  <a:pt x="813" y="274"/>
                  <a:pt x="801" y="456"/>
                </a:cubicBezTo>
                <a:cubicBezTo>
                  <a:pt x="788" y="646"/>
                  <a:pt x="736" y="849"/>
                  <a:pt x="652" y="1043"/>
                </a:cubicBezTo>
                <a:cubicBezTo>
                  <a:pt x="612" y="1135"/>
                  <a:pt x="566" y="1224"/>
                  <a:pt x="513" y="1307"/>
                </a:cubicBezTo>
                <a:cubicBezTo>
                  <a:pt x="462" y="1389"/>
                  <a:pt x="406" y="1464"/>
                  <a:pt x="346" y="1533"/>
                </a:cubicBezTo>
                <a:cubicBezTo>
                  <a:pt x="292" y="1594"/>
                  <a:pt x="235" y="1649"/>
                  <a:pt x="176" y="1697"/>
                </a:cubicBezTo>
                <a:cubicBezTo>
                  <a:pt x="119" y="1744"/>
                  <a:pt x="60" y="1784"/>
                  <a:pt x="0" y="181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49"/>
          <p:cNvSpPr>
            <a:spLocks/>
          </p:cNvSpPr>
          <p:nvPr/>
        </p:nvSpPr>
        <p:spPr bwMode="auto">
          <a:xfrm>
            <a:off x="5141913" y="314325"/>
            <a:ext cx="1485900" cy="3271838"/>
          </a:xfrm>
          <a:custGeom>
            <a:avLst/>
            <a:gdLst>
              <a:gd name="T0" fmla="*/ 0 w 578"/>
              <a:gd name="T1" fmla="*/ 1273 h 1273"/>
              <a:gd name="T2" fmla="*/ 0 w 578"/>
              <a:gd name="T3" fmla="*/ 1272 h 1273"/>
              <a:gd name="T4" fmla="*/ 216 w 578"/>
              <a:gd name="T5" fmla="*/ 1134 h 1273"/>
              <a:gd name="T6" fmla="*/ 437 w 578"/>
              <a:gd name="T7" fmla="*/ 825 h 1273"/>
              <a:gd name="T8" fmla="*/ 565 w 578"/>
              <a:gd name="T9" fmla="*/ 379 h 1273"/>
              <a:gd name="T10" fmla="*/ 484 w 578"/>
              <a:gd name="T11" fmla="*/ 0 h 1273"/>
              <a:gd name="T12" fmla="*/ 484 w 578"/>
              <a:gd name="T13" fmla="*/ 0 h 1273"/>
              <a:gd name="T14" fmla="*/ 566 w 578"/>
              <a:gd name="T15" fmla="*/ 379 h 1273"/>
              <a:gd name="T16" fmla="*/ 438 w 578"/>
              <a:gd name="T17" fmla="*/ 825 h 1273"/>
              <a:gd name="T18" fmla="*/ 217 w 578"/>
              <a:gd name="T19" fmla="*/ 1134 h 1273"/>
              <a:gd name="T20" fmla="*/ 0 w 578"/>
              <a:gd name="T21" fmla="*/ 1273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8" h="1273">
                <a:moveTo>
                  <a:pt x="0" y="1273"/>
                </a:moveTo>
                <a:cubicBezTo>
                  <a:pt x="0" y="1272"/>
                  <a:pt x="0" y="1272"/>
                  <a:pt x="0" y="1272"/>
                </a:cubicBezTo>
                <a:cubicBezTo>
                  <a:pt x="71" y="1249"/>
                  <a:pt x="146" y="1201"/>
                  <a:pt x="216" y="1134"/>
                </a:cubicBezTo>
                <a:cubicBezTo>
                  <a:pt x="301" y="1053"/>
                  <a:pt x="377" y="946"/>
                  <a:pt x="437" y="825"/>
                </a:cubicBezTo>
                <a:cubicBezTo>
                  <a:pt x="509" y="680"/>
                  <a:pt x="553" y="525"/>
                  <a:pt x="565" y="379"/>
                </a:cubicBezTo>
                <a:cubicBezTo>
                  <a:pt x="577" y="219"/>
                  <a:pt x="548" y="85"/>
                  <a:pt x="484" y="0"/>
                </a:cubicBezTo>
                <a:cubicBezTo>
                  <a:pt x="484" y="0"/>
                  <a:pt x="484" y="0"/>
                  <a:pt x="484" y="0"/>
                </a:cubicBezTo>
                <a:cubicBezTo>
                  <a:pt x="549" y="84"/>
                  <a:pt x="578" y="219"/>
                  <a:pt x="566" y="379"/>
                </a:cubicBezTo>
                <a:cubicBezTo>
                  <a:pt x="554" y="526"/>
                  <a:pt x="510" y="680"/>
                  <a:pt x="438" y="825"/>
                </a:cubicBezTo>
                <a:cubicBezTo>
                  <a:pt x="378" y="947"/>
                  <a:pt x="301" y="1054"/>
                  <a:pt x="217" y="1134"/>
                </a:cubicBezTo>
                <a:cubicBezTo>
                  <a:pt x="146" y="1202"/>
                  <a:pt x="71" y="1250"/>
                  <a:pt x="0" y="1273"/>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52"/>
          <p:cNvSpPr>
            <a:spLocks/>
          </p:cNvSpPr>
          <p:nvPr/>
        </p:nvSpPr>
        <p:spPr bwMode="auto">
          <a:xfrm>
            <a:off x="4495800" y="-134938"/>
            <a:ext cx="1890713" cy="1108075"/>
          </a:xfrm>
          <a:custGeom>
            <a:avLst/>
            <a:gdLst>
              <a:gd name="T0" fmla="*/ 1 w 735"/>
              <a:gd name="T1" fmla="*/ 431 h 431"/>
              <a:gd name="T2" fmla="*/ 0 w 735"/>
              <a:gd name="T3" fmla="*/ 430 h 431"/>
              <a:gd name="T4" fmla="*/ 97 w 735"/>
              <a:gd name="T5" fmla="*/ 260 h 431"/>
              <a:gd name="T6" fmla="*/ 269 w 735"/>
              <a:gd name="T7" fmla="*/ 85 h 431"/>
              <a:gd name="T8" fmla="*/ 507 w 735"/>
              <a:gd name="T9" fmla="*/ 8 h 431"/>
              <a:gd name="T10" fmla="*/ 735 w 735"/>
              <a:gd name="T11" fmla="*/ 175 h 431"/>
              <a:gd name="T12" fmla="*/ 734 w 735"/>
              <a:gd name="T13" fmla="*/ 175 h 431"/>
              <a:gd name="T14" fmla="*/ 507 w 735"/>
              <a:gd name="T15" fmla="*/ 9 h 431"/>
              <a:gd name="T16" fmla="*/ 269 w 735"/>
              <a:gd name="T17" fmla="*/ 85 h 431"/>
              <a:gd name="T18" fmla="*/ 98 w 735"/>
              <a:gd name="T19" fmla="*/ 261 h 431"/>
              <a:gd name="T20" fmla="*/ 1 w 735"/>
              <a:gd name="T21" fmla="*/ 43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5" h="431">
                <a:moveTo>
                  <a:pt x="1" y="431"/>
                </a:moveTo>
                <a:cubicBezTo>
                  <a:pt x="0" y="430"/>
                  <a:pt x="0" y="430"/>
                  <a:pt x="0" y="430"/>
                </a:cubicBezTo>
                <a:cubicBezTo>
                  <a:pt x="27" y="370"/>
                  <a:pt x="60" y="313"/>
                  <a:pt x="97" y="260"/>
                </a:cubicBezTo>
                <a:cubicBezTo>
                  <a:pt x="149" y="188"/>
                  <a:pt x="207" y="129"/>
                  <a:pt x="269" y="85"/>
                </a:cubicBezTo>
                <a:cubicBezTo>
                  <a:pt x="325" y="45"/>
                  <a:pt x="411" y="0"/>
                  <a:pt x="507" y="8"/>
                </a:cubicBezTo>
                <a:cubicBezTo>
                  <a:pt x="596" y="15"/>
                  <a:pt x="684" y="79"/>
                  <a:pt x="735" y="175"/>
                </a:cubicBezTo>
                <a:cubicBezTo>
                  <a:pt x="734" y="175"/>
                  <a:pt x="734" y="175"/>
                  <a:pt x="734" y="175"/>
                </a:cubicBezTo>
                <a:cubicBezTo>
                  <a:pt x="683" y="80"/>
                  <a:pt x="596" y="16"/>
                  <a:pt x="507" y="9"/>
                </a:cubicBezTo>
                <a:cubicBezTo>
                  <a:pt x="412" y="1"/>
                  <a:pt x="325" y="46"/>
                  <a:pt x="269" y="85"/>
                </a:cubicBezTo>
                <a:cubicBezTo>
                  <a:pt x="207" y="129"/>
                  <a:pt x="150" y="188"/>
                  <a:pt x="98" y="261"/>
                </a:cubicBezTo>
                <a:cubicBezTo>
                  <a:pt x="61" y="313"/>
                  <a:pt x="28" y="370"/>
                  <a:pt x="1" y="431"/>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53"/>
          <p:cNvSpPr>
            <a:spLocks/>
          </p:cNvSpPr>
          <p:nvPr/>
        </p:nvSpPr>
        <p:spPr bwMode="auto">
          <a:xfrm>
            <a:off x="5403850" y="314325"/>
            <a:ext cx="1200150" cy="3603626"/>
          </a:xfrm>
          <a:custGeom>
            <a:avLst/>
            <a:gdLst>
              <a:gd name="T0" fmla="*/ 1 w 467"/>
              <a:gd name="T1" fmla="*/ 1402 h 1402"/>
              <a:gd name="T2" fmla="*/ 0 w 467"/>
              <a:gd name="T3" fmla="*/ 1401 h 1402"/>
              <a:gd name="T4" fmla="*/ 218 w 467"/>
              <a:gd name="T5" fmla="*/ 1146 h 1402"/>
              <a:gd name="T6" fmla="*/ 397 w 467"/>
              <a:gd name="T7" fmla="*/ 766 h 1402"/>
              <a:gd name="T8" fmla="*/ 465 w 467"/>
              <a:gd name="T9" fmla="*/ 335 h 1402"/>
              <a:gd name="T10" fmla="*/ 382 w 467"/>
              <a:gd name="T11" fmla="*/ 0 h 1402"/>
              <a:gd name="T12" fmla="*/ 382 w 467"/>
              <a:gd name="T13" fmla="*/ 0 h 1402"/>
              <a:gd name="T14" fmla="*/ 466 w 467"/>
              <a:gd name="T15" fmla="*/ 335 h 1402"/>
              <a:gd name="T16" fmla="*/ 449 w 467"/>
              <a:gd name="T17" fmla="*/ 550 h 1402"/>
              <a:gd name="T18" fmla="*/ 397 w 467"/>
              <a:gd name="T19" fmla="*/ 766 h 1402"/>
              <a:gd name="T20" fmla="*/ 219 w 467"/>
              <a:gd name="T21" fmla="*/ 1146 h 1402"/>
              <a:gd name="T22" fmla="*/ 1 w 467"/>
              <a:gd name="T23" fmla="*/ 1402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1402">
                <a:moveTo>
                  <a:pt x="1" y="1402"/>
                </a:moveTo>
                <a:cubicBezTo>
                  <a:pt x="0" y="1401"/>
                  <a:pt x="0" y="1401"/>
                  <a:pt x="0" y="1401"/>
                </a:cubicBezTo>
                <a:cubicBezTo>
                  <a:pt x="80" y="1333"/>
                  <a:pt x="153" y="1247"/>
                  <a:pt x="218" y="1146"/>
                </a:cubicBezTo>
                <a:cubicBezTo>
                  <a:pt x="294" y="1030"/>
                  <a:pt x="354" y="902"/>
                  <a:pt x="397" y="766"/>
                </a:cubicBezTo>
                <a:cubicBezTo>
                  <a:pt x="443" y="619"/>
                  <a:pt x="467" y="470"/>
                  <a:pt x="465" y="335"/>
                </a:cubicBezTo>
                <a:cubicBezTo>
                  <a:pt x="463" y="198"/>
                  <a:pt x="434" y="83"/>
                  <a:pt x="382" y="0"/>
                </a:cubicBezTo>
                <a:cubicBezTo>
                  <a:pt x="382" y="0"/>
                  <a:pt x="382" y="0"/>
                  <a:pt x="382" y="0"/>
                </a:cubicBezTo>
                <a:cubicBezTo>
                  <a:pt x="435" y="82"/>
                  <a:pt x="463" y="198"/>
                  <a:pt x="466" y="335"/>
                </a:cubicBezTo>
                <a:cubicBezTo>
                  <a:pt x="467" y="404"/>
                  <a:pt x="461" y="477"/>
                  <a:pt x="449" y="550"/>
                </a:cubicBezTo>
                <a:cubicBezTo>
                  <a:pt x="438" y="621"/>
                  <a:pt x="420" y="694"/>
                  <a:pt x="397" y="766"/>
                </a:cubicBezTo>
                <a:cubicBezTo>
                  <a:pt x="354" y="903"/>
                  <a:pt x="294" y="1030"/>
                  <a:pt x="219" y="1146"/>
                </a:cubicBezTo>
                <a:cubicBezTo>
                  <a:pt x="154" y="1247"/>
                  <a:pt x="80" y="1333"/>
                  <a:pt x="1" y="1402"/>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54"/>
          <p:cNvSpPr>
            <a:spLocks/>
          </p:cNvSpPr>
          <p:nvPr/>
        </p:nvSpPr>
        <p:spPr bwMode="auto">
          <a:xfrm>
            <a:off x="5116513" y="85725"/>
            <a:ext cx="1312863" cy="228600"/>
          </a:xfrm>
          <a:custGeom>
            <a:avLst/>
            <a:gdLst>
              <a:gd name="T0" fmla="*/ 1 w 511"/>
              <a:gd name="T1" fmla="*/ 70 h 89"/>
              <a:gd name="T2" fmla="*/ 0 w 511"/>
              <a:gd name="T3" fmla="*/ 70 h 89"/>
              <a:gd name="T4" fmla="*/ 35 w 511"/>
              <a:gd name="T5" fmla="*/ 62 h 89"/>
              <a:gd name="T6" fmla="*/ 364 w 511"/>
              <a:gd name="T7" fmla="*/ 7 h 89"/>
              <a:gd name="T8" fmla="*/ 489 w 511"/>
              <a:gd name="T9" fmla="*/ 14 h 89"/>
              <a:gd name="T10" fmla="*/ 507 w 511"/>
              <a:gd name="T11" fmla="*/ 35 h 89"/>
              <a:gd name="T12" fmla="*/ 494 w 511"/>
              <a:gd name="T13" fmla="*/ 89 h 89"/>
              <a:gd name="T14" fmla="*/ 494 w 511"/>
              <a:gd name="T15" fmla="*/ 89 h 89"/>
              <a:gd name="T16" fmla="*/ 506 w 511"/>
              <a:gd name="T17" fmla="*/ 35 h 89"/>
              <a:gd name="T18" fmla="*/ 488 w 511"/>
              <a:gd name="T19" fmla="*/ 15 h 89"/>
              <a:gd name="T20" fmla="*/ 364 w 511"/>
              <a:gd name="T21" fmla="*/ 8 h 89"/>
              <a:gd name="T22" fmla="*/ 35 w 511"/>
              <a:gd name="T23" fmla="*/ 63 h 89"/>
              <a:gd name="T24" fmla="*/ 1 w 511"/>
              <a:gd name="T25" fmla="*/ 7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89">
                <a:moveTo>
                  <a:pt x="1" y="70"/>
                </a:moveTo>
                <a:cubicBezTo>
                  <a:pt x="0" y="70"/>
                  <a:pt x="0" y="70"/>
                  <a:pt x="0" y="70"/>
                </a:cubicBezTo>
                <a:cubicBezTo>
                  <a:pt x="12" y="67"/>
                  <a:pt x="23" y="65"/>
                  <a:pt x="35" y="62"/>
                </a:cubicBezTo>
                <a:cubicBezTo>
                  <a:pt x="150" y="38"/>
                  <a:pt x="259" y="16"/>
                  <a:pt x="364" y="7"/>
                </a:cubicBezTo>
                <a:cubicBezTo>
                  <a:pt x="408" y="3"/>
                  <a:pt x="457" y="0"/>
                  <a:pt x="489" y="14"/>
                </a:cubicBezTo>
                <a:cubicBezTo>
                  <a:pt x="498" y="18"/>
                  <a:pt x="504" y="25"/>
                  <a:pt x="507" y="35"/>
                </a:cubicBezTo>
                <a:cubicBezTo>
                  <a:pt x="511" y="51"/>
                  <a:pt x="507" y="71"/>
                  <a:pt x="494" y="89"/>
                </a:cubicBezTo>
                <a:cubicBezTo>
                  <a:pt x="494" y="89"/>
                  <a:pt x="494" y="89"/>
                  <a:pt x="494" y="89"/>
                </a:cubicBezTo>
                <a:cubicBezTo>
                  <a:pt x="506" y="70"/>
                  <a:pt x="510" y="51"/>
                  <a:pt x="506" y="35"/>
                </a:cubicBezTo>
                <a:cubicBezTo>
                  <a:pt x="503" y="26"/>
                  <a:pt x="497" y="19"/>
                  <a:pt x="488" y="15"/>
                </a:cubicBezTo>
                <a:cubicBezTo>
                  <a:pt x="457" y="1"/>
                  <a:pt x="408" y="4"/>
                  <a:pt x="364" y="8"/>
                </a:cubicBezTo>
                <a:cubicBezTo>
                  <a:pt x="259" y="17"/>
                  <a:pt x="150" y="39"/>
                  <a:pt x="35" y="63"/>
                </a:cubicBezTo>
                <a:cubicBezTo>
                  <a:pt x="24" y="66"/>
                  <a:pt x="12" y="68"/>
                  <a:pt x="1" y="70"/>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55"/>
          <p:cNvSpPr>
            <a:spLocks/>
          </p:cNvSpPr>
          <p:nvPr/>
        </p:nvSpPr>
        <p:spPr bwMode="auto">
          <a:xfrm>
            <a:off x="3079750" y="314325"/>
            <a:ext cx="3306763" cy="2249488"/>
          </a:xfrm>
          <a:custGeom>
            <a:avLst/>
            <a:gdLst>
              <a:gd name="T0" fmla="*/ 0 w 1286"/>
              <a:gd name="T1" fmla="*/ 875 h 875"/>
              <a:gd name="T2" fmla="*/ 0 w 1286"/>
              <a:gd name="T3" fmla="*/ 875 h 875"/>
              <a:gd name="T4" fmla="*/ 491 w 1286"/>
              <a:gd name="T5" fmla="*/ 640 h 875"/>
              <a:gd name="T6" fmla="*/ 713 w 1286"/>
              <a:gd name="T7" fmla="*/ 515 h 875"/>
              <a:gd name="T8" fmla="*/ 813 w 1286"/>
              <a:gd name="T9" fmla="*/ 452 h 875"/>
              <a:gd name="T10" fmla="*/ 842 w 1286"/>
              <a:gd name="T11" fmla="*/ 434 h 875"/>
              <a:gd name="T12" fmla="*/ 904 w 1286"/>
              <a:gd name="T13" fmla="*/ 391 h 875"/>
              <a:gd name="T14" fmla="*/ 999 w 1286"/>
              <a:gd name="T15" fmla="*/ 316 h 875"/>
              <a:gd name="T16" fmla="*/ 1058 w 1286"/>
              <a:gd name="T17" fmla="*/ 274 h 875"/>
              <a:gd name="T18" fmla="*/ 1173 w 1286"/>
              <a:gd name="T19" fmla="*/ 168 h 875"/>
              <a:gd name="T20" fmla="*/ 1286 w 1286"/>
              <a:gd name="T21" fmla="*/ 0 h 875"/>
              <a:gd name="T22" fmla="*/ 1286 w 1286"/>
              <a:gd name="T23" fmla="*/ 0 h 875"/>
              <a:gd name="T24" fmla="*/ 1173 w 1286"/>
              <a:gd name="T25" fmla="*/ 169 h 875"/>
              <a:gd name="T26" fmla="*/ 1059 w 1286"/>
              <a:gd name="T27" fmla="*/ 274 h 875"/>
              <a:gd name="T28" fmla="*/ 999 w 1286"/>
              <a:gd name="T29" fmla="*/ 317 h 875"/>
              <a:gd name="T30" fmla="*/ 904 w 1286"/>
              <a:gd name="T31" fmla="*/ 391 h 875"/>
              <a:gd name="T32" fmla="*/ 843 w 1286"/>
              <a:gd name="T33" fmla="*/ 435 h 875"/>
              <a:gd name="T34" fmla="*/ 813 w 1286"/>
              <a:gd name="T35" fmla="*/ 453 h 875"/>
              <a:gd name="T36" fmla="*/ 713 w 1286"/>
              <a:gd name="T37" fmla="*/ 515 h 875"/>
              <a:gd name="T38" fmla="*/ 491 w 1286"/>
              <a:gd name="T39" fmla="*/ 641 h 875"/>
              <a:gd name="T40" fmla="*/ 0 w 1286"/>
              <a:gd name="T41" fmla="*/ 875 h 875"/>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7768 w 10000"/>
              <a:gd name="connsiteY7" fmla="*/ 3611 h 10000"/>
              <a:gd name="connsiteX8" fmla="*/ 8227 w 10000"/>
              <a:gd name="connsiteY8" fmla="*/ 3131 h 10000"/>
              <a:gd name="connsiteX9" fmla="*/ 9121 w 10000"/>
              <a:gd name="connsiteY9" fmla="*/ 1920 h 10000"/>
              <a:gd name="connsiteX10" fmla="*/ 10000 w 10000"/>
              <a:gd name="connsiteY10" fmla="*/ 0 h 10000"/>
              <a:gd name="connsiteX11" fmla="*/ 10000 w 10000"/>
              <a:gd name="connsiteY11" fmla="*/ 0 h 10000"/>
              <a:gd name="connsiteX12" fmla="*/ 9121 w 10000"/>
              <a:gd name="connsiteY12" fmla="*/ 1931 h 10000"/>
              <a:gd name="connsiteX13" fmla="*/ 8235 w 10000"/>
              <a:gd name="connsiteY13" fmla="*/ 3131 h 10000"/>
              <a:gd name="connsiteX14" fmla="*/ 7030 w 10000"/>
              <a:gd name="connsiteY14" fmla="*/ 4469 h 10000"/>
              <a:gd name="connsiteX15" fmla="*/ 6555 w 10000"/>
              <a:gd name="connsiteY15" fmla="*/ 4971 h 10000"/>
              <a:gd name="connsiteX16" fmla="*/ 6322 w 10000"/>
              <a:gd name="connsiteY16" fmla="*/ 5177 h 10000"/>
              <a:gd name="connsiteX17" fmla="*/ 5544 w 10000"/>
              <a:gd name="connsiteY17" fmla="*/ 5886 h 10000"/>
              <a:gd name="connsiteX18" fmla="*/ 3818 w 10000"/>
              <a:gd name="connsiteY18" fmla="*/ 7326 h 10000"/>
              <a:gd name="connsiteX19" fmla="*/ 0 w 10000"/>
              <a:gd name="connsiteY19"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8227 w 10000"/>
              <a:gd name="connsiteY7" fmla="*/ 3131 h 10000"/>
              <a:gd name="connsiteX8" fmla="*/ 9121 w 10000"/>
              <a:gd name="connsiteY8" fmla="*/ 1920 h 10000"/>
              <a:gd name="connsiteX9" fmla="*/ 10000 w 10000"/>
              <a:gd name="connsiteY9" fmla="*/ 0 h 10000"/>
              <a:gd name="connsiteX10" fmla="*/ 10000 w 10000"/>
              <a:gd name="connsiteY10" fmla="*/ 0 h 10000"/>
              <a:gd name="connsiteX11" fmla="*/ 9121 w 10000"/>
              <a:gd name="connsiteY11" fmla="*/ 1931 h 10000"/>
              <a:gd name="connsiteX12" fmla="*/ 8235 w 10000"/>
              <a:gd name="connsiteY12" fmla="*/ 3131 h 10000"/>
              <a:gd name="connsiteX13" fmla="*/ 7030 w 10000"/>
              <a:gd name="connsiteY13" fmla="*/ 4469 h 10000"/>
              <a:gd name="connsiteX14" fmla="*/ 6555 w 10000"/>
              <a:gd name="connsiteY14" fmla="*/ 4971 h 10000"/>
              <a:gd name="connsiteX15" fmla="*/ 6322 w 10000"/>
              <a:gd name="connsiteY15" fmla="*/ 5177 h 10000"/>
              <a:gd name="connsiteX16" fmla="*/ 5544 w 10000"/>
              <a:gd name="connsiteY16" fmla="*/ 5886 h 10000"/>
              <a:gd name="connsiteX17" fmla="*/ 3818 w 10000"/>
              <a:gd name="connsiteY17" fmla="*/ 7326 h 10000"/>
              <a:gd name="connsiteX18" fmla="*/ 0 w 10000"/>
              <a:gd name="connsiteY18"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8227 w 10000"/>
              <a:gd name="connsiteY7" fmla="*/ 3131 h 10000"/>
              <a:gd name="connsiteX8" fmla="*/ 9121 w 10000"/>
              <a:gd name="connsiteY8" fmla="*/ 1920 h 10000"/>
              <a:gd name="connsiteX9" fmla="*/ 10000 w 10000"/>
              <a:gd name="connsiteY9" fmla="*/ 0 h 10000"/>
              <a:gd name="connsiteX10" fmla="*/ 10000 w 10000"/>
              <a:gd name="connsiteY10" fmla="*/ 0 h 10000"/>
              <a:gd name="connsiteX11" fmla="*/ 9121 w 10000"/>
              <a:gd name="connsiteY11" fmla="*/ 1931 h 10000"/>
              <a:gd name="connsiteX12" fmla="*/ 8235 w 10000"/>
              <a:gd name="connsiteY12" fmla="*/ 3131 h 10000"/>
              <a:gd name="connsiteX13" fmla="*/ 7030 w 10000"/>
              <a:gd name="connsiteY13" fmla="*/ 4469 h 10000"/>
              <a:gd name="connsiteX14" fmla="*/ 6322 w 10000"/>
              <a:gd name="connsiteY14" fmla="*/ 5177 h 10000"/>
              <a:gd name="connsiteX15" fmla="*/ 5544 w 10000"/>
              <a:gd name="connsiteY15" fmla="*/ 5886 h 10000"/>
              <a:gd name="connsiteX16" fmla="*/ 3818 w 10000"/>
              <a:gd name="connsiteY16" fmla="*/ 7326 h 10000"/>
              <a:gd name="connsiteX17" fmla="*/ 0 w 10000"/>
              <a:gd name="connsiteY17"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7030 w 10000"/>
              <a:gd name="connsiteY5" fmla="*/ 4469 h 10000"/>
              <a:gd name="connsiteX6" fmla="*/ 8227 w 10000"/>
              <a:gd name="connsiteY6" fmla="*/ 3131 h 10000"/>
              <a:gd name="connsiteX7" fmla="*/ 9121 w 10000"/>
              <a:gd name="connsiteY7" fmla="*/ 1920 h 10000"/>
              <a:gd name="connsiteX8" fmla="*/ 10000 w 10000"/>
              <a:gd name="connsiteY8" fmla="*/ 0 h 10000"/>
              <a:gd name="connsiteX9" fmla="*/ 10000 w 10000"/>
              <a:gd name="connsiteY9" fmla="*/ 0 h 10000"/>
              <a:gd name="connsiteX10" fmla="*/ 9121 w 10000"/>
              <a:gd name="connsiteY10" fmla="*/ 1931 h 10000"/>
              <a:gd name="connsiteX11" fmla="*/ 8235 w 10000"/>
              <a:gd name="connsiteY11" fmla="*/ 3131 h 10000"/>
              <a:gd name="connsiteX12" fmla="*/ 7030 w 10000"/>
              <a:gd name="connsiteY12" fmla="*/ 4469 h 10000"/>
              <a:gd name="connsiteX13" fmla="*/ 6322 w 10000"/>
              <a:gd name="connsiteY13" fmla="*/ 5177 h 10000"/>
              <a:gd name="connsiteX14" fmla="*/ 5544 w 10000"/>
              <a:gd name="connsiteY14" fmla="*/ 5886 h 10000"/>
              <a:gd name="connsiteX15" fmla="*/ 3818 w 10000"/>
              <a:gd name="connsiteY15" fmla="*/ 7326 h 10000"/>
              <a:gd name="connsiteX16" fmla="*/ 0 w 10000"/>
              <a:gd name="connsiteY1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00" h="10000">
                <a:moveTo>
                  <a:pt x="0" y="10000"/>
                </a:moveTo>
                <a:lnTo>
                  <a:pt x="0" y="10000"/>
                </a:lnTo>
                <a:cubicBezTo>
                  <a:pt x="1337" y="9166"/>
                  <a:pt x="2621" y="8263"/>
                  <a:pt x="3818" y="7314"/>
                </a:cubicBezTo>
                <a:cubicBezTo>
                  <a:pt x="4417" y="6846"/>
                  <a:pt x="5000" y="6366"/>
                  <a:pt x="5544" y="5886"/>
                </a:cubicBezTo>
                <a:cubicBezTo>
                  <a:pt x="5801" y="5657"/>
                  <a:pt x="6074" y="5402"/>
                  <a:pt x="6322" y="5166"/>
                </a:cubicBezTo>
                <a:cubicBezTo>
                  <a:pt x="6570" y="4930"/>
                  <a:pt x="6713" y="4808"/>
                  <a:pt x="7030" y="4469"/>
                </a:cubicBezTo>
                <a:cubicBezTo>
                  <a:pt x="7347" y="4130"/>
                  <a:pt x="7879" y="3556"/>
                  <a:pt x="8227" y="3131"/>
                </a:cubicBezTo>
                <a:cubicBezTo>
                  <a:pt x="8576" y="2706"/>
                  <a:pt x="8872" y="2309"/>
                  <a:pt x="9121" y="1920"/>
                </a:cubicBezTo>
                <a:cubicBezTo>
                  <a:pt x="9580" y="1211"/>
                  <a:pt x="9876" y="560"/>
                  <a:pt x="10000" y="0"/>
                </a:cubicBezTo>
                <a:lnTo>
                  <a:pt x="10000" y="0"/>
                </a:lnTo>
                <a:cubicBezTo>
                  <a:pt x="9883" y="560"/>
                  <a:pt x="9588" y="1211"/>
                  <a:pt x="9121" y="1931"/>
                </a:cubicBezTo>
                <a:cubicBezTo>
                  <a:pt x="8872" y="2320"/>
                  <a:pt x="8577" y="2720"/>
                  <a:pt x="8235" y="3131"/>
                </a:cubicBezTo>
                <a:cubicBezTo>
                  <a:pt x="7887" y="3554"/>
                  <a:pt x="7310" y="4162"/>
                  <a:pt x="7030" y="4469"/>
                </a:cubicBezTo>
                <a:cubicBezTo>
                  <a:pt x="6711" y="4810"/>
                  <a:pt x="6570" y="4941"/>
                  <a:pt x="6322" y="5177"/>
                </a:cubicBezTo>
                <a:cubicBezTo>
                  <a:pt x="6065" y="5417"/>
                  <a:pt x="5801" y="5657"/>
                  <a:pt x="5544" y="5886"/>
                </a:cubicBezTo>
                <a:cubicBezTo>
                  <a:pt x="5000" y="6366"/>
                  <a:pt x="4425" y="6857"/>
                  <a:pt x="3818" y="7326"/>
                </a:cubicBezTo>
                <a:cubicBezTo>
                  <a:pt x="2621" y="8263"/>
                  <a:pt x="1337" y="9166"/>
                  <a:pt x="0" y="10000"/>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56"/>
          <p:cNvSpPr>
            <a:spLocks/>
          </p:cNvSpPr>
          <p:nvPr/>
        </p:nvSpPr>
        <p:spPr bwMode="auto">
          <a:xfrm>
            <a:off x="4378325" y="314325"/>
            <a:ext cx="2008188" cy="1436688"/>
          </a:xfrm>
          <a:custGeom>
            <a:avLst/>
            <a:gdLst>
              <a:gd name="T0" fmla="*/ 0 w 781"/>
              <a:gd name="T1" fmla="*/ 559 h 559"/>
              <a:gd name="T2" fmla="*/ 0 w 781"/>
              <a:gd name="T3" fmla="*/ 558 h 559"/>
              <a:gd name="T4" fmla="*/ 163 w 781"/>
              <a:gd name="T5" fmla="*/ 446 h 559"/>
              <a:gd name="T6" fmla="*/ 273 w 781"/>
              <a:gd name="T7" fmla="*/ 369 h 559"/>
              <a:gd name="T8" fmla="*/ 511 w 781"/>
              <a:gd name="T9" fmla="*/ 205 h 559"/>
              <a:gd name="T10" fmla="*/ 685 w 781"/>
              <a:gd name="T11" fmla="*/ 79 h 559"/>
              <a:gd name="T12" fmla="*/ 781 w 781"/>
              <a:gd name="T13" fmla="*/ 0 h 559"/>
              <a:gd name="T14" fmla="*/ 781 w 781"/>
              <a:gd name="T15" fmla="*/ 0 h 559"/>
              <a:gd name="T16" fmla="*/ 685 w 781"/>
              <a:gd name="T17" fmla="*/ 80 h 559"/>
              <a:gd name="T18" fmla="*/ 511 w 781"/>
              <a:gd name="T19" fmla="*/ 205 h 559"/>
              <a:gd name="T20" fmla="*/ 274 w 781"/>
              <a:gd name="T21" fmla="*/ 370 h 559"/>
              <a:gd name="T22" fmla="*/ 163 w 781"/>
              <a:gd name="T23" fmla="*/ 446 h 559"/>
              <a:gd name="T24" fmla="*/ 0 w 781"/>
              <a:gd name="T25" fmla="*/ 559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1" h="559">
                <a:moveTo>
                  <a:pt x="0" y="559"/>
                </a:moveTo>
                <a:cubicBezTo>
                  <a:pt x="0" y="558"/>
                  <a:pt x="0" y="558"/>
                  <a:pt x="0" y="558"/>
                </a:cubicBezTo>
                <a:cubicBezTo>
                  <a:pt x="55" y="520"/>
                  <a:pt x="110" y="482"/>
                  <a:pt x="163" y="446"/>
                </a:cubicBezTo>
                <a:cubicBezTo>
                  <a:pt x="199" y="420"/>
                  <a:pt x="237" y="395"/>
                  <a:pt x="273" y="369"/>
                </a:cubicBezTo>
                <a:cubicBezTo>
                  <a:pt x="347" y="319"/>
                  <a:pt x="433" y="260"/>
                  <a:pt x="511" y="205"/>
                </a:cubicBezTo>
                <a:cubicBezTo>
                  <a:pt x="582" y="155"/>
                  <a:pt x="639" y="114"/>
                  <a:pt x="685" y="79"/>
                </a:cubicBezTo>
                <a:cubicBezTo>
                  <a:pt x="720" y="52"/>
                  <a:pt x="757" y="24"/>
                  <a:pt x="781" y="0"/>
                </a:cubicBezTo>
                <a:cubicBezTo>
                  <a:pt x="781" y="0"/>
                  <a:pt x="781" y="0"/>
                  <a:pt x="781" y="0"/>
                </a:cubicBezTo>
                <a:cubicBezTo>
                  <a:pt x="757" y="24"/>
                  <a:pt x="721" y="53"/>
                  <a:pt x="685" y="80"/>
                </a:cubicBezTo>
                <a:cubicBezTo>
                  <a:pt x="639" y="114"/>
                  <a:pt x="582" y="155"/>
                  <a:pt x="511" y="205"/>
                </a:cubicBezTo>
                <a:cubicBezTo>
                  <a:pt x="433" y="260"/>
                  <a:pt x="347" y="319"/>
                  <a:pt x="274" y="370"/>
                </a:cubicBezTo>
                <a:cubicBezTo>
                  <a:pt x="237" y="395"/>
                  <a:pt x="200" y="421"/>
                  <a:pt x="163" y="446"/>
                </a:cubicBezTo>
                <a:cubicBezTo>
                  <a:pt x="110" y="483"/>
                  <a:pt x="55" y="521"/>
                  <a:pt x="0" y="559"/>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57"/>
          <p:cNvSpPr>
            <a:spLocks/>
          </p:cNvSpPr>
          <p:nvPr/>
        </p:nvSpPr>
        <p:spPr bwMode="auto">
          <a:xfrm>
            <a:off x="5233988" y="101600"/>
            <a:ext cx="1152525" cy="415925"/>
          </a:xfrm>
          <a:custGeom>
            <a:avLst/>
            <a:gdLst>
              <a:gd name="T0" fmla="*/ 0 w 448"/>
              <a:gd name="T1" fmla="*/ 162 h 162"/>
              <a:gd name="T2" fmla="*/ 0 w 448"/>
              <a:gd name="T3" fmla="*/ 162 h 162"/>
              <a:gd name="T4" fmla="*/ 111 w 448"/>
              <a:gd name="T5" fmla="*/ 70 h 162"/>
              <a:gd name="T6" fmla="*/ 235 w 448"/>
              <a:gd name="T7" fmla="*/ 17 h 162"/>
              <a:gd name="T8" fmla="*/ 341 w 448"/>
              <a:gd name="T9" fmla="*/ 18 h 162"/>
              <a:gd name="T10" fmla="*/ 351 w 448"/>
              <a:gd name="T11" fmla="*/ 21 h 162"/>
              <a:gd name="T12" fmla="*/ 448 w 448"/>
              <a:gd name="T13" fmla="*/ 83 h 162"/>
              <a:gd name="T14" fmla="*/ 448 w 448"/>
              <a:gd name="T15" fmla="*/ 83 h 162"/>
              <a:gd name="T16" fmla="*/ 235 w 448"/>
              <a:gd name="T17" fmla="*/ 18 h 162"/>
              <a:gd name="T18" fmla="*/ 0 w 448"/>
              <a:gd name="T19"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8" h="162">
                <a:moveTo>
                  <a:pt x="0" y="162"/>
                </a:moveTo>
                <a:cubicBezTo>
                  <a:pt x="0" y="162"/>
                  <a:pt x="0" y="162"/>
                  <a:pt x="0" y="162"/>
                </a:cubicBezTo>
                <a:cubicBezTo>
                  <a:pt x="36" y="125"/>
                  <a:pt x="74" y="94"/>
                  <a:pt x="111" y="70"/>
                </a:cubicBezTo>
                <a:cubicBezTo>
                  <a:pt x="153" y="44"/>
                  <a:pt x="194" y="26"/>
                  <a:pt x="235" y="17"/>
                </a:cubicBezTo>
                <a:cubicBezTo>
                  <a:pt x="270" y="9"/>
                  <a:pt x="306" y="10"/>
                  <a:pt x="341" y="18"/>
                </a:cubicBezTo>
                <a:cubicBezTo>
                  <a:pt x="344" y="19"/>
                  <a:pt x="348" y="20"/>
                  <a:pt x="351" y="21"/>
                </a:cubicBezTo>
                <a:cubicBezTo>
                  <a:pt x="390" y="33"/>
                  <a:pt x="423" y="54"/>
                  <a:pt x="448" y="83"/>
                </a:cubicBezTo>
                <a:cubicBezTo>
                  <a:pt x="448" y="83"/>
                  <a:pt x="448" y="83"/>
                  <a:pt x="448" y="83"/>
                </a:cubicBezTo>
                <a:cubicBezTo>
                  <a:pt x="398" y="26"/>
                  <a:pt x="315" y="0"/>
                  <a:pt x="235" y="18"/>
                </a:cubicBezTo>
                <a:cubicBezTo>
                  <a:pt x="158" y="35"/>
                  <a:pt x="76" y="85"/>
                  <a:pt x="0" y="162"/>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61"/>
          <p:cNvSpPr>
            <a:spLocks/>
          </p:cNvSpPr>
          <p:nvPr/>
        </p:nvSpPr>
        <p:spPr bwMode="auto">
          <a:xfrm>
            <a:off x="6386513" y="314325"/>
            <a:ext cx="230188" cy="925513"/>
          </a:xfrm>
          <a:custGeom>
            <a:avLst/>
            <a:gdLst>
              <a:gd name="T0" fmla="*/ 83 w 90"/>
              <a:gd name="T1" fmla="*/ 360 h 360"/>
              <a:gd name="T2" fmla="*/ 0 w 90"/>
              <a:gd name="T3" fmla="*/ 0 h 360"/>
              <a:gd name="T4" fmla="*/ 0 w 90"/>
              <a:gd name="T5" fmla="*/ 0 h 360"/>
              <a:gd name="T6" fmla="*/ 68 w 90"/>
              <a:gd name="T7" fmla="*/ 160 h 360"/>
              <a:gd name="T8" fmla="*/ 83 w 90"/>
              <a:gd name="T9" fmla="*/ 360 h 360"/>
            </a:gdLst>
            <a:ahLst/>
            <a:cxnLst>
              <a:cxn ang="0">
                <a:pos x="T0" y="T1"/>
              </a:cxn>
              <a:cxn ang="0">
                <a:pos x="T2" y="T3"/>
              </a:cxn>
              <a:cxn ang="0">
                <a:pos x="T4" y="T5"/>
              </a:cxn>
              <a:cxn ang="0">
                <a:pos x="T6" y="T7"/>
              </a:cxn>
              <a:cxn ang="0">
                <a:pos x="T8" y="T9"/>
              </a:cxn>
            </a:cxnLst>
            <a:rect l="0" t="0" r="r" b="b"/>
            <a:pathLst>
              <a:path w="90" h="360">
                <a:moveTo>
                  <a:pt x="83" y="360"/>
                </a:moveTo>
                <a:cubicBezTo>
                  <a:pt x="90" y="210"/>
                  <a:pt x="60" y="82"/>
                  <a:pt x="0" y="0"/>
                </a:cubicBezTo>
                <a:cubicBezTo>
                  <a:pt x="0" y="0"/>
                  <a:pt x="0" y="0"/>
                  <a:pt x="0" y="0"/>
                </a:cubicBezTo>
                <a:cubicBezTo>
                  <a:pt x="31" y="42"/>
                  <a:pt x="54" y="96"/>
                  <a:pt x="68" y="160"/>
                </a:cubicBezTo>
                <a:cubicBezTo>
                  <a:pt x="82" y="220"/>
                  <a:pt x="87" y="288"/>
                  <a:pt x="83" y="360"/>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62"/>
          <p:cNvSpPr>
            <a:spLocks/>
          </p:cNvSpPr>
          <p:nvPr/>
        </p:nvSpPr>
        <p:spPr bwMode="auto">
          <a:xfrm>
            <a:off x="5815013" y="-52388"/>
            <a:ext cx="800100" cy="1292225"/>
          </a:xfrm>
          <a:custGeom>
            <a:avLst/>
            <a:gdLst>
              <a:gd name="T0" fmla="*/ 305 w 311"/>
              <a:gd name="T1" fmla="*/ 503 h 503"/>
              <a:gd name="T2" fmla="*/ 224 w 311"/>
              <a:gd name="T3" fmla="*/ 125 h 503"/>
              <a:gd name="T4" fmla="*/ 0 w 311"/>
              <a:gd name="T5" fmla="*/ 9 h 503"/>
              <a:gd name="T6" fmla="*/ 0 w 311"/>
              <a:gd name="T7" fmla="*/ 8 h 503"/>
              <a:gd name="T8" fmla="*/ 225 w 311"/>
              <a:gd name="T9" fmla="*/ 124 h 503"/>
              <a:gd name="T10" fmla="*/ 291 w 311"/>
              <a:gd name="T11" fmla="*/ 294 h 503"/>
              <a:gd name="T12" fmla="*/ 305 w 311"/>
              <a:gd name="T13" fmla="*/ 503 h 503"/>
            </a:gdLst>
            <a:ahLst/>
            <a:cxnLst>
              <a:cxn ang="0">
                <a:pos x="T0" y="T1"/>
              </a:cxn>
              <a:cxn ang="0">
                <a:pos x="T2" y="T3"/>
              </a:cxn>
              <a:cxn ang="0">
                <a:pos x="T4" y="T5"/>
              </a:cxn>
              <a:cxn ang="0">
                <a:pos x="T6" y="T7"/>
              </a:cxn>
              <a:cxn ang="0">
                <a:pos x="T8" y="T9"/>
              </a:cxn>
              <a:cxn ang="0">
                <a:pos x="T10" y="T11"/>
              </a:cxn>
              <a:cxn ang="0">
                <a:pos x="T12" y="T13"/>
              </a:cxn>
            </a:cxnLst>
            <a:rect l="0" t="0" r="r" b="b"/>
            <a:pathLst>
              <a:path w="311" h="503">
                <a:moveTo>
                  <a:pt x="305" y="503"/>
                </a:moveTo>
                <a:cubicBezTo>
                  <a:pt x="311" y="346"/>
                  <a:pt x="284" y="215"/>
                  <a:pt x="224" y="125"/>
                </a:cubicBezTo>
                <a:cubicBezTo>
                  <a:pt x="173" y="46"/>
                  <a:pt x="85" y="1"/>
                  <a:pt x="0" y="9"/>
                </a:cubicBezTo>
                <a:cubicBezTo>
                  <a:pt x="0" y="8"/>
                  <a:pt x="0" y="8"/>
                  <a:pt x="0" y="8"/>
                </a:cubicBezTo>
                <a:cubicBezTo>
                  <a:pt x="85" y="0"/>
                  <a:pt x="173" y="46"/>
                  <a:pt x="225" y="124"/>
                </a:cubicBezTo>
                <a:cubicBezTo>
                  <a:pt x="255" y="170"/>
                  <a:pt x="277" y="227"/>
                  <a:pt x="291" y="294"/>
                </a:cubicBezTo>
                <a:cubicBezTo>
                  <a:pt x="304" y="357"/>
                  <a:pt x="309" y="428"/>
                  <a:pt x="305" y="503"/>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63"/>
          <p:cNvSpPr>
            <a:spLocks/>
          </p:cNvSpPr>
          <p:nvPr/>
        </p:nvSpPr>
        <p:spPr bwMode="auto">
          <a:xfrm>
            <a:off x="5021263" y="-230188"/>
            <a:ext cx="1593850" cy="1470025"/>
          </a:xfrm>
          <a:custGeom>
            <a:avLst/>
            <a:gdLst>
              <a:gd name="T0" fmla="*/ 614 w 620"/>
              <a:gd name="T1" fmla="*/ 572 h 572"/>
              <a:gd name="T2" fmla="*/ 556 w 620"/>
              <a:gd name="T3" fmla="*/ 214 h 572"/>
              <a:gd name="T4" fmla="*/ 385 w 620"/>
              <a:gd name="T5" fmla="*/ 39 h 572"/>
              <a:gd name="T6" fmla="*/ 366 w 620"/>
              <a:gd name="T7" fmla="*/ 33 h 572"/>
              <a:gd name="T8" fmla="*/ 1 w 620"/>
              <a:gd name="T9" fmla="*/ 189 h 572"/>
              <a:gd name="T10" fmla="*/ 0 w 620"/>
              <a:gd name="T11" fmla="*/ 189 h 572"/>
              <a:gd name="T12" fmla="*/ 182 w 620"/>
              <a:gd name="T13" fmla="*/ 55 h 572"/>
              <a:gd name="T14" fmla="*/ 284 w 620"/>
              <a:gd name="T15" fmla="*/ 27 h 572"/>
              <a:gd name="T16" fmla="*/ 386 w 620"/>
              <a:gd name="T17" fmla="*/ 38 h 572"/>
              <a:gd name="T18" fmla="*/ 557 w 620"/>
              <a:gd name="T19" fmla="*/ 213 h 572"/>
              <a:gd name="T20" fmla="*/ 615 w 620"/>
              <a:gd name="T21" fmla="*/ 572 h 572"/>
              <a:gd name="T22" fmla="*/ 614 w 620"/>
              <a:gd name="T23" fmla="*/ 572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0" h="572">
                <a:moveTo>
                  <a:pt x="614" y="572"/>
                </a:moveTo>
                <a:cubicBezTo>
                  <a:pt x="619" y="433"/>
                  <a:pt x="599" y="309"/>
                  <a:pt x="556" y="214"/>
                </a:cubicBezTo>
                <a:cubicBezTo>
                  <a:pt x="518" y="127"/>
                  <a:pt x="455" y="63"/>
                  <a:pt x="385" y="39"/>
                </a:cubicBezTo>
                <a:cubicBezTo>
                  <a:pt x="379" y="36"/>
                  <a:pt x="372" y="35"/>
                  <a:pt x="366" y="33"/>
                </a:cubicBezTo>
                <a:cubicBezTo>
                  <a:pt x="234" y="0"/>
                  <a:pt x="88" y="95"/>
                  <a:pt x="1" y="189"/>
                </a:cubicBezTo>
                <a:cubicBezTo>
                  <a:pt x="0" y="189"/>
                  <a:pt x="0" y="189"/>
                  <a:pt x="0" y="189"/>
                </a:cubicBezTo>
                <a:cubicBezTo>
                  <a:pt x="54" y="130"/>
                  <a:pt x="119" y="83"/>
                  <a:pt x="182" y="55"/>
                </a:cubicBezTo>
                <a:cubicBezTo>
                  <a:pt x="217" y="39"/>
                  <a:pt x="251" y="30"/>
                  <a:pt x="284" y="27"/>
                </a:cubicBezTo>
                <a:cubicBezTo>
                  <a:pt x="320" y="23"/>
                  <a:pt x="354" y="27"/>
                  <a:pt x="386" y="38"/>
                </a:cubicBezTo>
                <a:cubicBezTo>
                  <a:pt x="456" y="63"/>
                  <a:pt x="518" y="127"/>
                  <a:pt x="557" y="213"/>
                </a:cubicBezTo>
                <a:cubicBezTo>
                  <a:pt x="600" y="308"/>
                  <a:pt x="620" y="433"/>
                  <a:pt x="615" y="572"/>
                </a:cubicBezTo>
                <a:lnTo>
                  <a:pt x="614" y="572"/>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64"/>
          <p:cNvSpPr>
            <a:spLocks/>
          </p:cNvSpPr>
          <p:nvPr/>
        </p:nvSpPr>
        <p:spPr bwMode="auto">
          <a:xfrm>
            <a:off x="4846638" y="-268288"/>
            <a:ext cx="1768475" cy="1508125"/>
          </a:xfrm>
          <a:custGeom>
            <a:avLst/>
            <a:gdLst>
              <a:gd name="T0" fmla="*/ 682 w 688"/>
              <a:gd name="T1" fmla="*/ 587 h 587"/>
              <a:gd name="T2" fmla="*/ 608 w 688"/>
              <a:gd name="T3" fmla="*/ 190 h 587"/>
              <a:gd name="T4" fmla="*/ 423 w 688"/>
              <a:gd name="T5" fmla="*/ 33 h 587"/>
              <a:gd name="T6" fmla="*/ 404 w 688"/>
              <a:gd name="T7" fmla="*/ 29 h 587"/>
              <a:gd name="T8" fmla="*/ 1 w 688"/>
              <a:gd name="T9" fmla="*/ 258 h 587"/>
              <a:gd name="T10" fmla="*/ 0 w 688"/>
              <a:gd name="T11" fmla="*/ 257 h 587"/>
              <a:gd name="T12" fmla="*/ 180 w 688"/>
              <a:gd name="T13" fmla="*/ 85 h 587"/>
              <a:gd name="T14" fmla="*/ 404 w 688"/>
              <a:gd name="T15" fmla="*/ 29 h 587"/>
              <a:gd name="T16" fmla="*/ 518 w 688"/>
              <a:gd name="T17" fmla="*/ 80 h 587"/>
              <a:gd name="T18" fmla="*/ 609 w 688"/>
              <a:gd name="T19" fmla="*/ 190 h 587"/>
              <a:gd name="T20" fmla="*/ 683 w 688"/>
              <a:gd name="T21" fmla="*/ 587 h 587"/>
              <a:gd name="T22" fmla="*/ 682 w 688"/>
              <a:gd name="T23"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8" h="587">
                <a:moveTo>
                  <a:pt x="682" y="587"/>
                </a:moveTo>
                <a:cubicBezTo>
                  <a:pt x="688" y="429"/>
                  <a:pt x="662" y="291"/>
                  <a:pt x="608" y="190"/>
                </a:cubicBezTo>
                <a:cubicBezTo>
                  <a:pt x="564" y="109"/>
                  <a:pt x="496" y="51"/>
                  <a:pt x="423" y="33"/>
                </a:cubicBezTo>
                <a:cubicBezTo>
                  <a:pt x="416" y="32"/>
                  <a:pt x="410" y="30"/>
                  <a:pt x="404" y="29"/>
                </a:cubicBezTo>
                <a:cubicBezTo>
                  <a:pt x="211" y="0"/>
                  <a:pt x="47" y="197"/>
                  <a:pt x="1" y="258"/>
                </a:cubicBezTo>
                <a:cubicBezTo>
                  <a:pt x="0" y="257"/>
                  <a:pt x="0" y="257"/>
                  <a:pt x="0" y="257"/>
                </a:cubicBezTo>
                <a:cubicBezTo>
                  <a:pt x="38" y="207"/>
                  <a:pt x="100" y="136"/>
                  <a:pt x="180" y="85"/>
                </a:cubicBezTo>
                <a:cubicBezTo>
                  <a:pt x="257" y="37"/>
                  <a:pt x="332" y="18"/>
                  <a:pt x="404" y="29"/>
                </a:cubicBezTo>
                <a:cubicBezTo>
                  <a:pt x="443" y="35"/>
                  <a:pt x="482" y="52"/>
                  <a:pt x="518" y="80"/>
                </a:cubicBezTo>
                <a:cubicBezTo>
                  <a:pt x="554" y="108"/>
                  <a:pt x="585" y="146"/>
                  <a:pt x="609" y="190"/>
                </a:cubicBezTo>
                <a:cubicBezTo>
                  <a:pt x="663" y="291"/>
                  <a:pt x="688" y="428"/>
                  <a:pt x="683" y="587"/>
                </a:cubicBezTo>
                <a:lnTo>
                  <a:pt x="682" y="587"/>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65"/>
          <p:cNvSpPr>
            <a:spLocks/>
          </p:cNvSpPr>
          <p:nvPr/>
        </p:nvSpPr>
        <p:spPr bwMode="auto">
          <a:xfrm>
            <a:off x="708025" y="1239837"/>
            <a:ext cx="5894388" cy="4816476"/>
          </a:xfrm>
          <a:custGeom>
            <a:avLst/>
            <a:gdLst>
              <a:gd name="T0" fmla="*/ 0 w 2293"/>
              <a:gd name="T1" fmla="*/ 1866 h 1874"/>
              <a:gd name="T2" fmla="*/ 0 w 2293"/>
              <a:gd name="T3" fmla="*/ 1865 h 1874"/>
              <a:gd name="T4" fmla="*/ 360 w 2293"/>
              <a:gd name="T5" fmla="*/ 1851 h 1874"/>
              <a:gd name="T6" fmla="*/ 770 w 2293"/>
              <a:gd name="T7" fmla="*/ 1748 h 1874"/>
              <a:gd name="T8" fmla="*/ 1586 w 2293"/>
              <a:gd name="T9" fmla="*/ 1274 h 1874"/>
              <a:gd name="T10" fmla="*/ 2129 w 2293"/>
              <a:gd name="T11" fmla="*/ 607 h 1874"/>
              <a:gd name="T12" fmla="*/ 2292 w 2293"/>
              <a:gd name="T13" fmla="*/ 0 h 1874"/>
              <a:gd name="T14" fmla="*/ 2293 w 2293"/>
              <a:gd name="T15" fmla="*/ 0 h 1874"/>
              <a:gd name="T16" fmla="*/ 2130 w 2293"/>
              <a:gd name="T17" fmla="*/ 607 h 1874"/>
              <a:gd name="T18" fmla="*/ 1586 w 2293"/>
              <a:gd name="T19" fmla="*/ 1275 h 1874"/>
              <a:gd name="T20" fmla="*/ 770 w 2293"/>
              <a:gd name="T21" fmla="*/ 1748 h 1874"/>
              <a:gd name="T22" fmla="*/ 360 w 2293"/>
              <a:gd name="T23" fmla="*/ 1852 h 1874"/>
              <a:gd name="T24" fmla="*/ 0 w 2293"/>
              <a:gd name="T25" fmla="*/ 1866 h 1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3" h="1874">
                <a:moveTo>
                  <a:pt x="0" y="1866"/>
                </a:moveTo>
                <a:cubicBezTo>
                  <a:pt x="0" y="1865"/>
                  <a:pt x="0" y="1865"/>
                  <a:pt x="0" y="1865"/>
                </a:cubicBezTo>
                <a:cubicBezTo>
                  <a:pt x="113" y="1873"/>
                  <a:pt x="235" y="1869"/>
                  <a:pt x="360" y="1851"/>
                </a:cubicBezTo>
                <a:cubicBezTo>
                  <a:pt x="496" y="1831"/>
                  <a:pt x="634" y="1796"/>
                  <a:pt x="770" y="1748"/>
                </a:cubicBezTo>
                <a:cubicBezTo>
                  <a:pt x="1061" y="1644"/>
                  <a:pt x="1343" y="1481"/>
                  <a:pt x="1586" y="1274"/>
                </a:cubicBezTo>
                <a:cubicBezTo>
                  <a:pt x="1818" y="1076"/>
                  <a:pt x="2006" y="845"/>
                  <a:pt x="2129" y="607"/>
                </a:cubicBezTo>
                <a:cubicBezTo>
                  <a:pt x="2235" y="402"/>
                  <a:pt x="2291" y="192"/>
                  <a:pt x="2292" y="0"/>
                </a:cubicBezTo>
                <a:cubicBezTo>
                  <a:pt x="2293" y="0"/>
                  <a:pt x="2293" y="0"/>
                  <a:pt x="2293" y="0"/>
                </a:cubicBezTo>
                <a:cubicBezTo>
                  <a:pt x="2292" y="192"/>
                  <a:pt x="2236" y="402"/>
                  <a:pt x="2130" y="607"/>
                </a:cubicBezTo>
                <a:cubicBezTo>
                  <a:pt x="2007" y="846"/>
                  <a:pt x="1819" y="1077"/>
                  <a:pt x="1586" y="1275"/>
                </a:cubicBezTo>
                <a:cubicBezTo>
                  <a:pt x="1343" y="1481"/>
                  <a:pt x="1061" y="1645"/>
                  <a:pt x="770" y="1748"/>
                </a:cubicBezTo>
                <a:cubicBezTo>
                  <a:pt x="634" y="1797"/>
                  <a:pt x="496" y="1832"/>
                  <a:pt x="360" y="1852"/>
                </a:cubicBezTo>
                <a:cubicBezTo>
                  <a:pt x="235" y="1870"/>
                  <a:pt x="113" y="1874"/>
                  <a:pt x="0" y="186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66"/>
          <p:cNvSpPr>
            <a:spLocks/>
          </p:cNvSpPr>
          <p:nvPr/>
        </p:nvSpPr>
        <p:spPr bwMode="auto">
          <a:xfrm>
            <a:off x="2498725" y="1239837"/>
            <a:ext cx="4103688" cy="4770438"/>
          </a:xfrm>
          <a:custGeom>
            <a:avLst/>
            <a:gdLst>
              <a:gd name="T0" fmla="*/ 0 w 1596"/>
              <a:gd name="T1" fmla="*/ 1856 h 1856"/>
              <a:gd name="T2" fmla="*/ 0 w 1596"/>
              <a:gd name="T3" fmla="*/ 1856 h 1856"/>
              <a:gd name="T4" fmla="*/ 584 w 1596"/>
              <a:gd name="T5" fmla="*/ 1603 h 1856"/>
              <a:gd name="T6" fmla="*/ 1127 w 1596"/>
              <a:gd name="T7" fmla="*/ 1127 h 1856"/>
              <a:gd name="T8" fmla="*/ 1481 w 1596"/>
              <a:gd name="T9" fmla="*/ 541 h 1856"/>
              <a:gd name="T10" fmla="*/ 1595 w 1596"/>
              <a:gd name="T11" fmla="*/ 0 h 1856"/>
              <a:gd name="T12" fmla="*/ 1596 w 1596"/>
              <a:gd name="T13" fmla="*/ 0 h 1856"/>
              <a:gd name="T14" fmla="*/ 1566 w 1596"/>
              <a:gd name="T15" fmla="*/ 264 h 1856"/>
              <a:gd name="T16" fmla="*/ 1482 w 1596"/>
              <a:gd name="T17" fmla="*/ 542 h 1856"/>
              <a:gd name="T18" fmla="*/ 1332 w 1596"/>
              <a:gd name="T19" fmla="*/ 842 h 1856"/>
              <a:gd name="T20" fmla="*/ 1127 w 1596"/>
              <a:gd name="T21" fmla="*/ 1128 h 1856"/>
              <a:gd name="T22" fmla="*/ 872 w 1596"/>
              <a:gd name="T23" fmla="*/ 1388 h 1856"/>
              <a:gd name="T24" fmla="*/ 585 w 1596"/>
              <a:gd name="T25" fmla="*/ 1604 h 1856"/>
              <a:gd name="T26" fmla="*/ 293 w 1596"/>
              <a:gd name="T27" fmla="*/ 1759 h 1856"/>
              <a:gd name="T28" fmla="*/ 0 w 1596"/>
              <a:gd name="T29" fmla="*/ 1856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96" h="1856">
                <a:moveTo>
                  <a:pt x="0" y="1856"/>
                </a:moveTo>
                <a:cubicBezTo>
                  <a:pt x="0" y="1856"/>
                  <a:pt x="0" y="1856"/>
                  <a:pt x="0" y="1856"/>
                </a:cubicBezTo>
                <a:cubicBezTo>
                  <a:pt x="193" y="1810"/>
                  <a:pt x="395" y="1723"/>
                  <a:pt x="584" y="1603"/>
                </a:cubicBezTo>
                <a:cubicBezTo>
                  <a:pt x="784" y="1477"/>
                  <a:pt x="971" y="1312"/>
                  <a:pt x="1127" y="1127"/>
                </a:cubicBezTo>
                <a:cubicBezTo>
                  <a:pt x="1278" y="946"/>
                  <a:pt x="1401" y="744"/>
                  <a:pt x="1481" y="541"/>
                </a:cubicBezTo>
                <a:cubicBezTo>
                  <a:pt x="1554" y="358"/>
                  <a:pt x="1593" y="171"/>
                  <a:pt x="1595" y="0"/>
                </a:cubicBezTo>
                <a:cubicBezTo>
                  <a:pt x="1596" y="0"/>
                  <a:pt x="1596" y="0"/>
                  <a:pt x="1596" y="0"/>
                </a:cubicBezTo>
                <a:cubicBezTo>
                  <a:pt x="1595" y="85"/>
                  <a:pt x="1585" y="174"/>
                  <a:pt x="1566" y="264"/>
                </a:cubicBezTo>
                <a:cubicBezTo>
                  <a:pt x="1547" y="355"/>
                  <a:pt x="1519" y="449"/>
                  <a:pt x="1482" y="542"/>
                </a:cubicBezTo>
                <a:cubicBezTo>
                  <a:pt x="1442" y="643"/>
                  <a:pt x="1391" y="744"/>
                  <a:pt x="1332" y="842"/>
                </a:cubicBezTo>
                <a:cubicBezTo>
                  <a:pt x="1272" y="940"/>
                  <a:pt x="1203" y="1037"/>
                  <a:pt x="1127" y="1128"/>
                </a:cubicBezTo>
                <a:cubicBezTo>
                  <a:pt x="1049" y="1221"/>
                  <a:pt x="963" y="1308"/>
                  <a:pt x="872" y="1388"/>
                </a:cubicBezTo>
                <a:cubicBezTo>
                  <a:pt x="781" y="1468"/>
                  <a:pt x="684" y="1541"/>
                  <a:pt x="585" y="1604"/>
                </a:cubicBezTo>
                <a:cubicBezTo>
                  <a:pt x="489" y="1664"/>
                  <a:pt x="391" y="1716"/>
                  <a:pt x="293" y="1759"/>
                </a:cubicBezTo>
                <a:cubicBezTo>
                  <a:pt x="195" y="1801"/>
                  <a:pt x="97" y="1834"/>
                  <a:pt x="0" y="185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67"/>
          <p:cNvSpPr>
            <a:spLocks/>
          </p:cNvSpPr>
          <p:nvPr/>
        </p:nvSpPr>
        <p:spPr bwMode="auto">
          <a:xfrm>
            <a:off x="4510088" y="1239837"/>
            <a:ext cx="2092325" cy="3741738"/>
          </a:xfrm>
          <a:custGeom>
            <a:avLst/>
            <a:gdLst>
              <a:gd name="T0" fmla="*/ 0 w 814"/>
              <a:gd name="T1" fmla="*/ 1456 h 1456"/>
              <a:gd name="T2" fmla="*/ 0 w 814"/>
              <a:gd name="T3" fmla="*/ 1456 h 1456"/>
              <a:gd name="T4" fmla="*/ 285 w 814"/>
              <a:gd name="T5" fmla="*/ 1228 h 1456"/>
              <a:gd name="T6" fmla="*/ 547 w 814"/>
              <a:gd name="T7" fmla="*/ 881 h 1456"/>
              <a:gd name="T8" fmla="*/ 813 w 814"/>
              <a:gd name="T9" fmla="*/ 0 h 1456"/>
              <a:gd name="T10" fmla="*/ 814 w 814"/>
              <a:gd name="T11" fmla="*/ 0 h 1456"/>
              <a:gd name="T12" fmla="*/ 548 w 814"/>
              <a:gd name="T13" fmla="*/ 881 h 1456"/>
              <a:gd name="T14" fmla="*/ 286 w 814"/>
              <a:gd name="T15" fmla="*/ 1228 h 1456"/>
              <a:gd name="T16" fmla="*/ 0 w 814"/>
              <a:gd name="T17" fmla="*/ 1456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4" h="1456">
                <a:moveTo>
                  <a:pt x="0" y="1456"/>
                </a:moveTo>
                <a:cubicBezTo>
                  <a:pt x="0" y="1456"/>
                  <a:pt x="0" y="1456"/>
                  <a:pt x="0" y="1456"/>
                </a:cubicBezTo>
                <a:cubicBezTo>
                  <a:pt x="100" y="1396"/>
                  <a:pt x="196" y="1320"/>
                  <a:pt x="285" y="1228"/>
                </a:cubicBezTo>
                <a:cubicBezTo>
                  <a:pt x="384" y="1126"/>
                  <a:pt x="472" y="1009"/>
                  <a:pt x="547" y="881"/>
                </a:cubicBezTo>
                <a:cubicBezTo>
                  <a:pt x="711" y="602"/>
                  <a:pt x="805" y="289"/>
                  <a:pt x="813" y="0"/>
                </a:cubicBezTo>
                <a:cubicBezTo>
                  <a:pt x="814" y="0"/>
                  <a:pt x="814" y="0"/>
                  <a:pt x="814" y="0"/>
                </a:cubicBezTo>
                <a:cubicBezTo>
                  <a:pt x="806" y="290"/>
                  <a:pt x="712" y="602"/>
                  <a:pt x="548" y="881"/>
                </a:cubicBezTo>
                <a:cubicBezTo>
                  <a:pt x="473" y="1010"/>
                  <a:pt x="384" y="1127"/>
                  <a:pt x="286" y="1228"/>
                </a:cubicBezTo>
                <a:cubicBezTo>
                  <a:pt x="196" y="1320"/>
                  <a:pt x="100" y="1397"/>
                  <a:pt x="0" y="145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68"/>
          <p:cNvSpPr>
            <a:spLocks/>
          </p:cNvSpPr>
          <p:nvPr/>
        </p:nvSpPr>
        <p:spPr bwMode="auto">
          <a:xfrm>
            <a:off x="5141913" y="1239837"/>
            <a:ext cx="1460500" cy="2346325"/>
          </a:xfrm>
          <a:custGeom>
            <a:avLst/>
            <a:gdLst>
              <a:gd name="T0" fmla="*/ 0 w 568"/>
              <a:gd name="T1" fmla="*/ 913 h 913"/>
              <a:gd name="T2" fmla="*/ 0 w 568"/>
              <a:gd name="T3" fmla="*/ 912 h 913"/>
              <a:gd name="T4" fmla="*/ 163 w 568"/>
              <a:gd name="T5" fmla="*/ 823 h 913"/>
              <a:gd name="T6" fmla="*/ 337 w 568"/>
              <a:gd name="T7" fmla="*/ 638 h 913"/>
              <a:gd name="T8" fmla="*/ 567 w 568"/>
              <a:gd name="T9" fmla="*/ 0 h 913"/>
              <a:gd name="T10" fmla="*/ 568 w 568"/>
              <a:gd name="T11" fmla="*/ 0 h 913"/>
              <a:gd name="T12" fmla="*/ 495 w 568"/>
              <a:gd name="T13" fmla="*/ 345 h 913"/>
              <a:gd name="T14" fmla="*/ 338 w 568"/>
              <a:gd name="T15" fmla="*/ 639 h 913"/>
              <a:gd name="T16" fmla="*/ 163 w 568"/>
              <a:gd name="T17" fmla="*/ 824 h 913"/>
              <a:gd name="T18" fmla="*/ 0 w 568"/>
              <a:gd name="T19" fmla="*/ 91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8" h="913">
                <a:moveTo>
                  <a:pt x="0" y="913"/>
                </a:moveTo>
                <a:cubicBezTo>
                  <a:pt x="0" y="912"/>
                  <a:pt x="0" y="912"/>
                  <a:pt x="0" y="912"/>
                </a:cubicBezTo>
                <a:cubicBezTo>
                  <a:pt x="53" y="895"/>
                  <a:pt x="108" y="866"/>
                  <a:pt x="163" y="823"/>
                </a:cubicBezTo>
                <a:cubicBezTo>
                  <a:pt x="225" y="775"/>
                  <a:pt x="284" y="712"/>
                  <a:pt x="337" y="638"/>
                </a:cubicBezTo>
                <a:cubicBezTo>
                  <a:pt x="473" y="451"/>
                  <a:pt x="557" y="218"/>
                  <a:pt x="567" y="0"/>
                </a:cubicBezTo>
                <a:cubicBezTo>
                  <a:pt x="568" y="0"/>
                  <a:pt x="568" y="0"/>
                  <a:pt x="568" y="0"/>
                </a:cubicBezTo>
                <a:cubicBezTo>
                  <a:pt x="562" y="115"/>
                  <a:pt x="538" y="231"/>
                  <a:pt x="495" y="345"/>
                </a:cubicBezTo>
                <a:cubicBezTo>
                  <a:pt x="456" y="449"/>
                  <a:pt x="402" y="550"/>
                  <a:pt x="338" y="639"/>
                </a:cubicBezTo>
                <a:cubicBezTo>
                  <a:pt x="285" y="713"/>
                  <a:pt x="226" y="775"/>
                  <a:pt x="163" y="824"/>
                </a:cubicBezTo>
                <a:cubicBezTo>
                  <a:pt x="109" y="866"/>
                  <a:pt x="54" y="896"/>
                  <a:pt x="0" y="913"/>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69"/>
          <p:cNvSpPr>
            <a:spLocks/>
          </p:cNvSpPr>
          <p:nvPr/>
        </p:nvSpPr>
        <p:spPr bwMode="auto">
          <a:xfrm>
            <a:off x="5403850" y="1239837"/>
            <a:ext cx="1198563" cy="2674938"/>
          </a:xfrm>
          <a:custGeom>
            <a:avLst/>
            <a:gdLst>
              <a:gd name="T0" fmla="*/ 1 w 466"/>
              <a:gd name="T1" fmla="*/ 1041 h 1041"/>
              <a:gd name="T2" fmla="*/ 0 w 466"/>
              <a:gd name="T3" fmla="*/ 1041 h 1041"/>
              <a:gd name="T4" fmla="*/ 307 w 466"/>
              <a:gd name="T5" fmla="*/ 613 h 1041"/>
              <a:gd name="T6" fmla="*/ 465 w 466"/>
              <a:gd name="T7" fmla="*/ 0 h 1041"/>
              <a:gd name="T8" fmla="*/ 466 w 466"/>
              <a:gd name="T9" fmla="*/ 0 h 1041"/>
              <a:gd name="T10" fmla="*/ 308 w 466"/>
              <a:gd name="T11" fmla="*/ 613 h 1041"/>
              <a:gd name="T12" fmla="*/ 1 w 466"/>
              <a:gd name="T13" fmla="*/ 1041 h 1041"/>
            </a:gdLst>
            <a:ahLst/>
            <a:cxnLst>
              <a:cxn ang="0">
                <a:pos x="T0" y="T1"/>
              </a:cxn>
              <a:cxn ang="0">
                <a:pos x="T2" y="T3"/>
              </a:cxn>
              <a:cxn ang="0">
                <a:pos x="T4" y="T5"/>
              </a:cxn>
              <a:cxn ang="0">
                <a:pos x="T6" y="T7"/>
              </a:cxn>
              <a:cxn ang="0">
                <a:pos x="T8" y="T9"/>
              </a:cxn>
              <a:cxn ang="0">
                <a:pos x="T10" y="T11"/>
              </a:cxn>
              <a:cxn ang="0">
                <a:pos x="T12" y="T13"/>
              </a:cxn>
            </a:cxnLst>
            <a:rect l="0" t="0" r="r" b="b"/>
            <a:pathLst>
              <a:path w="466" h="1041">
                <a:moveTo>
                  <a:pt x="1" y="1041"/>
                </a:moveTo>
                <a:cubicBezTo>
                  <a:pt x="0" y="1041"/>
                  <a:pt x="0" y="1041"/>
                  <a:pt x="0" y="1041"/>
                </a:cubicBezTo>
                <a:cubicBezTo>
                  <a:pt x="120" y="932"/>
                  <a:pt x="226" y="784"/>
                  <a:pt x="307" y="613"/>
                </a:cubicBezTo>
                <a:cubicBezTo>
                  <a:pt x="403" y="412"/>
                  <a:pt x="458" y="200"/>
                  <a:pt x="465" y="0"/>
                </a:cubicBezTo>
                <a:cubicBezTo>
                  <a:pt x="466" y="0"/>
                  <a:pt x="466" y="0"/>
                  <a:pt x="466" y="0"/>
                </a:cubicBezTo>
                <a:cubicBezTo>
                  <a:pt x="458" y="200"/>
                  <a:pt x="404" y="412"/>
                  <a:pt x="308" y="613"/>
                </a:cubicBezTo>
                <a:cubicBezTo>
                  <a:pt x="226" y="784"/>
                  <a:pt x="120" y="932"/>
                  <a:pt x="1" y="1041"/>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70"/>
          <p:cNvSpPr>
            <a:spLocks/>
          </p:cNvSpPr>
          <p:nvPr/>
        </p:nvSpPr>
        <p:spPr bwMode="auto">
          <a:xfrm>
            <a:off x="5116513" y="265112"/>
            <a:ext cx="1485900" cy="974725"/>
          </a:xfrm>
          <a:custGeom>
            <a:avLst/>
            <a:gdLst>
              <a:gd name="T0" fmla="*/ 577 w 578"/>
              <a:gd name="T1" fmla="*/ 379 h 379"/>
              <a:gd name="T2" fmla="*/ 359 w 578"/>
              <a:gd name="T3" fmla="*/ 108 h 379"/>
              <a:gd name="T4" fmla="*/ 0 w 578"/>
              <a:gd name="T5" fmla="*/ 0 h 379"/>
              <a:gd name="T6" fmla="*/ 1 w 578"/>
              <a:gd name="T7" fmla="*/ 0 h 379"/>
              <a:gd name="T8" fmla="*/ 360 w 578"/>
              <a:gd name="T9" fmla="*/ 107 h 379"/>
              <a:gd name="T10" fmla="*/ 508 w 578"/>
              <a:gd name="T11" fmla="*/ 219 h 379"/>
              <a:gd name="T12" fmla="*/ 578 w 578"/>
              <a:gd name="T13" fmla="*/ 379 h 379"/>
              <a:gd name="T14" fmla="*/ 577 w 578"/>
              <a:gd name="T15" fmla="*/ 379 h 3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8" h="379">
                <a:moveTo>
                  <a:pt x="577" y="379"/>
                </a:moveTo>
                <a:cubicBezTo>
                  <a:pt x="570" y="231"/>
                  <a:pt x="422" y="140"/>
                  <a:pt x="359" y="108"/>
                </a:cubicBezTo>
                <a:cubicBezTo>
                  <a:pt x="262" y="58"/>
                  <a:pt x="148" y="24"/>
                  <a:pt x="0" y="0"/>
                </a:cubicBezTo>
                <a:cubicBezTo>
                  <a:pt x="1" y="0"/>
                  <a:pt x="1" y="0"/>
                  <a:pt x="1" y="0"/>
                </a:cubicBezTo>
                <a:cubicBezTo>
                  <a:pt x="148" y="23"/>
                  <a:pt x="262" y="57"/>
                  <a:pt x="360" y="107"/>
                </a:cubicBezTo>
                <a:cubicBezTo>
                  <a:pt x="419" y="138"/>
                  <a:pt x="470" y="176"/>
                  <a:pt x="508" y="219"/>
                </a:cubicBezTo>
                <a:cubicBezTo>
                  <a:pt x="551" y="269"/>
                  <a:pt x="575" y="323"/>
                  <a:pt x="578" y="379"/>
                </a:cubicBezTo>
                <a:lnTo>
                  <a:pt x="577" y="379"/>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71"/>
          <p:cNvSpPr>
            <a:spLocks/>
          </p:cNvSpPr>
          <p:nvPr/>
        </p:nvSpPr>
        <p:spPr bwMode="auto">
          <a:xfrm>
            <a:off x="3079750" y="1239837"/>
            <a:ext cx="3522663" cy="1325563"/>
          </a:xfrm>
          <a:custGeom>
            <a:avLst/>
            <a:gdLst>
              <a:gd name="T0" fmla="*/ 0 w 1370"/>
              <a:gd name="T1" fmla="*/ 516 h 516"/>
              <a:gd name="T2" fmla="*/ 0 w 1370"/>
              <a:gd name="T3" fmla="*/ 515 h 516"/>
              <a:gd name="T4" fmla="*/ 529 w 1370"/>
              <a:gd name="T5" fmla="*/ 319 h 516"/>
              <a:gd name="T6" fmla="*/ 860 w 1370"/>
              <a:gd name="T7" fmla="*/ 204 h 516"/>
              <a:gd name="T8" fmla="*/ 1008 w 1370"/>
              <a:gd name="T9" fmla="*/ 153 h 516"/>
              <a:gd name="T10" fmla="*/ 1034 w 1370"/>
              <a:gd name="T11" fmla="*/ 144 h 516"/>
              <a:gd name="T12" fmla="*/ 1180 w 1370"/>
              <a:gd name="T13" fmla="*/ 92 h 516"/>
              <a:gd name="T14" fmla="*/ 1296 w 1370"/>
              <a:gd name="T15" fmla="*/ 48 h 516"/>
              <a:gd name="T16" fmla="*/ 1369 w 1370"/>
              <a:gd name="T17" fmla="*/ 5 h 516"/>
              <a:gd name="T18" fmla="*/ 1369 w 1370"/>
              <a:gd name="T19" fmla="*/ 1 h 516"/>
              <a:gd name="T20" fmla="*/ 1370 w 1370"/>
              <a:gd name="T21" fmla="*/ 0 h 516"/>
              <a:gd name="T22" fmla="*/ 1370 w 1370"/>
              <a:gd name="T23" fmla="*/ 5 h 516"/>
              <a:gd name="T24" fmla="*/ 1296 w 1370"/>
              <a:gd name="T25" fmla="*/ 48 h 516"/>
              <a:gd name="T26" fmla="*/ 1180 w 1370"/>
              <a:gd name="T27" fmla="*/ 93 h 516"/>
              <a:gd name="T28" fmla="*/ 1035 w 1370"/>
              <a:gd name="T29" fmla="*/ 144 h 516"/>
              <a:gd name="T30" fmla="*/ 1008 w 1370"/>
              <a:gd name="T31" fmla="*/ 154 h 516"/>
              <a:gd name="T32" fmla="*/ 860 w 1370"/>
              <a:gd name="T33" fmla="*/ 205 h 516"/>
              <a:gd name="T34" fmla="*/ 530 w 1370"/>
              <a:gd name="T35" fmla="*/ 320 h 516"/>
              <a:gd name="T36" fmla="*/ 0 w 1370"/>
              <a:gd name="T37" fmla="*/ 51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70" h="516">
                <a:moveTo>
                  <a:pt x="0" y="516"/>
                </a:moveTo>
                <a:cubicBezTo>
                  <a:pt x="0" y="515"/>
                  <a:pt x="0" y="515"/>
                  <a:pt x="0" y="515"/>
                </a:cubicBezTo>
                <a:cubicBezTo>
                  <a:pt x="161" y="452"/>
                  <a:pt x="334" y="388"/>
                  <a:pt x="529" y="319"/>
                </a:cubicBezTo>
                <a:cubicBezTo>
                  <a:pt x="645" y="278"/>
                  <a:pt x="754" y="240"/>
                  <a:pt x="860" y="204"/>
                </a:cubicBezTo>
                <a:cubicBezTo>
                  <a:pt x="912" y="186"/>
                  <a:pt x="960" y="169"/>
                  <a:pt x="1008" y="153"/>
                </a:cubicBezTo>
                <a:cubicBezTo>
                  <a:pt x="1017" y="150"/>
                  <a:pt x="1026" y="147"/>
                  <a:pt x="1034" y="144"/>
                </a:cubicBezTo>
                <a:cubicBezTo>
                  <a:pt x="1087" y="125"/>
                  <a:pt x="1136" y="108"/>
                  <a:pt x="1180" y="92"/>
                </a:cubicBezTo>
                <a:cubicBezTo>
                  <a:pt x="1230" y="74"/>
                  <a:pt x="1267" y="60"/>
                  <a:pt x="1296" y="48"/>
                </a:cubicBezTo>
                <a:cubicBezTo>
                  <a:pt x="1341" y="29"/>
                  <a:pt x="1366" y="14"/>
                  <a:pt x="1369" y="5"/>
                </a:cubicBezTo>
                <a:cubicBezTo>
                  <a:pt x="1370" y="3"/>
                  <a:pt x="1370" y="2"/>
                  <a:pt x="1369" y="1"/>
                </a:cubicBezTo>
                <a:cubicBezTo>
                  <a:pt x="1370" y="0"/>
                  <a:pt x="1370" y="0"/>
                  <a:pt x="1370" y="0"/>
                </a:cubicBezTo>
                <a:cubicBezTo>
                  <a:pt x="1370" y="2"/>
                  <a:pt x="1370" y="3"/>
                  <a:pt x="1370" y="5"/>
                </a:cubicBezTo>
                <a:cubicBezTo>
                  <a:pt x="1366" y="15"/>
                  <a:pt x="1342" y="29"/>
                  <a:pt x="1296" y="48"/>
                </a:cubicBezTo>
                <a:cubicBezTo>
                  <a:pt x="1267" y="60"/>
                  <a:pt x="1230" y="74"/>
                  <a:pt x="1180" y="93"/>
                </a:cubicBezTo>
                <a:cubicBezTo>
                  <a:pt x="1137" y="109"/>
                  <a:pt x="1087" y="126"/>
                  <a:pt x="1035" y="144"/>
                </a:cubicBezTo>
                <a:cubicBezTo>
                  <a:pt x="1026" y="147"/>
                  <a:pt x="1017" y="150"/>
                  <a:pt x="1008" y="154"/>
                </a:cubicBezTo>
                <a:cubicBezTo>
                  <a:pt x="961" y="170"/>
                  <a:pt x="912" y="187"/>
                  <a:pt x="860" y="205"/>
                </a:cubicBezTo>
                <a:cubicBezTo>
                  <a:pt x="755" y="241"/>
                  <a:pt x="646" y="279"/>
                  <a:pt x="530" y="320"/>
                </a:cubicBezTo>
                <a:cubicBezTo>
                  <a:pt x="335" y="389"/>
                  <a:pt x="161" y="453"/>
                  <a:pt x="0" y="51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72"/>
          <p:cNvSpPr>
            <a:spLocks/>
          </p:cNvSpPr>
          <p:nvPr/>
        </p:nvSpPr>
        <p:spPr bwMode="auto">
          <a:xfrm>
            <a:off x="4378325" y="1016000"/>
            <a:ext cx="2233613" cy="735013"/>
          </a:xfrm>
          <a:custGeom>
            <a:avLst/>
            <a:gdLst>
              <a:gd name="T0" fmla="*/ 0 w 869"/>
              <a:gd name="T1" fmla="*/ 286 h 286"/>
              <a:gd name="T2" fmla="*/ 0 w 869"/>
              <a:gd name="T3" fmla="*/ 285 h 286"/>
              <a:gd name="T4" fmla="*/ 332 w 869"/>
              <a:gd name="T5" fmla="*/ 106 h 286"/>
              <a:gd name="T6" fmla="*/ 631 w 869"/>
              <a:gd name="T7" fmla="*/ 14 h 286"/>
              <a:gd name="T8" fmla="*/ 817 w 869"/>
              <a:gd name="T9" fmla="*/ 18 h 286"/>
              <a:gd name="T10" fmla="*/ 865 w 869"/>
              <a:gd name="T11" fmla="*/ 88 h 286"/>
              <a:gd name="T12" fmla="*/ 864 w 869"/>
              <a:gd name="T13" fmla="*/ 87 h 286"/>
              <a:gd name="T14" fmla="*/ 817 w 869"/>
              <a:gd name="T15" fmla="*/ 19 h 286"/>
              <a:gd name="T16" fmla="*/ 631 w 869"/>
              <a:gd name="T17" fmla="*/ 14 h 286"/>
              <a:gd name="T18" fmla="*/ 332 w 869"/>
              <a:gd name="T19" fmla="*/ 107 h 286"/>
              <a:gd name="T20" fmla="*/ 0 w 869"/>
              <a:gd name="T21"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9" h="286">
                <a:moveTo>
                  <a:pt x="0" y="286"/>
                </a:moveTo>
                <a:cubicBezTo>
                  <a:pt x="0" y="285"/>
                  <a:pt x="0" y="285"/>
                  <a:pt x="0" y="285"/>
                </a:cubicBezTo>
                <a:cubicBezTo>
                  <a:pt x="110" y="213"/>
                  <a:pt x="221" y="153"/>
                  <a:pt x="332" y="106"/>
                </a:cubicBezTo>
                <a:cubicBezTo>
                  <a:pt x="441" y="59"/>
                  <a:pt x="542" y="28"/>
                  <a:pt x="631" y="14"/>
                </a:cubicBezTo>
                <a:cubicBezTo>
                  <a:pt x="712" y="0"/>
                  <a:pt x="775" y="2"/>
                  <a:pt x="817" y="18"/>
                </a:cubicBezTo>
                <a:cubicBezTo>
                  <a:pt x="850" y="31"/>
                  <a:pt x="869" y="60"/>
                  <a:pt x="865" y="88"/>
                </a:cubicBezTo>
                <a:cubicBezTo>
                  <a:pt x="864" y="87"/>
                  <a:pt x="864" y="87"/>
                  <a:pt x="864" y="87"/>
                </a:cubicBezTo>
                <a:cubicBezTo>
                  <a:pt x="869" y="60"/>
                  <a:pt x="849" y="31"/>
                  <a:pt x="817" y="19"/>
                </a:cubicBezTo>
                <a:cubicBezTo>
                  <a:pt x="775" y="3"/>
                  <a:pt x="712" y="1"/>
                  <a:pt x="631" y="14"/>
                </a:cubicBezTo>
                <a:cubicBezTo>
                  <a:pt x="542" y="29"/>
                  <a:pt x="441" y="60"/>
                  <a:pt x="332" y="107"/>
                </a:cubicBezTo>
                <a:cubicBezTo>
                  <a:pt x="222" y="154"/>
                  <a:pt x="110" y="214"/>
                  <a:pt x="0" y="28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73"/>
          <p:cNvSpPr>
            <a:spLocks/>
          </p:cNvSpPr>
          <p:nvPr/>
        </p:nvSpPr>
        <p:spPr bwMode="auto">
          <a:xfrm>
            <a:off x="5232400" y="147637"/>
            <a:ext cx="1379538" cy="1092200"/>
          </a:xfrm>
          <a:custGeom>
            <a:avLst/>
            <a:gdLst>
              <a:gd name="T0" fmla="*/ 532 w 537"/>
              <a:gd name="T1" fmla="*/ 425 h 425"/>
              <a:gd name="T2" fmla="*/ 494 w 537"/>
              <a:gd name="T3" fmla="*/ 175 h 425"/>
              <a:gd name="T4" fmla="*/ 363 w 537"/>
              <a:gd name="T5" fmla="*/ 23 h 425"/>
              <a:gd name="T6" fmla="*/ 180 w 537"/>
              <a:gd name="T7" fmla="*/ 28 h 425"/>
              <a:gd name="T8" fmla="*/ 1 w 537"/>
              <a:gd name="T9" fmla="*/ 144 h 425"/>
              <a:gd name="T10" fmla="*/ 0 w 537"/>
              <a:gd name="T11" fmla="*/ 144 h 425"/>
              <a:gd name="T12" fmla="*/ 179 w 537"/>
              <a:gd name="T13" fmla="*/ 27 h 425"/>
              <a:gd name="T14" fmla="*/ 363 w 537"/>
              <a:gd name="T15" fmla="*/ 23 h 425"/>
              <a:gd name="T16" fmla="*/ 495 w 537"/>
              <a:gd name="T17" fmla="*/ 175 h 425"/>
              <a:gd name="T18" fmla="*/ 533 w 537"/>
              <a:gd name="T19" fmla="*/ 425 h 425"/>
              <a:gd name="T20" fmla="*/ 532 w 537"/>
              <a:gd name="T21"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7" h="425">
                <a:moveTo>
                  <a:pt x="532" y="425"/>
                </a:moveTo>
                <a:cubicBezTo>
                  <a:pt x="536" y="335"/>
                  <a:pt x="523" y="246"/>
                  <a:pt x="494" y="175"/>
                </a:cubicBezTo>
                <a:cubicBezTo>
                  <a:pt x="464" y="99"/>
                  <a:pt x="418" y="47"/>
                  <a:pt x="363" y="23"/>
                </a:cubicBezTo>
                <a:cubicBezTo>
                  <a:pt x="311" y="1"/>
                  <a:pt x="247" y="3"/>
                  <a:pt x="180" y="28"/>
                </a:cubicBezTo>
                <a:cubicBezTo>
                  <a:pt x="119" y="50"/>
                  <a:pt x="55" y="91"/>
                  <a:pt x="1" y="144"/>
                </a:cubicBezTo>
                <a:cubicBezTo>
                  <a:pt x="0" y="144"/>
                  <a:pt x="0" y="144"/>
                  <a:pt x="0" y="144"/>
                </a:cubicBezTo>
                <a:cubicBezTo>
                  <a:pt x="55" y="91"/>
                  <a:pt x="118" y="49"/>
                  <a:pt x="179" y="27"/>
                </a:cubicBezTo>
                <a:cubicBezTo>
                  <a:pt x="247" y="2"/>
                  <a:pt x="311" y="0"/>
                  <a:pt x="363" y="23"/>
                </a:cubicBezTo>
                <a:cubicBezTo>
                  <a:pt x="419" y="46"/>
                  <a:pt x="464" y="99"/>
                  <a:pt x="495" y="175"/>
                </a:cubicBezTo>
                <a:cubicBezTo>
                  <a:pt x="524" y="246"/>
                  <a:pt x="537" y="335"/>
                  <a:pt x="533" y="425"/>
                </a:cubicBezTo>
                <a:lnTo>
                  <a:pt x="532" y="425"/>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64" name="组合 63"/>
          <p:cNvGrpSpPr/>
          <p:nvPr/>
        </p:nvGrpSpPr>
        <p:grpSpPr>
          <a:xfrm>
            <a:off x="1827622" y="1343919"/>
            <a:ext cx="2304000" cy="2304000"/>
            <a:chOff x="1827622" y="1343919"/>
            <a:chExt cx="2304000" cy="2304000"/>
          </a:xfrm>
        </p:grpSpPr>
        <p:sp>
          <p:nvSpPr>
            <p:cNvPr id="65" name="椭圆 6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 name="椭圆 66"/>
          <p:cNvSpPr/>
          <p:nvPr/>
        </p:nvSpPr>
        <p:spPr>
          <a:xfrm>
            <a:off x="2166971" y="1683268"/>
            <a:ext cx="1625302" cy="1625302"/>
          </a:xfrm>
          <a:prstGeom prst="ellipse">
            <a:avLst/>
          </a:prstGeom>
          <a:solidFill>
            <a:schemeClr val="accent6"/>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grpSp>
        <p:nvGrpSpPr>
          <p:cNvPr id="68" name="组合 67"/>
          <p:cNvGrpSpPr/>
          <p:nvPr/>
        </p:nvGrpSpPr>
        <p:grpSpPr>
          <a:xfrm>
            <a:off x="4878363" y="3308570"/>
            <a:ext cx="504056" cy="504056"/>
            <a:chOff x="1827622" y="1343919"/>
            <a:chExt cx="2304000" cy="2304000"/>
          </a:xfrm>
          <a:solidFill>
            <a:schemeClr val="accent1"/>
          </a:solidFill>
        </p:grpSpPr>
        <p:sp>
          <p:nvSpPr>
            <p:cNvPr id="69" name="椭圆 68"/>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同心圆 70"/>
          <p:cNvSpPr/>
          <p:nvPr/>
        </p:nvSpPr>
        <p:spPr>
          <a:xfrm>
            <a:off x="4622661" y="1886068"/>
            <a:ext cx="179096" cy="179096"/>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2" name="同心圆 71"/>
          <p:cNvSpPr/>
          <p:nvPr/>
        </p:nvSpPr>
        <p:spPr>
          <a:xfrm>
            <a:off x="5502262" y="1581933"/>
            <a:ext cx="179096" cy="179096"/>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3600">
              <a:solidFill>
                <a:schemeClr val="bg1"/>
              </a:solidFill>
              <a:latin typeface="微软雅黑" pitchFamily="34" charset="-122"/>
              <a:ea typeface="微软雅黑" pitchFamily="34" charset="-122"/>
            </a:endParaRPr>
          </a:p>
        </p:txBody>
      </p:sp>
      <p:sp>
        <p:nvSpPr>
          <p:cNvPr id="73" name="同心圆 72"/>
          <p:cNvSpPr/>
          <p:nvPr/>
        </p:nvSpPr>
        <p:spPr>
          <a:xfrm>
            <a:off x="5055540" y="200025"/>
            <a:ext cx="179096" cy="179096"/>
          </a:xfrm>
          <a:prstGeom prst="don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73"/>
          <p:cNvSpPr/>
          <p:nvPr/>
        </p:nvSpPr>
        <p:spPr>
          <a:xfrm>
            <a:off x="5970111" y="485774"/>
            <a:ext cx="179096" cy="179096"/>
          </a:xfrm>
          <a:prstGeom prst="don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同心圆 74"/>
          <p:cNvSpPr/>
          <p:nvPr/>
        </p:nvSpPr>
        <p:spPr>
          <a:xfrm>
            <a:off x="5337467" y="3821403"/>
            <a:ext cx="179096" cy="179096"/>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3600">
              <a:solidFill>
                <a:schemeClr val="bg1"/>
              </a:solidFill>
              <a:latin typeface="微软雅黑" pitchFamily="34" charset="-122"/>
              <a:ea typeface="微软雅黑" pitchFamily="34" charset="-122"/>
            </a:endParaRPr>
          </a:p>
        </p:txBody>
      </p:sp>
      <p:sp>
        <p:nvSpPr>
          <p:cNvPr id="76" name="同心圆 75"/>
          <p:cNvSpPr/>
          <p:nvPr/>
        </p:nvSpPr>
        <p:spPr>
          <a:xfrm>
            <a:off x="2453627" y="5887535"/>
            <a:ext cx="179096" cy="179096"/>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77" name="同心圆 76"/>
          <p:cNvSpPr/>
          <p:nvPr/>
        </p:nvSpPr>
        <p:spPr>
          <a:xfrm>
            <a:off x="631178" y="5943892"/>
            <a:ext cx="179096" cy="179096"/>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grpSp>
        <p:nvGrpSpPr>
          <p:cNvPr id="78" name="组合 77"/>
          <p:cNvGrpSpPr/>
          <p:nvPr/>
        </p:nvGrpSpPr>
        <p:grpSpPr>
          <a:xfrm>
            <a:off x="6347210" y="935013"/>
            <a:ext cx="504056" cy="504056"/>
            <a:chOff x="1827622" y="1343919"/>
            <a:chExt cx="2304000" cy="2304000"/>
          </a:xfrm>
          <a:solidFill>
            <a:schemeClr val="accent1"/>
          </a:solidFill>
        </p:grpSpPr>
        <p:sp>
          <p:nvSpPr>
            <p:cNvPr id="79" name="椭圆 78"/>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1" name="组合 80"/>
          <p:cNvGrpSpPr/>
          <p:nvPr/>
        </p:nvGrpSpPr>
        <p:grpSpPr>
          <a:xfrm>
            <a:off x="5718083" y="2659038"/>
            <a:ext cx="504056" cy="504056"/>
            <a:chOff x="1827622" y="1343919"/>
            <a:chExt cx="2304000" cy="2304000"/>
          </a:xfrm>
        </p:grpSpPr>
        <p:sp>
          <p:nvSpPr>
            <p:cNvPr id="82" name="椭圆 8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a:off x="4700112" y="4287043"/>
            <a:ext cx="504056" cy="504056"/>
            <a:chOff x="1827622" y="1343919"/>
            <a:chExt cx="2304000" cy="2304000"/>
          </a:xfrm>
        </p:grpSpPr>
        <p:sp>
          <p:nvSpPr>
            <p:cNvPr id="85" name="椭圆 8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7" name="组合 86"/>
          <p:cNvGrpSpPr/>
          <p:nvPr/>
        </p:nvGrpSpPr>
        <p:grpSpPr>
          <a:xfrm>
            <a:off x="4055675" y="738779"/>
            <a:ext cx="746082" cy="746082"/>
            <a:chOff x="1827622" y="1343919"/>
            <a:chExt cx="2304000" cy="2304000"/>
          </a:xfrm>
        </p:grpSpPr>
        <p:sp>
          <p:nvSpPr>
            <p:cNvPr id="88" name="椭圆 8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81797" y="1832771"/>
            <a:ext cx="1494182" cy="1356879"/>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483551" y="241814"/>
            <a:ext cx="2366294" cy="1024217"/>
          </a:xfrm>
          <a:prstGeom prst="rect">
            <a:avLst/>
          </a:prstGeom>
        </p:spPr>
      </p:pic>
    </p:spTree>
    <p:extLst>
      <p:ext uri="{BB962C8B-B14F-4D97-AF65-F5344CB8AC3E}">
        <p14:creationId xmlns:p14="http://schemas.microsoft.com/office/powerpoint/2010/main" val="2083579021"/>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a:grpSpLocks/>
          </p:cNvGrpSpPr>
          <p:nvPr/>
        </p:nvGrpSpPr>
        <p:grpSpPr bwMode="auto">
          <a:xfrm>
            <a:off x="5784450" y="2349674"/>
            <a:ext cx="2192225" cy="2320706"/>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69" name="Group 5"/>
          <p:cNvGrpSpPr>
            <a:grpSpLocks/>
          </p:cNvGrpSpPr>
          <p:nvPr/>
        </p:nvGrpSpPr>
        <p:grpSpPr bwMode="auto">
          <a:xfrm>
            <a:off x="7976675" y="2544404"/>
            <a:ext cx="2192225" cy="2125976"/>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72" name="Group 8"/>
          <p:cNvGrpSpPr>
            <a:grpSpLocks/>
          </p:cNvGrpSpPr>
          <p:nvPr/>
        </p:nvGrpSpPr>
        <p:grpSpPr bwMode="auto">
          <a:xfrm>
            <a:off x="4875039" y="2608645"/>
            <a:ext cx="3099629" cy="2059727"/>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latinLnBrk="1"/>
              <a:endParaRPr lang="zh-CN" altLang="en-US" b="1">
                <a:solidFill>
                  <a:srgbClr val="000000"/>
                </a:solidFill>
                <a:latin typeface="Gulim" pitchFamily="34" charset="-127"/>
                <a:sym typeface="Gulim" pitchFamily="34" charset="-127"/>
              </a:endParaRPr>
            </a:p>
          </p:txBody>
        </p:sp>
      </p:grpSp>
      <p:grpSp>
        <p:nvGrpSpPr>
          <p:cNvPr id="75" name="Group 11"/>
          <p:cNvGrpSpPr>
            <a:grpSpLocks/>
          </p:cNvGrpSpPr>
          <p:nvPr/>
        </p:nvGrpSpPr>
        <p:grpSpPr bwMode="auto">
          <a:xfrm>
            <a:off x="7976675" y="3192837"/>
            <a:ext cx="3097622" cy="1477543"/>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7" name="Rectangle 19"/>
            <p:cNvSpPr>
              <a:spLocks noChangeArrowheads="1"/>
            </p:cNvSpPr>
            <p:nvPr/>
          </p:nvSpPr>
          <p:spPr bwMode="auto">
            <a:xfrm>
              <a:off x="0" y="591"/>
              <a:ext cx="1675" cy="209"/>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latinLnBrk="1"/>
              <a:endParaRPr lang="zh-CN" altLang="en-US" b="1">
                <a:solidFill>
                  <a:srgbClr val="000000"/>
                </a:solidFill>
                <a:latin typeface="Gulim" pitchFamily="34" charset="-127"/>
                <a:sym typeface="Gulim" pitchFamily="34" charset="-127"/>
              </a:endParaRPr>
            </a:p>
          </p:txBody>
        </p:sp>
      </p:grpSp>
      <p:grpSp>
        <p:nvGrpSpPr>
          <p:cNvPr id="78" name="Group 14"/>
          <p:cNvGrpSpPr>
            <a:grpSpLocks/>
          </p:cNvGrpSpPr>
          <p:nvPr/>
        </p:nvGrpSpPr>
        <p:grpSpPr bwMode="auto">
          <a:xfrm>
            <a:off x="4882968" y="3510027"/>
            <a:ext cx="3097621" cy="2254457"/>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82" name="Group 18"/>
          <p:cNvGrpSpPr>
            <a:grpSpLocks/>
          </p:cNvGrpSpPr>
          <p:nvPr/>
        </p:nvGrpSpPr>
        <p:grpSpPr bwMode="auto">
          <a:xfrm>
            <a:off x="7980982" y="4477657"/>
            <a:ext cx="3097622" cy="1286827"/>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88" name="Text Box 30"/>
          <p:cNvSpPr>
            <a:spLocks noChangeArrowheads="1"/>
          </p:cNvSpPr>
          <p:nvPr/>
        </p:nvSpPr>
        <p:spPr bwMode="auto">
          <a:xfrm>
            <a:off x="9374614" y="4633842"/>
            <a:ext cx="15407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89" name="Text Box 31"/>
          <p:cNvSpPr>
            <a:spLocks noChangeArrowheads="1"/>
          </p:cNvSpPr>
          <p:nvPr/>
        </p:nvSpPr>
        <p:spPr bwMode="auto">
          <a:xfrm>
            <a:off x="9273560" y="3676252"/>
            <a:ext cx="14398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0" name="Text Box 32"/>
          <p:cNvSpPr>
            <a:spLocks noChangeArrowheads="1"/>
          </p:cNvSpPr>
          <p:nvPr/>
        </p:nvSpPr>
        <p:spPr bwMode="auto">
          <a:xfrm>
            <a:off x="5414174" y="3697738"/>
            <a:ext cx="15605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1" name="Text Box 33"/>
          <p:cNvSpPr>
            <a:spLocks noChangeArrowheads="1"/>
          </p:cNvSpPr>
          <p:nvPr/>
        </p:nvSpPr>
        <p:spPr bwMode="auto">
          <a:xfrm>
            <a:off x="6493004" y="2634930"/>
            <a:ext cx="1441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2" name="Text Box 34"/>
          <p:cNvSpPr>
            <a:spLocks noChangeArrowheads="1"/>
          </p:cNvSpPr>
          <p:nvPr/>
        </p:nvSpPr>
        <p:spPr bwMode="auto">
          <a:xfrm>
            <a:off x="5198150" y="3049666"/>
            <a:ext cx="16256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3" name="Text Box 35"/>
          <p:cNvSpPr>
            <a:spLocks noChangeArrowheads="1"/>
          </p:cNvSpPr>
          <p:nvPr/>
        </p:nvSpPr>
        <p:spPr bwMode="auto">
          <a:xfrm>
            <a:off x="8150478" y="2884164"/>
            <a:ext cx="14687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4" name="Text Box 36"/>
          <p:cNvSpPr>
            <a:spLocks noChangeArrowheads="1"/>
          </p:cNvSpPr>
          <p:nvPr/>
        </p:nvSpPr>
        <p:spPr bwMode="auto">
          <a:xfrm>
            <a:off x="5088115" y="1269554"/>
            <a:ext cx="448737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ysClr val="windowText" lastClr="000000"/>
                </a:solidFill>
                <a:latin typeface="微软雅黑" pitchFamily="34" charset="-122"/>
                <a:ea typeface="微软雅黑" pitchFamily="34" charset="-122"/>
                <a:sym typeface="微软雅黑" pitchFamily="34" charset="-122"/>
              </a:rPr>
              <a:t>在此添加标题内容</a:t>
            </a:r>
            <a:endParaRPr lang="en-US" sz="2000"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a:t>
            </a:r>
            <a:r>
              <a:rPr lang="zh-CN" altLang="en-US" sz="1400" dirty="0" smtClean="0">
                <a:solidFill>
                  <a:sysClr val="windowText" lastClr="000000"/>
                </a:solidFill>
                <a:latin typeface="微软雅黑" pitchFamily="34" charset="-122"/>
                <a:ea typeface="微软雅黑" pitchFamily="34" charset="-122"/>
                <a:sym typeface="微软雅黑" pitchFamily="34" charset="-122"/>
              </a:rPr>
              <a:t>内容</a:t>
            </a:r>
            <a:endParaRPr 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1" name="Text Box 36"/>
          <p:cNvSpPr>
            <a:spLocks noChangeArrowheads="1"/>
          </p:cNvSpPr>
          <p:nvPr/>
        </p:nvSpPr>
        <p:spPr bwMode="auto">
          <a:xfrm>
            <a:off x="770583" y="2205653"/>
            <a:ext cx="3387725"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00" b="1" dirty="0">
                <a:solidFill>
                  <a:sysClr val="windowText" lastClr="000000"/>
                </a:solidFill>
                <a:latin typeface="微软雅黑" pitchFamily="34" charset="-122"/>
                <a:ea typeface="微软雅黑" pitchFamily="34" charset="-122"/>
                <a:sym typeface="微软雅黑" pitchFamily="34" charset="-122"/>
              </a:rPr>
              <a:t>在此插入内容</a:t>
            </a:r>
            <a:endParaRPr lang="en-US" sz="1800"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endParaRPr lang="zh-CN" alt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2"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3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6079880" y="0"/>
            <a:ext cx="6116707" cy="68595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p:cNvGrpSpPr/>
          <p:nvPr/>
        </p:nvGrpSpPr>
        <p:grpSpPr>
          <a:xfrm>
            <a:off x="5972871" y="2393718"/>
            <a:ext cx="2822231" cy="458529"/>
            <a:chOff x="5969725" y="1801451"/>
            <a:chExt cx="2821578" cy="458423"/>
          </a:xfrm>
        </p:grpSpPr>
        <p:sp>
          <p:nvSpPr>
            <p:cNvPr id="11" name="矩形 10"/>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5972871" y="2990792"/>
            <a:ext cx="2822231" cy="459960"/>
            <a:chOff x="5969725" y="2398387"/>
            <a:chExt cx="2821578" cy="459854"/>
          </a:xfrm>
        </p:grpSpPr>
        <p:sp>
          <p:nvSpPr>
            <p:cNvPr id="14" name="矩形 13"/>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5972871" y="3564552"/>
            <a:ext cx="2822231" cy="466165"/>
            <a:chOff x="5969725" y="2972014"/>
            <a:chExt cx="2821578" cy="466057"/>
          </a:xfrm>
        </p:grpSpPr>
        <p:sp>
          <p:nvSpPr>
            <p:cNvPr id="17" name="矩形 16"/>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椭圆 18"/>
          <p:cNvSpPr/>
          <p:nvPr/>
        </p:nvSpPr>
        <p:spPr>
          <a:xfrm>
            <a:off x="1840426" y="1937795"/>
            <a:ext cx="2448839" cy="244883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标题 4"/>
          <p:cNvSpPr txBox="1">
            <a:spLocks/>
          </p:cNvSpPr>
          <p:nvPr/>
        </p:nvSpPr>
        <p:spPr>
          <a:xfrm>
            <a:off x="1893344" y="3652900"/>
            <a:ext cx="2376814" cy="473594"/>
          </a:xfrm>
          <a:prstGeom prst="rect">
            <a:avLst/>
          </a:prstGeom>
        </p:spPr>
        <p:txBody>
          <a:bodyPr vert="horz" lIns="91461" tIns="45731" rIns="91461" bIns="4573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rgbClr val="FCB00F"/>
                </a:solidFill>
                <a:latin typeface="微软雅黑" panose="020B0503020204020204" pitchFamily="34" charset="-122"/>
                <a:ea typeface="微软雅黑" panose="020B0503020204020204" pitchFamily="34" charset="-122"/>
              </a:rPr>
              <a:t>第四章</a:t>
            </a:r>
          </a:p>
        </p:txBody>
      </p:sp>
      <p:sp>
        <p:nvSpPr>
          <p:cNvPr id="31" name="椭圆 30"/>
          <p:cNvSpPr/>
          <p:nvPr/>
        </p:nvSpPr>
        <p:spPr>
          <a:xfrm>
            <a:off x="1944207" y="2041575"/>
            <a:ext cx="2241280" cy="2241280"/>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3" name="组合 32"/>
          <p:cNvGrpSpPr/>
          <p:nvPr/>
        </p:nvGrpSpPr>
        <p:grpSpPr>
          <a:xfrm>
            <a:off x="6159146" y="2429726"/>
            <a:ext cx="1416100" cy="1648789"/>
            <a:chOff x="6155957" y="1837451"/>
            <a:chExt cx="1415772" cy="1648407"/>
          </a:xfrm>
        </p:grpSpPr>
        <p:sp>
          <p:nvSpPr>
            <p:cNvPr id="34" name="矩形 33"/>
            <p:cNvSpPr/>
            <p:nvPr/>
          </p:nvSpPr>
          <p:spPr>
            <a:xfrm>
              <a:off x="6155957" y="1837451"/>
              <a:ext cx="1415772"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研究目标</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2442932"/>
              <a:ext cx="1415772"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研究成果</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6" name="矩形 35"/>
            <p:cNvSpPr/>
            <p:nvPr/>
          </p:nvSpPr>
          <p:spPr>
            <a:xfrm>
              <a:off x="6155957" y="3024193"/>
              <a:ext cx="1415772"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应用前景</a:t>
              </a:r>
            </a:p>
          </p:txBody>
        </p:sp>
      </p:grpSp>
      <p:sp>
        <p:nvSpPr>
          <p:cNvPr id="37" name="文本框 36"/>
          <p:cNvSpPr txBox="1"/>
          <p:nvPr/>
        </p:nvSpPr>
        <p:spPr>
          <a:xfrm>
            <a:off x="870472" y="4726892"/>
            <a:ext cx="4494578" cy="831189"/>
          </a:xfrm>
          <a:prstGeom prst="rect">
            <a:avLst/>
          </a:prstGeom>
          <a:noFill/>
        </p:spPr>
        <p:txBody>
          <a:bodyPr wrap="none" rtlCol="0">
            <a:spAutoFit/>
          </a:bodyPr>
          <a:lstStyle/>
          <a:p>
            <a:pPr algn="ctr"/>
            <a:r>
              <a:rPr lang="zh-CN" altLang="en-US" sz="4801"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研究成果与应用</a:t>
            </a:r>
            <a:endParaRPr lang="zh-CN" altLang="zh-CN" sz="4801"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8" name="Freeform 7"/>
          <p:cNvSpPr>
            <a:spLocks noEditPoints="1"/>
          </p:cNvSpPr>
          <p:nvPr/>
        </p:nvSpPr>
        <p:spPr bwMode="auto">
          <a:xfrm>
            <a:off x="2395885" y="2381739"/>
            <a:ext cx="1371731" cy="1154356"/>
          </a:xfrm>
          <a:custGeom>
            <a:avLst/>
            <a:gdLst>
              <a:gd name="T0" fmla="*/ 156 w 192"/>
              <a:gd name="T1" fmla="*/ 17 h 161"/>
              <a:gd name="T2" fmla="*/ 128 w 192"/>
              <a:gd name="T3" fmla="*/ 45 h 161"/>
              <a:gd name="T4" fmla="*/ 64 w 192"/>
              <a:gd name="T5" fmla="*/ 45 h 161"/>
              <a:gd name="T6" fmla="*/ 60 w 192"/>
              <a:gd name="T7" fmla="*/ 29 h 161"/>
              <a:gd name="T8" fmla="*/ 64 w 192"/>
              <a:gd name="T9" fmla="*/ 40 h 161"/>
              <a:gd name="T10" fmla="*/ 70 w 192"/>
              <a:gd name="T11" fmla="*/ 47 h 161"/>
              <a:gd name="T12" fmla="*/ 168 w 192"/>
              <a:gd name="T13" fmla="*/ 109 h 161"/>
              <a:gd name="T14" fmla="*/ 148 w 192"/>
              <a:gd name="T15" fmla="*/ 141 h 161"/>
              <a:gd name="T16" fmla="*/ 168 w 192"/>
              <a:gd name="T17" fmla="*/ 109 h 161"/>
              <a:gd name="T18" fmla="*/ 148 w 192"/>
              <a:gd name="T19" fmla="*/ 81 h 161"/>
              <a:gd name="T20" fmla="*/ 168 w 192"/>
              <a:gd name="T21" fmla="*/ 97 h 161"/>
              <a:gd name="T22" fmla="*/ 136 w 192"/>
              <a:gd name="T23" fmla="*/ 109 h 161"/>
              <a:gd name="T24" fmla="*/ 116 w 192"/>
              <a:gd name="T25" fmla="*/ 141 h 161"/>
              <a:gd name="T26" fmla="*/ 136 w 192"/>
              <a:gd name="T27" fmla="*/ 109 h 161"/>
              <a:gd name="T28" fmla="*/ 116 w 192"/>
              <a:gd name="T29" fmla="*/ 81 h 161"/>
              <a:gd name="T30" fmla="*/ 136 w 192"/>
              <a:gd name="T31" fmla="*/ 97 h 161"/>
              <a:gd name="T32" fmla="*/ 104 w 192"/>
              <a:gd name="T33" fmla="*/ 109 h 161"/>
              <a:gd name="T34" fmla="*/ 84 w 192"/>
              <a:gd name="T35" fmla="*/ 141 h 161"/>
              <a:gd name="T36" fmla="*/ 104 w 192"/>
              <a:gd name="T37" fmla="*/ 109 h 161"/>
              <a:gd name="T38" fmla="*/ 84 w 192"/>
              <a:gd name="T39" fmla="*/ 81 h 161"/>
              <a:gd name="T40" fmla="*/ 104 w 192"/>
              <a:gd name="T41" fmla="*/ 97 h 161"/>
              <a:gd name="T42" fmla="*/ 64 w 192"/>
              <a:gd name="T43" fmla="*/ 25 h 161"/>
              <a:gd name="T44" fmla="*/ 64 w 192"/>
              <a:gd name="T45" fmla="*/ 57 h 161"/>
              <a:gd name="T46" fmla="*/ 64 w 192"/>
              <a:gd name="T47" fmla="*/ 25 h 161"/>
              <a:gd name="T48" fmla="*/ 20 w 192"/>
              <a:gd name="T49" fmla="*/ 109 h 161"/>
              <a:gd name="T50" fmla="*/ 44 w 192"/>
              <a:gd name="T51" fmla="*/ 149 h 161"/>
              <a:gd name="T52" fmla="*/ 40 w 192"/>
              <a:gd name="T53" fmla="*/ 81 h 161"/>
              <a:gd name="T54" fmla="*/ 20 w 192"/>
              <a:gd name="T55" fmla="*/ 97 h 161"/>
              <a:gd name="T56" fmla="*/ 40 w 192"/>
              <a:gd name="T57" fmla="*/ 81 h 161"/>
              <a:gd name="T58" fmla="*/ 72 w 192"/>
              <a:gd name="T59" fmla="*/ 81 h 161"/>
              <a:gd name="T60" fmla="*/ 52 w 192"/>
              <a:gd name="T61" fmla="*/ 97 h 161"/>
              <a:gd name="T62" fmla="*/ 48 w 192"/>
              <a:gd name="T63" fmla="*/ 149 h 161"/>
              <a:gd name="T64" fmla="*/ 72 w 192"/>
              <a:gd name="T65" fmla="*/ 109 h 161"/>
              <a:gd name="T66" fmla="*/ 48 w 192"/>
              <a:gd name="T67" fmla="*/ 149 h 161"/>
              <a:gd name="T68" fmla="*/ 188 w 192"/>
              <a:gd name="T69" fmla="*/ 161 h 161"/>
              <a:gd name="T70" fmla="*/ 4 w 192"/>
              <a:gd name="T71" fmla="*/ 65 h 161"/>
              <a:gd name="T72" fmla="*/ 0 w 192"/>
              <a:gd name="T73" fmla="*/ 61 h 161"/>
              <a:gd name="T74" fmla="*/ 8 w 192"/>
              <a:gd name="T75" fmla="*/ 53 h 161"/>
              <a:gd name="T76" fmla="*/ 123 w 192"/>
              <a:gd name="T77" fmla="*/ 53 h 161"/>
              <a:gd name="T78" fmla="*/ 192 w 192"/>
              <a:gd name="T79" fmla="*/ 53 h 161"/>
              <a:gd name="T80" fmla="*/ 188 w 192"/>
              <a:gd name="T81"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2" h="161">
                <a:moveTo>
                  <a:pt x="95" y="17"/>
                </a:moveTo>
                <a:cubicBezTo>
                  <a:pt x="156" y="17"/>
                  <a:pt x="156" y="17"/>
                  <a:pt x="156" y="17"/>
                </a:cubicBezTo>
                <a:cubicBezTo>
                  <a:pt x="192" y="45"/>
                  <a:pt x="192" y="45"/>
                  <a:pt x="192" y="45"/>
                </a:cubicBezTo>
                <a:cubicBezTo>
                  <a:pt x="128" y="45"/>
                  <a:pt x="128" y="45"/>
                  <a:pt x="128" y="45"/>
                </a:cubicBezTo>
                <a:lnTo>
                  <a:pt x="95" y="17"/>
                </a:lnTo>
                <a:close/>
                <a:moveTo>
                  <a:pt x="64" y="45"/>
                </a:moveTo>
                <a:cubicBezTo>
                  <a:pt x="60" y="45"/>
                  <a:pt x="60" y="45"/>
                  <a:pt x="60" y="45"/>
                </a:cubicBezTo>
                <a:cubicBezTo>
                  <a:pt x="60" y="29"/>
                  <a:pt x="60" y="29"/>
                  <a:pt x="60" y="29"/>
                </a:cubicBezTo>
                <a:cubicBezTo>
                  <a:pt x="64" y="29"/>
                  <a:pt x="64" y="29"/>
                  <a:pt x="64" y="29"/>
                </a:cubicBezTo>
                <a:cubicBezTo>
                  <a:pt x="64" y="40"/>
                  <a:pt x="64" y="40"/>
                  <a:pt x="64" y="40"/>
                </a:cubicBezTo>
                <a:cubicBezTo>
                  <a:pt x="72" y="44"/>
                  <a:pt x="72" y="44"/>
                  <a:pt x="72" y="44"/>
                </a:cubicBezTo>
                <a:cubicBezTo>
                  <a:pt x="70" y="47"/>
                  <a:pt x="70" y="47"/>
                  <a:pt x="70" y="47"/>
                </a:cubicBezTo>
                <a:lnTo>
                  <a:pt x="64" y="45"/>
                </a:lnTo>
                <a:close/>
                <a:moveTo>
                  <a:pt x="168" y="109"/>
                </a:moveTo>
                <a:cubicBezTo>
                  <a:pt x="148" y="109"/>
                  <a:pt x="148" y="109"/>
                  <a:pt x="148" y="109"/>
                </a:cubicBezTo>
                <a:cubicBezTo>
                  <a:pt x="148" y="141"/>
                  <a:pt x="148" y="141"/>
                  <a:pt x="148" y="141"/>
                </a:cubicBezTo>
                <a:cubicBezTo>
                  <a:pt x="168" y="141"/>
                  <a:pt x="168" y="141"/>
                  <a:pt x="168" y="141"/>
                </a:cubicBezTo>
                <a:lnTo>
                  <a:pt x="168" y="109"/>
                </a:lnTo>
                <a:close/>
                <a:moveTo>
                  <a:pt x="168" y="81"/>
                </a:moveTo>
                <a:cubicBezTo>
                  <a:pt x="148" y="81"/>
                  <a:pt x="148" y="81"/>
                  <a:pt x="148" y="81"/>
                </a:cubicBezTo>
                <a:cubicBezTo>
                  <a:pt x="148" y="97"/>
                  <a:pt x="148" y="97"/>
                  <a:pt x="148" y="97"/>
                </a:cubicBezTo>
                <a:cubicBezTo>
                  <a:pt x="168" y="97"/>
                  <a:pt x="168" y="97"/>
                  <a:pt x="168" y="97"/>
                </a:cubicBezTo>
                <a:lnTo>
                  <a:pt x="168" y="81"/>
                </a:lnTo>
                <a:close/>
                <a:moveTo>
                  <a:pt x="136" y="109"/>
                </a:moveTo>
                <a:cubicBezTo>
                  <a:pt x="116" y="109"/>
                  <a:pt x="116" y="109"/>
                  <a:pt x="116" y="109"/>
                </a:cubicBezTo>
                <a:cubicBezTo>
                  <a:pt x="116" y="141"/>
                  <a:pt x="116" y="141"/>
                  <a:pt x="116" y="141"/>
                </a:cubicBezTo>
                <a:cubicBezTo>
                  <a:pt x="136" y="141"/>
                  <a:pt x="136" y="141"/>
                  <a:pt x="136" y="141"/>
                </a:cubicBezTo>
                <a:lnTo>
                  <a:pt x="136" y="109"/>
                </a:lnTo>
                <a:close/>
                <a:moveTo>
                  <a:pt x="136" y="81"/>
                </a:moveTo>
                <a:cubicBezTo>
                  <a:pt x="116" y="81"/>
                  <a:pt x="116" y="81"/>
                  <a:pt x="116" y="81"/>
                </a:cubicBezTo>
                <a:cubicBezTo>
                  <a:pt x="116" y="97"/>
                  <a:pt x="116" y="97"/>
                  <a:pt x="116" y="97"/>
                </a:cubicBezTo>
                <a:cubicBezTo>
                  <a:pt x="136" y="97"/>
                  <a:pt x="136" y="97"/>
                  <a:pt x="136" y="97"/>
                </a:cubicBezTo>
                <a:lnTo>
                  <a:pt x="136" y="81"/>
                </a:lnTo>
                <a:close/>
                <a:moveTo>
                  <a:pt x="104" y="109"/>
                </a:moveTo>
                <a:cubicBezTo>
                  <a:pt x="84" y="109"/>
                  <a:pt x="84" y="109"/>
                  <a:pt x="84" y="109"/>
                </a:cubicBezTo>
                <a:cubicBezTo>
                  <a:pt x="84" y="141"/>
                  <a:pt x="84" y="141"/>
                  <a:pt x="84" y="141"/>
                </a:cubicBezTo>
                <a:cubicBezTo>
                  <a:pt x="104" y="141"/>
                  <a:pt x="104" y="141"/>
                  <a:pt x="104" y="141"/>
                </a:cubicBezTo>
                <a:lnTo>
                  <a:pt x="104" y="109"/>
                </a:lnTo>
                <a:close/>
                <a:moveTo>
                  <a:pt x="104" y="81"/>
                </a:moveTo>
                <a:cubicBezTo>
                  <a:pt x="84" y="81"/>
                  <a:pt x="84" y="81"/>
                  <a:pt x="84" y="81"/>
                </a:cubicBezTo>
                <a:cubicBezTo>
                  <a:pt x="84" y="97"/>
                  <a:pt x="84" y="97"/>
                  <a:pt x="84" y="97"/>
                </a:cubicBezTo>
                <a:cubicBezTo>
                  <a:pt x="104" y="97"/>
                  <a:pt x="104" y="97"/>
                  <a:pt x="104" y="97"/>
                </a:cubicBezTo>
                <a:lnTo>
                  <a:pt x="104" y="81"/>
                </a:lnTo>
                <a:close/>
                <a:moveTo>
                  <a:pt x="64" y="25"/>
                </a:moveTo>
                <a:cubicBezTo>
                  <a:pt x="55" y="25"/>
                  <a:pt x="48" y="32"/>
                  <a:pt x="48" y="41"/>
                </a:cubicBezTo>
                <a:cubicBezTo>
                  <a:pt x="48" y="49"/>
                  <a:pt x="55" y="57"/>
                  <a:pt x="64" y="57"/>
                </a:cubicBezTo>
                <a:cubicBezTo>
                  <a:pt x="72" y="57"/>
                  <a:pt x="80" y="49"/>
                  <a:pt x="80" y="41"/>
                </a:cubicBezTo>
                <a:cubicBezTo>
                  <a:pt x="80" y="32"/>
                  <a:pt x="72" y="25"/>
                  <a:pt x="64" y="25"/>
                </a:cubicBezTo>
                <a:close/>
                <a:moveTo>
                  <a:pt x="44" y="109"/>
                </a:moveTo>
                <a:cubicBezTo>
                  <a:pt x="20" y="109"/>
                  <a:pt x="20" y="109"/>
                  <a:pt x="20" y="109"/>
                </a:cubicBezTo>
                <a:cubicBezTo>
                  <a:pt x="20" y="149"/>
                  <a:pt x="20" y="149"/>
                  <a:pt x="20" y="149"/>
                </a:cubicBezTo>
                <a:cubicBezTo>
                  <a:pt x="44" y="149"/>
                  <a:pt x="44" y="149"/>
                  <a:pt x="44" y="149"/>
                </a:cubicBezTo>
                <a:lnTo>
                  <a:pt x="44" y="109"/>
                </a:lnTo>
                <a:close/>
                <a:moveTo>
                  <a:pt x="40" y="81"/>
                </a:moveTo>
                <a:cubicBezTo>
                  <a:pt x="20" y="81"/>
                  <a:pt x="20" y="81"/>
                  <a:pt x="20" y="81"/>
                </a:cubicBezTo>
                <a:cubicBezTo>
                  <a:pt x="20" y="97"/>
                  <a:pt x="20" y="97"/>
                  <a:pt x="20" y="97"/>
                </a:cubicBezTo>
                <a:cubicBezTo>
                  <a:pt x="40" y="97"/>
                  <a:pt x="40" y="97"/>
                  <a:pt x="40" y="97"/>
                </a:cubicBezTo>
                <a:lnTo>
                  <a:pt x="40" y="81"/>
                </a:lnTo>
                <a:close/>
                <a:moveTo>
                  <a:pt x="72" y="97"/>
                </a:moveTo>
                <a:cubicBezTo>
                  <a:pt x="72" y="81"/>
                  <a:pt x="72" y="81"/>
                  <a:pt x="72" y="81"/>
                </a:cubicBezTo>
                <a:cubicBezTo>
                  <a:pt x="52" y="81"/>
                  <a:pt x="52" y="81"/>
                  <a:pt x="52" y="81"/>
                </a:cubicBezTo>
                <a:cubicBezTo>
                  <a:pt x="52" y="97"/>
                  <a:pt x="52" y="97"/>
                  <a:pt x="52" y="97"/>
                </a:cubicBezTo>
                <a:lnTo>
                  <a:pt x="72" y="97"/>
                </a:lnTo>
                <a:close/>
                <a:moveTo>
                  <a:pt x="48" y="149"/>
                </a:moveTo>
                <a:cubicBezTo>
                  <a:pt x="72" y="149"/>
                  <a:pt x="72" y="149"/>
                  <a:pt x="72" y="149"/>
                </a:cubicBezTo>
                <a:cubicBezTo>
                  <a:pt x="72" y="109"/>
                  <a:pt x="72" y="109"/>
                  <a:pt x="72" y="109"/>
                </a:cubicBezTo>
                <a:cubicBezTo>
                  <a:pt x="48" y="109"/>
                  <a:pt x="48" y="109"/>
                  <a:pt x="48" y="109"/>
                </a:cubicBezTo>
                <a:lnTo>
                  <a:pt x="48" y="149"/>
                </a:lnTo>
                <a:close/>
                <a:moveTo>
                  <a:pt x="188" y="65"/>
                </a:moveTo>
                <a:cubicBezTo>
                  <a:pt x="188" y="161"/>
                  <a:pt x="188" y="161"/>
                  <a:pt x="188" y="161"/>
                </a:cubicBezTo>
                <a:cubicBezTo>
                  <a:pt x="4" y="161"/>
                  <a:pt x="4" y="161"/>
                  <a:pt x="4" y="161"/>
                </a:cubicBezTo>
                <a:cubicBezTo>
                  <a:pt x="4" y="65"/>
                  <a:pt x="4" y="65"/>
                  <a:pt x="4" y="65"/>
                </a:cubicBezTo>
                <a:cubicBezTo>
                  <a:pt x="0" y="65"/>
                  <a:pt x="0" y="65"/>
                  <a:pt x="0" y="65"/>
                </a:cubicBezTo>
                <a:cubicBezTo>
                  <a:pt x="0" y="61"/>
                  <a:pt x="0" y="61"/>
                  <a:pt x="0" y="61"/>
                </a:cubicBezTo>
                <a:cubicBezTo>
                  <a:pt x="0" y="53"/>
                  <a:pt x="0" y="53"/>
                  <a:pt x="0" y="53"/>
                </a:cubicBezTo>
                <a:cubicBezTo>
                  <a:pt x="8" y="53"/>
                  <a:pt x="8" y="53"/>
                  <a:pt x="8" y="53"/>
                </a:cubicBezTo>
                <a:cubicBezTo>
                  <a:pt x="26" y="37"/>
                  <a:pt x="63" y="2"/>
                  <a:pt x="63" y="1"/>
                </a:cubicBezTo>
                <a:cubicBezTo>
                  <a:pt x="63" y="0"/>
                  <a:pt x="104" y="36"/>
                  <a:pt x="123" y="53"/>
                </a:cubicBezTo>
                <a:cubicBezTo>
                  <a:pt x="180" y="53"/>
                  <a:pt x="180" y="53"/>
                  <a:pt x="180" y="53"/>
                </a:cubicBezTo>
                <a:cubicBezTo>
                  <a:pt x="192" y="53"/>
                  <a:pt x="192" y="53"/>
                  <a:pt x="192" y="53"/>
                </a:cubicBezTo>
                <a:cubicBezTo>
                  <a:pt x="192" y="65"/>
                  <a:pt x="192" y="65"/>
                  <a:pt x="192" y="65"/>
                </a:cubicBezTo>
                <a:lnTo>
                  <a:pt x="188" y="65"/>
                </a:lnTo>
                <a:close/>
              </a:path>
            </a:pathLst>
          </a:custGeom>
          <a:solidFill>
            <a:srgbClr val="FCB00F"/>
          </a:solidFill>
          <a:ln>
            <a:noFill/>
          </a:ln>
        </p:spPr>
        <p:txBody>
          <a:bodyPr vert="horz" wrap="square" lIns="91461" tIns="45731" rIns="91461" bIns="45731" numCol="1" anchor="t" anchorCtr="0" compatLnSpc="1">
            <a:prstTxWarp prst="textNoShape">
              <a:avLst/>
            </a:prstTxWarp>
          </a:bodyPr>
          <a:lstStyle/>
          <a:p>
            <a:endParaRPr lang="zh-CN" altLang="en-US"/>
          </a:p>
        </p:txBody>
      </p:sp>
      <p:pic>
        <p:nvPicPr>
          <p:cNvPr id="32" name="图片 3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288" y="202475"/>
            <a:ext cx="3456732" cy="1024217"/>
          </a:xfrm>
          <a:prstGeom prst="rect">
            <a:avLst/>
          </a:prstGeom>
        </p:spPr>
      </p:pic>
    </p:spTree>
    <p:extLst>
      <p:ext uri="{BB962C8B-B14F-4D97-AF65-F5344CB8AC3E}">
        <p14:creationId xmlns:p14="http://schemas.microsoft.com/office/powerpoint/2010/main" val="2317813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5000">
        <p15:prstTrans prst="prestig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 calcmode="lin" valueType="num">
                                      <p:cBhvr>
                                        <p:cTn id="13" dur="500" fill="hold"/>
                                        <p:tgtEl>
                                          <p:spTgt spid="31"/>
                                        </p:tgtEl>
                                        <p:attrNameLst>
                                          <p:attrName>ppt_w</p:attrName>
                                        </p:attrNameLst>
                                      </p:cBhvr>
                                      <p:tavLst>
                                        <p:tav tm="0">
                                          <p:val>
                                            <p:fltVal val="0"/>
                                          </p:val>
                                        </p:tav>
                                        <p:tav tm="100000">
                                          <p:val>
                                            <p:strVal val="#ppt_w"/>
                                          </p:val>
                                        </p:tav>
                                      </p:tavLst>
                                    </p:anim>
                                    <p:anim calcmode="lin" valueType="num">
                                      <p:cBhvr>
                                        <p:cTn id="14" dur="500" fill="hold"/>
                                        <p:tgtEl>
                                          <p:spTgt spid="31"/>
                                        </p:tgtEl>
                                        <p:attrNameLst>
                                          <p:attrName>ppt_h</p:attrName>
                                        </p:attrNameLst>
                                      </p:cBhvr>
                                      <p:tavLst>
                                        <p:tav tm="0">
                                          <p:val>
                                            <p:fltVal val="0"/>
                                          </p:val>
                                        </p:tav>
                                        <p:tav tm="100000">
                                          <p:val>
                                            <p:strVal val="#ppt_h"/>
                                          </p:val>
                                        </p:tav>
                                      </p:tavLst>
                                    </p:anim>
                                    <p:animEffect transition="in" filter="fade">
                                      <p:cBhvr>
                                        <p:cTn id="15" dur="500"/>
                                        <p:tgtEl>
                                          <p:spTgt spid="31"/>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8"/>
                                        </p:tgtEl>
                                        <p:attrNameLst>
                                          <p:attrName>style.visibility</p:attrName>
                                        </p:attrNameLst>
                                      </p:cBhvr>
                                      <p:to>
                                        <p:strVal val="visible"/>
                                      </p:to>
                                    </p:set>
                                    <p:animEffect transition="in" filter="fade">
                                      <p:cBhvr>
                                        <p:cTn id="19" dur="1000"/>
                                        <p:tgtEl>
                                          <p:spTgt spid="38"/>
                                        </p:tgtEl>
                                      </p:cBhvr>
                                    </p:animEffect>
                                    <p:anim calcmode="lin" valueType="num">
                                      <p:cBhvr>
                                        <p:cTn id="20" dur="1000" fill="hold"/>
                                        <p:tgtEl>
                                          <p:spTgt spid="38"/>
                                        </p:tgtEl>
                                        <p:attrNameLst>
                                          <p:attrName>ppt_x</p:attrName>
                                        </p:attrNameLst>
                                      </p:cBhvr>
                                      <p:tavLst>
                                        <p:tav tm="0">
                                          <p:val>
                                            <p:strVal val="#ppt_x"/>
                                          </p:val>
                                        </p:tav>
                                        <p:tav tm="100000">
                                          <p:val>
                                            <p:strVal val="#ppt_x"/>
                                          </p:val>
                                        </p:tav>
                                      </p:tavLst>
                                    </p:anim>
                                    <p:anim calcmode="lin" valueType="num">
                                      <p:cBhvr>
                                        <p:cTn id="21" dur="1000" fill="hold"/>
                                        <p:tgtEl>
                                          <p:spTgt spid="38"/>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dissolve">
                                      <p:cBhvr>
                                        <p:cTn id="31" dur="500"/>
                                        <p:tgtEl>
                                          <p:spTgt spid="37"/>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1+#ppt_w/2"/>
                                          </p:val>
                                        </p:tav>
                                        <p:tav tm="100000">
                                          <p:val>
                                            <p:strVal val="#ppt_x"/>
                                          </p:val>
                                        </p:tav>
                                      </p:tavLst>
                                    </p:anim>
                                    <p:anim calcmode="lin" valueType="num">
                                      <p:cBhvr additive="base">
                                        <p:cTn id="40" dur="500" fill="hold"/>
                                        <p:tgtEl>
                                          <p:spTgt spid="10"/>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3"/>
                                        </p:tgtEl>
                                        <p:attrNameLst>
                                          <p:attrName>style.visibility</p:attrName>
                                        </p:attrNameLst>
                                      </p:cBhvr>
                                      <p:to>
                                        <p:strVal val="visible"/>
                                      </p:to>
                                    </p:set>
                                    <p:anim calcmode="lin" valueType="num">
                                      <p:cBhvr additive="base">
                                        <p:cTn id="44" dur="500" fill="hold"/>
                                        <p:tgtEl>
                                          <p:spTgt spid="13"/>
                                        </p:tgtEl>
                                        <p:attrNameLst>
                                          <p:attrName>ppt_x</p:attrName>
                                        </p:attrNameLst>
                                      </p:cBhvr>
                                      <p:tavLst>
                                        <p:tav tm="0">
                                          <p:val>
                                            <p:strVal val="1+#ppt_w/2"/>
                                          </p:val>
                                        </p:tav>
                                        <p:tav tm="100000">
                                          <p:val>
                                            <p:strVal val="#ppt_x"/>
                                          </p:val>
                                        </p:tav>
                                      </p:tavLst>
                                    </p:anim>
                                    <p:anim calcmode="lin" valueType="num">
                                      <p:cBhvr additive="base">
                                        <p:cTn id="45" dur="500" fill="hold"/>
                                        <p:tgtEl>
                                          <p:spTgt spid="13"/>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1+#ppt_w/2"/>
                                          </p:val>
                                        </p:tav>
                                        <p:tav tm="100000">
                                          <p:val>
                                            <p:strVal val="#ppt_x"/>
                                          </p:val>
                                        </p:tav>
                                      </p:tavLst>
                                    </p:anim>
                                    <p:anim calcmode="lin" valueType="num">
                                      <p:cBhvr additive="base">
                                        <p:cTn id="50" dur="500" fill="hold"/>
                                        <p:tgtEl>
                                          <p:spTgt spid="16"/>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3"/>
                                        </p:tgtEl>
                                        <p:attrNameLst>
                                          <p:attrName>style.visibility</p:attrName>
                                        </p:attrNameLst>
                                      </p:cBhvr>
                                      <p:to>
                                        <p:strVal val="visible"/>
                                      </p:to>
                                    </p:set>
                                    <p:animEffect transition="in" filter="fade">
                                      <p:cBhvr>
                                        <p:cTn id="54" dur="1000"/>
                                        <p:tgtEl>
                                          <p:spTgt spid="33"/>
                                        </p:tgtEl>
                                      </p:cBhvr>
                                    </p:animEffect>
                                    <p:anim calcmode="lin" valueType="num">
                                      <p:cBhvr>
                                        <p:cTn id="55" dur="1000" fill="hold"/>
                                        <p:tgtEl>
                                          <p:spTgt spid="33"/>
                                        </p:tgtEl>
                                        <p:attrNameLst>
                                          <p:attrName>ppt_x</p:attrName>
                                        </p:attrNameLst>
                                      </p:cBhvr>
                                      <p:tavLst>
                                        <p:tav tm="0">
                                          <p:val>
                                            <p:strVal val="#ppt_x"/>
                                          </p:val>
                                        </p:tav>
                                        <p:tav tm="100000">
                                          <p:val>
                                            <p:strVal val="#ppt_x"/>
                                          </p:val>
                                        </p:tav>
                                      </p:tavLst>
                                    </p:anim>
                                    <p:anim calcmode="lin" valueType="num">
                                      <p:cBhvr>
                                        <p:cTn id="56" dur="1000" fill="hold"/>
                                        <p:tgtEl>
                                          <p:spTgt spid="33"/>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500"/>
                                        <p:tgtEl>
                                          <p:spTgt spid="20"/>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fade">
                                      <p:cBhvr>
                                        <p:cTn id="63" dur="500"/>
                                        <p:tgtEl>
                                          <p:spTgt spid="21"/>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500"/>
                                        <p:tgtEl>
                                          <p:spTgt spid="23"/>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6"/>
                                        </p:tgtEl>
                                        <p:attrNameLst>
                                          <p:attrName>style.visibility</p:attrName>
                                        </p:attrNameLst>
                                      </p:cBhvr>
                                      <p:to>
                                        <p:strVal val="visible"/>
                                      </p:to>
                                    </p:set>
                                    <p:animEffect transition="in" filter="fade">
                                      <p:cBhvr>
                                        <p:cTn id="78" dur="500"/>
                                        <p:tgtEl>
                                          <p:spTgt spid="26"/>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7"/>
                                        </p:tgtEl>
                                        <p:attrNameLst>
                                          <p:attrName>style.visibility</p:attrName>
                                        </p:attrNameLst>
                                      </p:cBhvr>
                                      <p:to>
                                        <p:strVal val="visible"/>
                                      </p:to>
                                    </p:set>
                                    <p:animEffect transition="in" filter="fade">
                                      <p:cBhvr>
                                        <p:cTn id="81" dur="500"/>
                                        <p:tgtEl>
                                          <p:spTgt spid="27"/>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8"/>
                                        </p:tgtEl>
                                        <p:attrNameLst>
                                          <p:attrName>style.visibility</p:attrName>
                                        </p:attrNameLst>
                                      </p:cBhvr>
                                      <p:to>
                                        <p:strVal val="visible"/>
                                      </p:to>
                                    </p:set>
                                    <p:animEffect transition="in" filter="fade">
                                      <p:cBhvr>
                                        <p:cTn id="84" dur="500"/>
                                        <p:tgtEl>
                                          <p:spTgt spid="28"/>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9"/>
                                        </p:tgtEl>
                                        <p:attrNameLst>
                                          <p:attrName>style.visibility</p:attrName>
                                        </p:attrNameLst>
                                      </p:cBhvr>
                                      <p:to>
                                        <p:strVal val="visible"/>
                                      </p:to>
                                    </p:set>
                                    <p:animEffect transition="in" filter="fade">
                                      <p:cBhvr>
                                        <p:cTn id="87" dur="500"/>
                                        <p:tgtEl>
                                          <p:spTgt spid="29"/>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20"/>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1"/>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2"/>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3"/>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4"/>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5"/>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6"/>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7"/>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8"/>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9"/>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9" grpId="0"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p:bldP spid="31" grpId="0" animBg="1"/>
      <p:bldP spid="37" grpId="0"/>
      <p:bldP spid="3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7266201" y="1559360"/>
            <a:ext cx="1746988" cy="174698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005DA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2" name="Freeform 6"/>
          <p:cNvSpPr>
            <a:spLocks/>
          </p:cNvSpPr>
          <p:nvPr/>
        </p:nvSpPr>
        <p:spPr bwMode="auto">
          <a:xfrm rot="18900000">
            <a:off x="7917530" y="2824392"/>
            <a:ext cx="1750101" cy="174698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FFC4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3" name="Freeform 5"/>
          <p:cNvSpPr>
            <a:spLocks/>
          </p:cNvSpPr>
          <p:nvPr/>
        </p:nvSpPr>
        <p:spPr bwMode="auto">
          <a:xfrm rot="18900000">
            <a:off x="6655154" y="3478379"/>
            <a:ext cx="1746988" cy="174698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005DA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4" name="Freeform 8"/>
          <p:cNvSpPr>
            <a:spLocks/>
          </p:cNvSpPr>
          <p:nvPr/>
        </p:nvSpPr>
        <p:spPr bwMode="auto">
          <a:xfrm rot="18900000">
            <a:off x="6002269" y="2213344"/>
            <a:ext cx="1746988" cy="174698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005DA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cxnSp>
        <p:nvCxnSpPr>
          <p:cNvPr id="45" name="직선 연결선 250"/>
          <p:cNvCxnSpPr/>
          <p:nvPr/>
        </p:nvCxnSpPr>
        <p:spPr>
          <a:xfrm>
            <a:off x="5640455" y="2753800"/>
            <a:ext cx="326442"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5712034" y="5021957"/>
            <a:ext cx="119235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8714849" y="1784274"/>
            <a:ext cx="142676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9687982" y="4055735"/>
            <a:ext cx="453630"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482551" y="2181281"/>
            <a:ext cx="3101892" cy="340590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a:t>
            </a:r>
            <a:r>
              <a:rPr lang="zh-CN" altLang="en-US" sz="1600" dirty="0" smtClean="0">
                <a:solidFill>
                  <a:srgbClr val="414455"/>
                </a:solidFill>
                <a:latin typeface="微软雅黑" pitchFamily="34" charset="-122"/>
                <a:ea typeface="微软雅黑" pitchFamily="34" charset="-122"/>
              </a:rPr>
              <a:t>内容</a:t>
            </a:r>
            <a:endParaRPr lang="en-US" sz="1600" dirty="0">
              <a:solidFill>
                <a:srgbClr val="414455"/>
              </a:solidFill>
              <a:latin typeface="微软雅黑" pitchFamily="34" charset="-122"/>
              <a:ea typeface="微软雅黑" pitchFamily="34" charset="-122"/>
            </a:endParaRPr>
          </a:p>
        </p:txBody>
      </p:sp>
      <p:cxnSp>
        <p:nvCxnSpPr>
          <p:cNvPr id="50" name="Straight Connector 59"/>
          <p:cNvCxnSpPr/>
          <p:nvPr/>
        </p:nvCxnSpPr>
        <p:spPr>
          <a:xfrm flipV="1">
            <a:off x="4005832" y="1472308"/>
            <a:ext cx="0" cy="4483417"/>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4346486" y="2511512"/>
            <a:ext cx="1415772" cy="830997"/>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2" name="矩形 10"/>
          <p:cNvSpPr>
            <a:spLocks noChangeArrowheads="1"/>
          </p:cNvSpPr>
          <p:nvPr/>
        </p:nvSpPr>
        <p:spPr bwMode="auto">
          <a:xfrm>
            <a:off x="10295342" y="1528364"/>
            <a:ext cx="1415772" cy="830997"/>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3" name="矩形 10"/>
          <p:cNvSpPr>
            <a:spLocks noChangeArrowheads="1"/>
          </p:cNvSpPr>
          <p:nvPr/>
        </p:nvSpPr>
        <p:spPr bwMode="auto">
          <a:xfrm>
            <a:off x="4423169" y="4656784"/>
            <a:ext cx="1415772" cy="830997"/>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54" name="矩形 10"/>
          <p:cNvSpPr>
            <a:spLocks noChangeArrowheads="1"/>
          </p:cNvSpPr>
          <p:nvPr/>
        </p:nvSpPr>
        <p:spPr bwMode="auto">
          <a:xfrm>
            <a:off x="10363087" y="3797347"/>
            <a:ext cx="1415772" cy="830997"/>
          </a:xfrm>
          <a:prstGeom prst="rect">
            <a:avLst/>
          </a:prstGeom>
          <a:noFill/>
          <a:ln w="9525">
            <a:noFill/>
            <a:miter lim="800000"/>
            <a:headEnd/>
            <a:tailEnd/>
          </a:ln>
        </p:spPr>
        <p:txBody>
          <a:bodyPr wrap="none">
            <a:spAutoFit/>
          </a:bodyPr>
          <a:lstStyle/>
          <a:p>
            <a:r>
              <a:rPr lang="zh-CN" altLang="en-US" dirty="0">
                <a:solidFill>
                  <a:srgbClr val="414455"/>
                </a:solidFill>
                <a:latin typeface="微软雅黑" pitchFamily="34" charset="-122"/>
                <a:ea typeface="微软雅黑" pitchFamily="34" charset="-122"/>
              </a:rPr>
              <a:t>点击此处</a:t>
            </a:r>
            <a:endParaRPr lang="en-US" altLang="zh-CN" dirty="0">
              <a:solidFill>
                <a:srgbClr val="414455"/>
              </a:solidFill>
              <a:latin typeface="微软雅黑" pitchFamily="34" charset="-122"/>
              <a:ea typeface="微软雅黑" pitchFamily="34" charset="-122"/>
            </a:endParaRPr>
          </a:p>
          <a:p>
            <a:r>
              <a:rPr lang="zh-CN" altLang="en-US" dirty="0">
                <a:solidFill>
                  <a:srgbClr val="414455"/>
                </a:solidFill>
                <a:latin typeface="微软雅黑" pitchFamily="34" charset="-122"/>
                <a:ea typeface="微软雅黑" pitchFamily="34" charset="-122"/>
              </a:rPr>
              <a:t>添加内容</a:t>
            </a:r>
          </a:p>
        </p:txBody>
      </p:sp>
      <p:sp>
        <p:nvSpPr>
          <p:cNvPr id="17"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041170977"/>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13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8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23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8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33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8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43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8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53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8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63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8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73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a:spLocks noChangeArrowheads="1"/>
          </p:cNvSpPr>
          <p:nvPr/>
        </p:nvSpPr>
        <p:spPr bwMode="auto">
          <a:xfrm>
            <a:off x="3566341" y="2094571"/>
            <a:ext cx="4747259" cy="526115"/>
          </a:xfrm>
          <a:prstGeom prst="rightArrow">
            <a:avLst>
              <a:gd name="adj1" fmla="val 50000"/>
              <a:gd name="adj2" fmla="val 50092"/>
            </a:avLst>
          </a:prstGeom>
          <a:solidFill>
            <a:srgbClr val="005DA2"/>
          </a:solidFill>
          <a:ln>
            <a:noFill/>
          </a:ln>
          <a:effectLst>
            <a:outerShdw dist="38100" algn="l" rotWithShape="0">
              <a:srgbClr val="000000">
                <a:alpha val="39999"/>
              </a:srgbClr>
            </a:outerShdw>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5" name="右箭头 4"/>
          <p:cNvSpPr>
            <a:spLocks noChangeArrowheads="1"/>
          </p:cNvSpPr>
          <p:nvPr/>
        </p:nvSpPr>
        <p:spPr bwMode="auto">
          <a:xfrm flipH="1">
            <a:off x="3741426" y="2883741"/>
            <a:ext cx="4915696" cy="523867"/>
          </a:xfrm>
          <a:prstGeom prst="rightArrow">
            <a:avLst>
              <a:gd name="adj1" fmla="val 50000"/>
              <a:gd name="adj2" fmla="val 50064"/>
            </a:avLst>
          </a:prstGeom>
          <a:solidFill>
            <a:srgbClr val="005DA2"/>
          </a:solidFill>
          <a:ln>
            <a:noFill/>
          </a:ln>
          <a:effectLst>
            <a:outerShdw dist="38100" algn="l" rotWithShape="0">
              <a:srgbClr val="000000">
                <a:alpha val="39999"/>
              </a:srgbClr>
            </a:outerShdw>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6" name="椭圆 5"/>
          <p:cNvSpPr>
            <a:spLocks noChangeArrowheads="1"/>
          </p:cNvSpPr>
          <p:nvPr/>
        </p:nvSpPr>
        <p:spPr bwMode="auto">
          <a:xfrm>
            <a:off x="1239250" y="1438053"/>
            <a:ext cx="2502175" cy="2538389"/>
          </a:xfrm>
          <a:prstGeom prst="ellipse">
            <a:avLst/>
          </a:prstGeom>
          <a:solidFill>
            <a:srgbClr val="005DA2"/>
          </a:solidFill>
          <a:ln>
            <a:noFill/>
          </a:ln>
          <a:effectLst>
            <a:outerShdw dist="38100" algn="l" rotWithShape="0">
              <a:srgbClr val="000000">
                <a:alpha val="39999"/>
              </a:srgbClr>
            </a:outerShdw>
          </a:effectLst>
          <a:extLst/>
        </p:spPr>
        <p:txBody>
          <a:bodyPr lIns="128296" tIns="64146" rIns="128296" bIns="64146" anchor="ctr"/>
          <a:lstStyle/>
          <a:p>
            <a:pPr>
              <a:lnSpc>
                <a:spcPct val="120000"/>
              </a:lnSpc>
              <a:defRPr/>
            </a:pPr>
            <a:r>
              <a:rPr lang="zh-CN" altLang="en-US" sz="2500" kern="0" dirty="0">
                <a:solidFill>
                  <a:srgbClr val="FFFFFF"/>
                </a:solidFill>
                <a:latin typeface="微软雅黑" pitchFamily="34" charset="-122"/>
                <a:ea typeface="微软雅黑" pitchFamily="34" charset="-122"/>
              </a:rPr>
              <a:t>  </a:t>
            </a:r>
            <a:r>
              <a:rPr lang="zh-CN" altLang="en-US" sz="2500" kern="0" dirty="0" smtClean="0">
                <a:solidFill>
                  <a:srgbClr val="FFFFFF"/>
                </a:solidFill>
                <a:latin typeface="微软雅黑" pitchFamily="34" charset="-122"/>
                <a:ea typeface="微软雅黑" pitchFamily="34" charset="-122"/>
              </a:rPr>
              <a:t>添加内容</a:t>
            </a:r>
            <a:endParaRPr lang="zh-CN" altLang="en-US" sz="2500" kern="0" dirty="0">
              <a:solidFill>
                <a:srgbClr val="FFFFFF"/>
              </a:solidFill>
              <a:latin typeface="微软雅黑" pitchFamily="34" charset="-122"/>
              <a:ea typeface="微软雅黑" pitchFamily="34" charset="-122"/>
            </a:endParaRPr>
          </a:p>
        </p:txBody>
      </p:sp>
      <p:sp>
        <p:nvSpPr>
          <p:cNvPr id="7" name="椭圆 6"/>
          <p:cNvSpPr>
            <a:spLocks noChangeArrowheads="1"/>
          </p:cNvSpPr>
          <p:nvPr/>
        </p:nvSpPr>
        <p:spPr bwMode="auto">
          <a:xfrm>
            <a:off x="8397819" y="1438053"/>
            <a:ext cx="2504390" cy="2538389"/>
          </a:xfrm>
          <a:prstGeom prst="ellipse">
            <a:avLst/>
          </a:prstGeom>
          <a:solidFill>
            <a:srgbClr val="005DA2"/>
          </a:solidFill>
          <a:ln>
            <a:noFill/>
          </a:ln>
          <a:effectLst>
            <a:outerShdw dist="38100" algn="l" rotWithShape="0">
              <a:srgbClr val="000000">
                <a:alpha val="39999"/>
              </a:srgbClr>
            </a:outerShdw>
          </a:effectLst>
          <a:extLst/>
        </p:spPr>
        <p:txBody>
          <a:bodyPr lIns="128296" tIns="64146" rIns="128296" bIns="64146" anchor="ctr"/>
          <a:lstStyle/>
          <a:p>
            <a:pPr>
              <a:lnSpc>
                <a:spcPct val="120000"/>
              </a:lnSpc>
              <a:defRPr/>
            </a:pPr>
            <a:r>
              <a:rPr lang="zh-CN" altLang="en-US" sz="2500" kern="0" dirty="0">
                <a:solidFill>
                  <a:srgbClr val="FFFFFF"/>
                </a:solidFill>
                <a:latin typeface="微软雅黑" pitchFamily="34" charset="-122"/>
                <a:ea typeface="微软雅黑" pitchFamily="34" charset="-122"/>
              </a:rPr>
              <a:t>  </a:t>
            </a:r>
            <a:r>
              <a:rPr lang="zh-CN" altLang="en-US" sz="2500" kern="0" dirty="0" smtClean="0">
                <a:solidFill>
                  <a:srgbClr val="FFFFFF"/>
                </a:solidFill>
                <a:latin typeface="微软雅黑" pitchFamily="34" charset="-122"/>
                <a:ea typeface="微软雅黑" pitchFamily="34" charset="-122"/>
              </a:rPr>
              <a:t>添加内容</a:t>
            </a:r>
            <a:endParaRPr lang="zh-CN" altLang="en-US" sz="2500" kern="0" dirty="0">
              <a:solidFill>
                <a:srgbClr val="FFFFFF"/>
              </a:solidFill>
              <a:latin typeface="微软雅黑" pitchFamily="34" charset="-122"/>
              <a:ea typeface="微软雅黑" pitchFamily="34" charset="-122"/>
            </a:endParaRPr>
          </a:p>
        </p:txBody>
      </p:sp>
      <p:sp>
        <p:nvSpPr>
          <p:cNvPr id="8" name="矩形 7"/>
          <p:cNvSpPr/>
          <p:nvPr/>
        </p:nvSpPr>
        <p:spPr>
          <a:xfrm>
            <a:off x="4904971" y="1921448"/>
            <a:ext cx="1983566" cy="166153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28296" tIns="64146" rIns="128296" bIns="64146" anchor="ctr"/>
          <a:lstStyle/>
          <a:p>
            <a:pPr>
              <a:lnSpc>
                <a:spcPct val="120000"/>
              </a:lnSpc>
              <a:defRPr/>
            </a:pPr>
            <a:r>
              <a:rPr lang="zh-CN" altLang="en-US" kern="0" dirty="0">
                <a:solidFill>
                  <a:srgbClr val="414455"/>
                </a:solidFill>
                <a:latin typeface="微软雅黑" pitchFamily="34" charset="-122"/>
                <a:ea typeface="微软雅黑" pitchFamily="34" charset="-122"/>
              </a:rPr>
              <a:t>   </a:t>
            </a:r>
            <a:r>
              <a:rPr lang="zh-CN" altLang="en-US" kern="0" dirty="0" smtClean="0">
                <a:solidFill>
                  <a:srgbClr val="414455"/>
                </a:solidFill>
                <a:latin typeface="微软雅黑" pitchFamily="34" charset="-122"/>
                <a:ea typeface="微软雅黑" pitchFamily="34" charset="-122"/>
              </a:rPr>
              <a:t>添加内容</a:t>
            </a:r>
            <a:endParaRPr lang="zh-CN" altLang="en-US" kern="0" dirty="0">
              <a:solidFill>
                <a:srgbClr val="414455"/>
              </a:solidFill>
              <a:latin typeface="微软雅黑" pitchFamily="34" charset="-122"/>
              <a:ea typeface="微软雅黑" pitchFamily="34" charset="-122"/>
            </a:endParaRPr>
          </a:p>
        </p:txBody>
      </p:sp>
      <p:sp>
        <p:nvSpPr>
          <p:cNvPr id="9" name="下箭头 8"/>
          <p:cNvSpPr>
            <a:spLocks noChangeArrowheads="1"/>
          </p:cNvSpPr>
          <p:nvPr/>
        </p:nvSpPr>
        <p:spPr bwMode="auto">
          <a:xfrm>
            <a:off x="5370387" y="4028154"/>
            <a:ext cx="1123653" cy="786922"/>
          </a:xfrm>
          <a:prstGeom prst="downArrow">
            <a:avLst>
              <a:gd name="adj1" fmla="val 50000"/>
              <a:gd name="adj2" fmla="val 50000"/>
            </a:avLst>
          </a:prstGeom>
          <a:solidFill>
            <a:schemeClr val="accent6"/>
          </a:solidFill>
          <a:ln>
            <a:noFill/>
          </a:ln>
          <a:effectLst>
            <a:outerShdw dist="38100" algn="l" rotWithShape="0">
              <a:srgbClr val="000000">
                <a:alpha val="39999"/>
              </a:srgbClr>
            </a:outerShdw>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10" name="TextBox 9"/>
          <p:cNvSpPr txBox="1"/>
          <p:nvPr/>
        </p:nvSpPr>
        <p:spPr bwMode="auto">
          <a:xfrm>
            <a:off x="1379055" y="4243995"/>
            <a:ext cx="2070000"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1" name="TextBox 10"/>
          <p:cNvSpPr txBox="1"/>
          <p:nvPr/>
        </p:nvSpPr>
        <p:spPr bwMode="auto">
          <a:xfrm>
            <a:off x="8615192" y="4329433"/>
            <a:ext cx="2072217"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9"/>
          <p:cNvSpPr txBox="1">
            <a:spLocks noChangeArrowheads="1"/>
          </p:cNvSpPr>
          <p:nvPr/>
        </p:nvSpPr>
        <p:spPr bwMode="auto">
          <a:xfrm>
            <a:off x="5296322" y="5071389"/>
            <a:ext cx="1571338" cy="905142"/>
          </a:xfrm>
          <a:prstGeom prst="rect">
            <a:avLst/>
          </a:prstGeom>
          <a:noFill/>
          <a:ln>
            <a:noFill/>
          </a:ln>
          <a:extLst/>
        </p:spPr>
        <p:txBody>
          <a:bodyPr lIns="128296" tIns="64146" rIns="128296" bIns="6414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2100" kern="0" dirty="0">
                <a:solidFill>
                  <a:srgbClr val="4D4D4D"/>
                </a:solidFill>
                <a:latin typeface="微软雅黑" pitchFamily="34" charset="-122"/>
                <a:ea typeface="微软雅黑" pitchFamily="34" charset="-122"/>
              </a:rPr>
              <a:t>单击此处添加标题</a:t>
            </a:r>
          </a:p>
        </p:txBody>
      </p:sp>
      <p:sp>
        <p:nvSpPr>
          <p:cNvPr id="14"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64294595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13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8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23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33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9880" y="0"/>
            <a:ext cx="6116707" cy="68595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72871" y="2393718"/>
            <a:ext cx="2822231" cy="458529"/>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72871" y="2990792"/>
            <a:ext cx="2822231" cy="459960"/>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72871" y="3564552"/>
            <a:ext cx="2822231" cy="466165"/>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1840426" y="1937795"/>
            <a:ext cx="2448839" cy="244883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a:spLocks/>
          </p:cNvSpPr>
          <p:nvPr/>
        </p:nvSpPr>
        <p:spPr>
          <a:xfrm>
            <a:off x="1893344" y="3652900"/>
            <a:ext cx="2376814" cy="473594"/>
          </a:xfrm>
          <a:prstGeom prst="rect">
            <a:avLst/>
          </a:prstGeom>
        </p:spPr>
        <p:txBody>
          <a:bodyPr vert="horz" lIns="91461" tIns="45731" rIns="91461" bIns="4573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rgbClr val="FCB00F"/>
                </a:solidFill>
                <a:latin typeface="微软雅黑" panose="020B0503020204020204" pitchFamily="34" charset="-122"/>
                <a:ea typeface="微软雅黑" panose="020B0503020204020204" pitchFamily="34" charset="-122"/>
              </a:rPr>
              <a:t>第五章</a:t>
            </a:r>
          </a:p>
        </p:txBody>
      </p:sp>
      <p:sp>
        <p:nvSpPr>
          <p:cNvPr id="30" name="椭圆 29"/>
          <p:cNvSpPr/>
          <p:nvPr/>
        </p:nvSpPr>
        <p:spPr>
          <a:xfrm>
            <a:off x="1944207" y="2041575"/>
            <a:ext cx="2241280" cy="2241280"/>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6159146" y="2429726"/>
            <a:ext cx="2031795" cy="1648789"/>
            <a:chOff x="6155957" y="1837451"/>
            <a:chExt cx="2031325" cy="1648407"/>
          </a:xfrm>
        </p:grpSpPr>
        <p:sp>
          <p:nvSpPr>
            <p:cNvPr id="33" name="矩形 32"/>
            <p:cNvSpPr/>
            <p:nvPr/>
          </p:nvSpPr>
          <p:spPr>
            <a:xfrm>
              <a:off x="6155957" y="1837451"/>
              <a:ext cx="2031325"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案例对比分析</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4" name="矩形 33"/>
            <p:cNvSpPr/>
            <p:nvPr/>
          </p:nvSpPr>
          <p:spPr>
            <a:xfrm>
              <a:off x="6155957" y="2442932"/>
              <a:ext cx="2031325"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问题评估相关</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3024193"/>
              <a:ext cx="800219"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对策</a:t>
              </a:r>
            </a:p>
          </p:txBody>
        </p:sp>
      </p:grpSp>
      <p:sp>
        <p:nvSpPr>
          <p:cNvPr id="36" name="文本框 35"/>
          <p:cNvSpPr txBox="1"/>
          <p:nvPr/>
        </p:nvSpPr>
        <p:spPr>
          <a:xfrm>
            <a:off x="1794015" y="4726892"/>
            <a:ext cx="2647491" cy="831189"/>
          </a:xfrm>
          <a:prstGeom prst="rect">
            <a:avLst/>
          </a:prstGeom>
          <a:noFill/>
        </p:spPr>
        <p:txBody>
          <a:bodyPr wrap="none" rtlCol="0">
            <a:spAutoFit/>
          </a:bodyPr>
          <a:lstStyle/>
          <a:p>
            <a:pPr algn="ctr"/>
            <a:r>
              <a:rPr lang="zh-CN" altLang="en-US" sz="4801"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相关建议</a:t>
            </a:r>
            <a:endParaRPr lang="zh-CN" altLang="zh-CN" sz="4801"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7" name="Freeform 11"/>
          <p:cNvSpPr>
            <a:spLocks noEditPoints="1"/>
          </p:cNvSpPr>
          <p:nvPr/>
        </p:nvSpPr>
        <p:spPr bwMode="auto">
          <a:xfrm>
            <a:off x="2372944" y="2417706"/>
            <a:ext cx="1489631" cy="1171285"/>
          </a:xfrm>
          <a:custGeom>
            <a:avLst/>
            <a:gdLst>
              <a:gd name="T0" fmla="*/ 186 w 390"/>
              <a:gd name="T1" fmla="*/ 267 h 306"/>
              <a:gd name="T2" fmla="*/ 187 w 390"/>
              <a:gd name="T3" fmla="*/ 305 h 306"/>
              <a:gd name="T4" fmla="*/ 154 w 390"/>
              <a:gd name="T5" fmla="*/ 287 h 306"/>
              <a:gd name="T6" fmla="*/ 137 w 390"/>
              <a:gd name="T7" fmla="*/ 208 h 306"/>
              <a:gd name="T8" fmla="*/ 124 w 390"/>
              <a:gd name="T9" fmla="*/ 266 h 306"/>
              <a:gd name="T10" fmla="*/ 108 w 390"/>
              <a:gd name="T11" fmla="*/ 190 h 306"/>
              <a:gd name="T12" fmla="*/ 42 w 390"/>
              <a:gd name="T13" fmla="*/ 210 h 306"/>
              <a:gd name="T14" fmla="*/ 25 w 390"/>
              <a:gd name="T15" fmla="*/ 135 h 306"/>
              <a:gd name="T16" fmla="*/ 11 w 390"/>
              <a:gd name="T17" fmla="*/ 188 h 306"/>
              <a:gd name="T18" fmla="*/ 0 w 390"/>
              <a:gd name="T19" fmla="*/ 154 h 306"/>
              <a:gd name="T20" fmla="*/ 20 w 390"/>
              <a:gd name="T21" fmla="*/ 116 h 306"/>
              <a:gd name="T22" fmla="*/ 189 w 390"/>
              <a:gd name="T23" fmla="*/ 229 h 306"/>
              <a:gd name="T24" fmla="*/ 192 w 390"/>
              <a:gd name="T25" fmla="*/ 240 h 306"/>
              <a:gd name="T26" fmla="*/ 121 w 390"/>
              <a:gd name="T27" fmla="*/ 87 h 306"/>
              <a:gd name="T28" fmla="*/ 131 w 390"/>
              <a:gd name="T29" fmla="*/ 125 h 306"/>
              <a:gd name="T30" fmla="*/ 198 w 390"/>
              <a:gd name="T31" fmla="*/ 115 h 306"/>
              <a:gd name="T32" fmla="*/ 188 w 390"/>
              <a:gd name="T33" fmla="*/ 77 h 306"/>
              <a:gd name="T34" fmla="*/ 327 w 390"/>
              <a:gd name="T35" fmla="*/ 54 h 306"/>
              <a:gd name="T36" fmla="*/ 298 w 390"/>
              <a:gd name="T37" fmla="*/ 5 h 306"/>
              <a:gd name="T38" fmla="*/ 327 w 390"/>
              <a:gd name="T39" fmla="*/ 54 h 306"/>
              <a:gd name="T40" fmla="*/ 126 w 390"/>
              <a:gd name="T41" fmla="*/ 0 h 306"/>
              <a:gd name="T42" fmla="*/ 140 w 390"/>
              <a:gd name="T43" fmla="*/ 54 h 306"/>
              <a:gd name="T44" fmla="*/ 305 w 390"/>
              <a:gd name="T45" fmla="*/ 77 h 306"/>
              <a:gd name="T46" fmla="*/ 238 w 390"/>
              <a:gd name="T47" fmla="*/ 87 h 306"/>
              <a:gd name="T48" fmla="*/ 248 w 390"/>
              <a:gd name="T49" fmla="*/ 125 h 306"/>
              <a:gd name="T50" fmla="*/ 315 w 390"/>
              <a:gd name="T51" fmla="*/ 115 h 306"/>
              <a:gd name="T52" fmla="*/ 305 w 390"/>
              <a:gd name="T53" fmla="*/ 77 h 306"/>
              <a:gd name="T54" fmla="*/ 209 w 390"/>
              <a:gd name="T55" fmla="*/ 62 h 306"/>
              <a:gd name="T56" fmla="*/ 201 w 390"/>
              <a:gd name="T57" fmla="*/ 62 h 306"/>
              <a:gd name="T58" fmla="*/ 107 w 390"/>
              <a:gd name="T59" fmla="*/ 121 h 306"/>
              <a:gd name="T60" fmla="*/ 192 w 390"/>
              <a:gd name="T61" fmla="*/ 140 h 306"/>
              <a:gd name="T62" fmla="*/ 225 w 390"/>
              <a:gd name="T63" fmla="*/ 121 h 306"/>
              <a:gd name="T64" fmla="*/ 309 w 390"/>
              <a:gd name="T65" fmla="*/ 140 h 306"/>
              <a:gd name="T66" fmla="*/ 329 w 390"/>
              <a:gd name="T67" fmla="*/ 62 h 306"/>
              <a:gd name="T68" fmla="*/ 227 w 390"/>
              <a:gd name="T69" fmla="*/ 62 h 306"/>
              <a:gd name="T70" fmla="*/ 209 w 390"/>
              <a:gd name="T71" fmla="*/ 62 h 306"/>
              <a:gd name="T72" fmla="*/ 196 w 390"/>
              <a:gd name="T73" fmla="*/ 294 h 306"/>
              <a:gd name="T74" fmla="*/ 376 w 390"/>
              <a:gd name="T75" fmla="*/ 219 h 306"/>
              <a:gd name="T76" fmla="*/ 384 w 390"/>
              <a:gd name="T77" fmla="*/ 235 h 306"/>
              <a:gd name="T78" fmla="*/ 200 w 390"/>
              <a:gd name="T79" fmla="*/ 257 h 306"/>
              <a:gd name="T80" fmla="*/ 378 w 390"/>
              <a:gd name="T81" fmla="*/ 191 h 306"/>
              <a:gd name="T82" fmla="*/ 198 w 390"/>
              <a:gd name="T83" fmla="*/ 252 h 306"/>
              <a:gd name="T84" fmla="*/ 200 w 390"/>
              <a:gd name="T85" fmla="*/ 257 h 306"/>
              <a:gd name="T86" fmla="*/ 203 w 390"/>
              <a:gd name="T87" fmla="*/ 222 h 306"/>
              <a:gd name="T88" fmla="*/ 375 w 390"/>
              <a:gd name="T89" fmla="*/ 163 h 306"/>
              <a:gd name="T90" fmla="*/ 376 w 390"/>
              <a:gd name="T91" fmla="*/ 147 h 306"/>
              <a:gd name="T92" fmla="*/ 340 w 390"/>
              <a:gd name="T93" fmla="*/ 126 h 306"/>
              <a:gd name="T94" fmla="*/ 351 w 390"/>
              <a:gd name="T95" fmla="*/ 152 h 306"/>
              <a:gd name="T96" fmla="*/ 122 w 390"/>
              <a:gd name="T97" fmla="*/ 152 h 306"/>
              <a:gd name="T98" fmla="*/ 121 w 390"/>
              <a:gd name="T99" fmla="*/ 152 h 306"/>
              <a:gd name="T100" fmla="*/ 95 w 390"/>
              <a:gd name="T101" fmla="*/ 90 h 306"/>
              <a:gd name="T102" fmla="*/ 28 w 390"/>
              <a:gd name="T103" fmla="*/ 94 h 306"/>
              <a:gd name="T104" fmla="*/ 26 w 390"/>
              <a:gd name="T105" fmla="*/ 110 h 306"/>
              <a:gd name="T106" fmla="*/ 194 w 390"/>
              <a:gd name="T107" fmla="*/ 222 h 306"/>
              <a:gd name="T108" fmla="*/ 197 w 390"/>
              <a:gd name="T109" fmla="*/ 36 h 306"/>
              <a:gd name="T110" fmla="*/ 227 w 390"/>
              <a:gd name="T111" fmla="*/ 50 h 306"/>
              <a:gd name="T112" fmla="*/ 183 w 390"/>
              <a:gd name="T113" fmla="*/ 50 h 306"/>
              <a:gd name="T114" fmla="*/ 156 w 390"/>
              <a:gd name="T115" fmla="*/ 50 h 306"/>
              <a:gd name="T116" fmla="*/ 303 w 390"/>
              <a:gd name="T117" fmla="*/ 100 h 306"/>
              <a:gd name="T118" fmla="*/ 300 w 390"/>
              <a:gd name="T119" fmla="*/ 113 h 306"/>
              <a:gd name="T120" fmla="*/ 254 w 390"/>
              <a:gd name="T121" fmla="*/ 8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306">
                <a:moveTo>
                  <a:pt x="192" y="240"/>
                </a:moveTo>
                <a:cubicBezTo>
                  <a:pt x="187" y="249"/>
                  <a:pt x="185" y="258"/>
                  <a:pt x="186" y="267"/>
                </a:cubicBezTo>
                <a:cubicBezTo>
                  <a:pt x="186" y="275"/>
                  <a:pt x="189" y="284"/>
                  <a:pt x="192" y="293"/>
                </a:cubicBezTo>
                <a:cubicBezTo>
                  <a:pt x="194" y="298"/>
                  <a:pt x="192" y="303"/>
                  <a:pt x="187" y="305"/>
                </a:cubicBezTo>
                <a:cubicBezTo>
                  <a:pt x="184" y="306"/>
                  <a:pt x="181" y="305"/>
                  <a:pt x="178" y="304"/>
                </a:cubicBezTo>
                <a:cubicBezTo>
                  <a:pt x="154" y="287"/>
                  <a:pt x="154" y="287"/>
                  <a:pt x="154" y="287"/>
                </a:cubicBezTo>
                <a:cubicBezTo>
                  <a:pt x="148" y="263"/>
                  <a:pt x="147" y="241"/>
                  <a:pt x="155" y="220"/>
                </a:cubicBezTo>
                <a:cubicBezTo>
                  <a:pt x="137" y="208"/>
                  <a:pt x="137" y="208"/>
                  <a:pt x="137" y="208"/>
                </a:cubicBezTo>
                <a:cubicBezTo>
                  <a:pt x="125" y="229"/>
                  <a:pt x="127" y="257"/>
                  <a:pt x="132" y="272"/>
                </a:cubicBezTo>
                <a:cubicBezTo>
                  <a:pt x="124" y="266"/>
                  <a:pt x="124" y="266"/>
                  <a:pt x="124" y="266"/>
                </a:cubicBezTo>
                <a:cubicBezTo>
                  <a:pt x="116" y="251"/>
                  <a:pt x="118" y="224"/>
                  <a:pt x="126" y="201"/>
                </a:cubicBezTo>
                <a:cubicBezTo>
                  <a:pt x="108" y="190"/>
                  <a:pt x="108" y="190"/>
                  <a:pt x="108" y="190"/>
                </a:cubicBezTo>
                <a:cubicBezTo>
                  <a:pt x="96" y="216"/>
                  <a:pt x="98" y="238"/>
                  <a:pt x="103" y="252"/>
                </a:cubicBezTo>
                <a:cubicBezTo>
                  <a:pt x="42" y="210"/>
                  <a:pt x="42" y="210"/>
                  <a:pt x="42" y="210"/>
                </a:cubicBezTo>
                <a:cubicBezTo>
                  <a:pt x="37" y="187"/>
                  <a:pt x="36" y="166"/>
                  <a:pt x="44" y="147"/>
                </a:cubicBezTo>
                <a:cubicBezTo>
                  <a:pt x="25" y="135"/>
                  <a:pt x="25" y="135"/>
                  <a:pt x="25" y="135"/>
                </a:cubicBezTo>
                <a:cubicBezTo>
                  <a:pt x="12" y="162"/>
                  <a:pt x="20" y="185"/>
                  <a:pt x="27" y="199"/>
                </a:cubicBezTo>
                <a:cubicBezTo>
                  <a:pt x="11" y="188"/>
                  <a:pt x="11" y="188"/>
                  <a:pt x="11" y="188"/>
                </a:cubicBezTo>
                <a:cubicBezTo>
                  <a:pt x="10" y="187"/>
                  <a:pt x="9" y="186"/>
                  <a:pt x="8" y="184"/>
                </a:cubicBezTo>
                <a:cubicBezTo>
                  <a:pt x="4" y="175"/>
                  <a:pt x="1" y="165"/>
                  <a:pt x="0" y="154"/>
                </a:cubicBezTo>
                <a:cubicBezTo>
                  <a:pt x="0" y="143"/>
                  <a:pt x="2" y="132"/>
                  <a:pt x="8" y="120"/>
                </a:cubicBezTo>
                <a:cubicBezTo>
                  <a:pt x="10" y="115"/>
                  <a:pt x="15" y="113"/>
                  <a:pt x="20" y="116"/>
                </a:cubicBezTo>
                <a:cubicBezTo>
                  <a:pt x="20" y="116"/>
                  <a:pt x="21" y="116"/>
                  <a:pt x="21" y="116"/>
                </a:cubicBezTo>
                <a:cubicBezTo>
                  <a:pt x="189" y="229"/>
                  <a:pt x="189" y="229"/>
                  <a:pt x="189" y="229"/>
                </a:cubicBezTo>
                <a:cubicBezTo>
                  <a:pt x="192" y="231"/>
                  <a:pt x="194" y="236"/>
                  <a:pt x="192" y="240"/>
                </a:cubicBezTo>
                <a:cubicBezTo>
                  <a:pt x="192" y="240"/>
                  <a:pt x="192" y="240"/>
                  <a:pt x="192" y="240"/>
                </a:cubicBezTo>
                <a:close/>
                <a:moveTo>
                  <a:pt x="131" y="77"/>
                </a:moveTo>
                <a:cubicBezTo>
                  <a:pt x="121" y="87"/>
                  <a:pt x="121" y="87"/>
                  <a:pt x="121" y="87"/>
                </a:cubicBezTo>
                <a:cubicBezTo>
                  <a:pt x="121" y="115"/>
                  <a:pt x="121" y="115"/>
                  <a:pt x="121" y="115"/>
                </a:cubicBezTo>
                <a:cubicBezTo>
                  <a:pt x="131" y="125"/>
                  <a:pt x="131" y="125"/>
                  <a:pt x="131" y="125"/>
                </a:cubicBezTo>
                <a:cubicBezTo>
                  <a:pt x="188" y="125"/>
                  <a:pt x="188" y="125"/>
                  <a:pt x="188" y="125"/>
                </a:cubicBezTo>
                <a:cubicBezTo>
                  <a:pt x="198" y="115"/>
                  <a:pt x="198" y="115"/>
                  <a:pt x="198" y="115"/>
                </a:cubicBezTo>
                <a:cubicBezTo>
                  <a:pt x="198" y="87"/>
                  <a:pt x="198" y="87"/>
                  <a:pt x="198" y="87"/>
                </a:cubicBezTo>
                <a:cubicBezTo>
                  <a:pt x="188" y="77"/>
                  <a:pt x="188" y="77"/>
                  <a:pt x="188" y="77"/>
                </a:cubicBezTo>
                <a:cubicBezTo>
                  <a:pt x="131" y="77"/>
                  <a:pt x="131" y="77"/>
                  <a:pt x="131" y="77"/>
                </a:cubicBezTo>
                <a:close/>
                <a:moveTo>
                  <a:pt x="327" y="54"/>
                </a:moveTo>
                <a:cubicBezTo>
                  <a:pt x="309" y="0"/>
                  <a:pt x="309" y="0"/>
                  <a:pt x="309" y="0"/>
                </a:cubicBezTo>
                <a:cubicBezTo>
                  <a:pt x="298" y="5"/>
                  <a:pt x="298" y="5"/>
                  <a:pt x="298" y="5"/>
                </a:cubicBezTo>
                <a:cubicBezTo>
                  <a:pt x="295" y="54"/>
                  <a:pt x="295" y="54"/>
                  <a:pt x="295" y="54"/>
                </a:cubicBezTo>
                <a:cubicBezTo>
                  <a:pt x="327" y="54"/>
                  <a:pt x="327" y="54"/>
                  <a:pt x="327" y="54"/>
                </a:cubicBezTo>
                <a:close/>
                <a:moveTo>
                  <a:pt x="107" y="54"/>
                </a:moveTo>
                <a:cubicBezTo>
                  <a:pt x="126" y="0"/>
                  <a:pt x="126" y="0"/>
                  <a:pt x="126" y="0"/>
                </a:cubicBezTo>
                <a:cubicBezTo>
                  <a:pt x="137" y="5"/>
                  <a:pt x="137" y="5"/>
                  <a:pt x="137" y="5"/>
                </a:cubicBezTo>
                <a:cubicBezTo>
                  <a:pt x="140" y="54"/>
                  <a:pt x="140" y="54"/>
                  <a:pt x="140" y="54"/>
                </a:cubicBezTo>
                <a:cubicBezTo>
                  <a:pt x="107" y="54"/>
                  <a:pt x="107" y="54"/>
                  <a:pt x="107" y="54"/>
                </a:cubicBezTo>
                <a:close/>
                <a:moveTo>
                  <a:pt x="305" y="77"/>
                </a:moveTo>
                <a:cubicBezTo>
                  <a:pt x="248" y="77"/>
                  <a:pt x="248" y="77"/>
                  <a:pt x="248" y="77"/>
                </a:cubicBezTo>
                <a:cubicBezTo>
                  <a:pt x="238" y="87"/>
                  <a:pt x="238" y="87"/>
                  <a:pt x="238" y="87"/>
                </a:cubicBezTo>
                <a:cubicBezTo>
                  <a:pt x="238" y="115"/>
                  <a:pt x="238" y="115"/>
                  <a:pt x="238" y="115"/>
                </a:cubicBezTo>
                <a:cubicBezTo>
                  <a:pt x="248" y="125"/>
                  <a:pt x="248" y="125"/>
                  <a:pt x="248" y="125"/>
                </a:cubicBezTo>
                <a:cubicBezTo>
                  <a:pt x="305" y="125"/>
                  <a:pt x="305" y="125"/>
                  <a:pt x="305" y="125"/>
                </a:cubicBezTo>
                <a:cubicBezTo>
                  <a:pt x="315" y="115"/>
                  <a:pt x="315" y="115"/>
                  <a:pt x="315" y="115"/>
                </a:cubicBezTo>
                <a:cubicBezTo>
                  <a:pt x="315" y="87"/>
                  <a:pt x="315" y="87"/>
                  <a:pt x="315" y="87"/>
                </a:cubicBezTo>
                <a:cubicBezTo>
                  <a:pt x="305" y="77"/>
                  <a:pt x="305" y="77"/>
                  <a:pt x="305" y="77"/>
                </a:cubicBezTo>
                <a:close/>
                <a:moveTo>
                  <a:pt x="209" y="62"/>
                </a:moveTo>
                <a:cubicBezTo>
                  <a:pt x="209" y="62"/>
                  <a:pt x="209" y="62"/>
                  <a:pt x="209" y="62"/>
                </a:cubicBezTo>
                <a:cubicBezTo>
                  <a:pt x="201" y="62"/>
                  <a:pt x="201" y="62"/>
                  <a:pt x="201" y="62"/>
                </a:cubicBezTo>
                <a:cubicBezTo>
                  <a:pt x="201" y="62"/>
                  <a:pt x="201" y="62"/>
                  <a:pt x="201" y="62"/>
                </a:cubicBezTo>
                <a:cubicBezTo>
                  <a:pt x="107" y="62"/>
                  <a:pt x="107" y="62"/>
                  <a:pt x="107" y="62"/>
                </a:cubicBezTo>
                <a:cubicBezTo>
                  <a:pt x="107" y="121"/>
                  <a:pt x="107" y="121"/>
                  <a:pt x="107" y="121"/>
                </a:cubicBezTo>
                <a:cubicBezTo>
                  <a:pt x="127" y="140"/>
                  <a:pt x="127" y="140"/>
                  <a:pt x="127" y="140"/>
                </a:cubicBezTo>
                <a:cubicBezTo>
                  <a:pt x="192" y="140"/>
                  <a:pt x="192" y="140"/>
                  <a:pt x="192" y="140"/>
                </a:cubicBezTo>
                <a:cubicBezTo>
                  <a:pt x="211" y="121"/>
                  <a:pt x="211" y="121"/>
                  <a:pt x="211" y="121"/>
                </a:cubicBezTo>
                <a:cubicBezTo>
                  <a:pt x="225" y="121"/>
                  <a:pt x="225" y="121"/>
                  <a:pt x="225" y="121"/>
                </a:cubicBezTo>
                <a:cubicBezTo>
                  <a:pt x="244" y="140"/>
                  <a:pt x="244" y="140"/>
                  <a:pt x="244" y="140"/>
                </a:cubicBezTo>
                <a:cubicBezTo>
                  <a:pt x="309" y="140"/>
                  <a:pt x="309" y="140"/>
                  <a:pt x="309" y="140"/>
                </a:cubicBezTo>
                <a:cubicBezTo>
                  <a:pt x="329" y="121"/>
                  <a:pt x="329" y="121"/>
                  <a:pt x="329" y="121"/>
                </a:cubicBezTo>
                <a:cubicBezTo>
                  <a:pt x="329" y="62"/>
                  <a:pt x="329" y="62"/>
                  <a:pt x="329" y="62"/>
                </a:cubicBezTo>
                <a:cubicBezTo>
                  <a:pt x="227" y="62"/>
                  <a:pt x="227" y="62"/>
                  <a:pt x="227" y="62"/>
                </a:cubicBezTo>
                <a:cubicBezTo>
                  <a:pt x="227" y="62"/>
                  <a:pt x="227" y="62"/>
                  <a:pt x="227" y="62"/>
                </a:cubicBezTo>
                <a:cubicBezTo>
                  <a:pt x="218" y="62"/>
                  <a:pt x="218" y="62"/>
                  <a:pt x="218" y="62"/>
                </a:cubicBezTo>
                <a:cubicBezTo>
                  <a:pt x="209" y="62"/>
                  <a:pt x="209" y="62"/>
                  <a:pt x="209" y="62"/>
                </a:cubicBezTo>
                <a:close/>
                <a:moveTo>
                  <a:pt x="208" y="298"/>
                </a:moveTo>
                <a:cubicBezTo>
                  <a:pt x="204" y="300"/>
                  <a:pt x="198" y="298"/>
                  <a:pt x="196" y="294"/>
                </a:cubicBezTo>
                <a:cubicBezTo>
                  <a:pt x="194" y="289"/>
                  <a:pt x="196" y="284"/>
                  <a:pt x="200" y="282"/>
                </a:cubicBezTo>
                <a:cubicBezTo>
                  <a:pt x="376" y="219"/>
                  <a:pt x="376" y="219"/>
                  <a:pt x="376" y="219"/>
                </a:cubicBezTo>
                <a:cubicBezTo>
                  <a:pt x="381" y="217"/>
                  <a:pt x="386" y="219"/>
                  <a:pt x="388" y="223"/>
                </a:cubicBezTo>
                <a:cubicBezTo>
                  <a:pt x="390" y="228"/>
                  <a:pt x="389" y="233"/>
                  <a:pt x="384" y="235"/>
                </a:cubicBezTo>
                <a:cubicBezTo>
                  <a:pt x="208" y="298"/>
                  <a:pt x="208" y="298"/>
                  <a:pt x="208" y="298"/>
                </a:cubicBezTo>
                <a:close/>
                <a:moveTo>
                  <a:pt x="200" y="257"/>
                </a:moveTo>
                <a:cubicBezTo>
                  <a:pt x="376" y="195"/>
                  <a:pt x="376" y="195"/>
                  <a:pt x="376" y="195"/>
                </a:cubicBezTo>
                <a:cubicBezTo>
                  <a:pt x="378" y="194"/>
                  <a:pt x="378" y="192"/>
                  <a:pt x="378" y="191"/>
                </a:cubicBezTo>
                <a:cubicBezTo>
                  <a:pt x="377" y="189"/>
                  <a:pt x="375" y="189"/>
                  <a:pt x="374" y="189"/>
                </a:cubicBezTo>
                <a:cubicBezTo>
                  <a:pt x="198" y="252"/>
                  <a:pt x="198" y="252"/>
                  <a:pt x="198" y="252"/>
                </a:cubicBezTo>
                <a:cubicBezTo>
                  <a:pt x="196" y="253"/>
                  <a:pt x="196" y="254"/>
                  <a:pt x="196" y="256"/>
                </a:cubicBezTo>
                <a:cubicBezTo>
                  <a:pt x="197" y="257"/>
                  <a:pt x="199" y="258"/>
                  <a:pt x="200" y="257"/>
                </a:cubicBezTo>
                <a:close/>
                <a:moveTo>
                  <a:pt x="194" y="222"/>
                </a:moveTo>
                <a:cubicBezTo>
                  <a:pt x="197" y="224"/>
                  <a:pt x="200" y="224"/>
                  <a:pt x="203" y="222"/>
                </a:cubicBezTo>
                <a:cubicBezTo>
                  <a:pt x="203" y="222"/>
                  <a:pt x="203" y="222"/>
                  <a:pt x="203" y="222"/>
                </a:cubicBezTo>
                <a:cubicBezTo>
                  <a:pt x="375" y="163"/>
                  <a:pt x="375" y="163"/>
                  <a:pt x="375" y="163"/>
                </a:cubicBezTo>
                <a:cubicBezTo>
                  <a:pt x="380" y="161"/>
                  <a:pt x="382" y="155"/>
                  <a:pt x="379" y="151"/>
                </a:cubicBezTo>
                <a:cubicBezTo>
                  <a:pt x="379" y="149"/>
                  <a:pt x="377" y="148"/>
                  <a:pt x="376" y="147"/>
                </a:cubicBezTo>
                <a:cubicBezTo>
                  <a:pt x="340" y="124"/>
                  <a:pt x="340" y="124"/>
                  <a:pt x="340" y="124"/>
                </a:cubicBezTo>
                <a:cubicBezTo>
                  <a:pt x="340" y="126"/>
                  <a:pt x="340" y="126"/>
                  <a:pt x="340" y="126"/>
                </a:cubicBezTo>
                <a:cubicBezTo>
                  <a:pt x="328" y="138"/>
                  <a:pt x="328" y="138"/>
                  <a:pt x="328" y="138"/>
                </a:cubicBezTo>
                <a:cubicBezTo>
                  <a:pt x="351" y="152"/>
                  <a:pt x="351" y="152"/>
                  <a:pt x="351" y="152"/>
                </a:cubicBezTo>
                <a:cubicBezTo>
                  <a:pt x="200" y="204"/>
                  <a:pt x="200" y="204"/>
                  <a:pt x="200" y="204"/>
                </a:cubicBezTo>
                <a:cubicBezTo>
                  <a:pt x="122" y="152"/>
                  <a:pt x="122" y="152"/>
                  <a:pt x="122" y="152"/>
                </a:cubicBezTo>
                <a:cubicBezTo>
                  <a:pt x="122" y="152"/>
                  <a:pt x="122" y="152"/>
                  <a:pt x="122" y="152"/>
                </a:cubicBezTo>
                <a:cubicBezTo>
                  <a:pt x="121" y="152"/>
                  <a:pt x="121" y="152"/>
                  <a:pt x="121" y="152"/>
                </a:cubicBezTo>
                <a:cubicBezTo>
                  <a:pt x="51" y="105"/>
                  <a:pt x="51" y="105"/>
                  <a:pt x="51" y="105"/>
                </a:cubicBezTo>
                <a:cubicBezTo>
                  <a:pt x="95" y="90"/>
                  <a:pt x="95" y="90"/>
                  <a:pt x="95" y="90"/>
                </a:cubicBezTo>
                <a:cubicBezTo>
                  <a:pt x="95" y="71"/>
                  <a:pt x="95" y="71"/>
                  <a:pt x="95" y="71"/>
                </a:cubicBezTo>
                <a:cubicBezTo>
                  <a:pt x="28" y="94"/>
                  <a:pt x="28" y="94"/>
                  <a:pt x="28" y="94"/>
                </a:cubicBezTo>
                <a:cubicBezTo>
                  <a:pt x="23" y="96"/>
                  <a:pt x="21" y="101"/>
                  <a:pt x="23" y="106"/>
                </a:cubicBezTo>
                <a:cubicBezTo>
                  <a:pt x="24" y="107"/>
                  <a:pt x="25" y="109"/>
                  <a:pt x="26" y="110"/>
                </a:cubicBezTo>
                <a:cubicBezTo>
                  <a:pt x="26" y="110"/>
                  <a:pt x="26" y="110"/>
                  <a:pt x="26" y="110"/>
                </a:cubicBezTo>
                <a:cubicBezTo>
                  <a:pt x="194" y="222"/>
                  <a:pt x="194" y="222"/>
                  <a:pt x="194" y="222"/>
                </a:cubicBezTo>
                <a:close/>
                <a:moveTo>
                  <a:pt x="156" y="50"/>
                </a:moveTo>
                <a:cubicBezTo>
                  <a:pt x="197" y="36"/>
                  <a:pt x="197" y="36"/>
                  <a:pt x="197" y="36"/>
                </a:cubicBezTo>
                <a:cubicBezTo>
                  <a:pt x="200" y="35"/>
                  <a:pt x="203" y="35"/>
                  <a:pt x="206" y="37"/>
                </a:cubicBezTo>
                <a:cubicBezTo>
                  <a:pt x="227" y="50"/>
                  <a:pt x="227" y="50"/>
                  <a:pt x="227" y="50"/>
                </a:cubicBezTo>
                <a:cubicBezTo>
                  <a:pt x="218" y="50"/>
                  <a:pt x="218" y="50"/>
                  <a:pt x="218" y="50"/>
                </a:cubicBezTo>
                <a:cubicBezTo>
                  <a:pt x="183" y="50"/>
                  <a:pt x="183" y="50"/>
                  <a:pt x="183" y="50"/>
                </a:cubicBezTo>
                <a:cubicBezTo>
                  <a:pt x="183" y="50"/>
                  <a:pt x="183" y="50"/>
                  <a:pt x="183" y="50"/>
                </a:cubicBezTo>
                <a:cubicBezTo>
                  <a:pt x="156" y="50"/>
                  <a:pt x="156" y="50"/>
                  <a:pt x="156" y="50"/>
                </a:cubicBezTo>
                <a:close/>
                <a:moveTo>
                  <a:pt x="287" y="89"/>
                </a:moveTo>
                <a:cubicBezTo>
                  <a:pt x="303" y="100"/>
                  <a:pt x="303" y="100"/>
                  <a:pt x="303" y="100"/>
                </a:cubicBezTo>
                <a:cubicBezTo>
                  <a:pt x="303" y="110"/>
                  <a:pt x="303" y="110"/>
                  <a:pt x="303" y="110"/>
                </a:cubicBezTo>
                <a:cubicBezTo>
                  <a:pt x="300" y="113"/>
                  <a:pt x="300" y="113"/>
                  <a:pt x="300" y="113"/>
                </a:cubicBezTo>
                <a:cubicBezTo>
                  <a:pt x="291" y="113"/>
                  <a:pt x="291" y="113"/>
                  <a:pt x="291" y="113"/>
                </a:cubicBezTo>
                <a:cubicBezTo>
                  <a:pt x="254" y="89"/>
                  <a:pt x="254" y="89"/>
                  <a:pt x="254" y="89"/>
                </a:cubicBezTo>
                <a:lnTo>
                  <a:pt x="287" y="89"/>
                </a:lnTo>
                <a:close/>
              </a:path>
            </a:pathLst>
          </a:custGeom>
          <a:solidFill>
            <a:srgbClr val="FCB00F"/>
          </a:solidFill>
          <a:ln>
            <a:noFill/>
          </a:ln>
          <a:extLst/>
        </p:spPr>
        <p:txBody>
          <a:bodyPr vert="horz" wrap="square" lIns="91461" tIns="45731" rIns="91461" bIns="45731" numCol="1" anchor="t" anchorCtr="0" compatLnSpc="1">
            <a:prstTxWarp prst="textNoShape">
              <a:avLst/>
            </a:prstTxWarp>
          </a:bodyPr>
          <a:lstStyle/>
          <a:p>
            <a:endParaRPr lang="zh-CN" altLang="en-US"/>
          </a:p>
        </p:txBody>
      </p:sp>
      <p:pic>
        <p:nvPicPr>
          <p:cNvPr id="31" name="图片 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288" y="202475"/>
            <a:ext cx="3456732" cy="1024217"/>
          </a:xfrm>
          <a:prstGeom prst="rect">
            <a:avLst/>
          </a:prstGeom>
        </p:spPr>
      </p:pic>
    </p:spTree>
    <p:extLst>
      <p:ext uri="{BB962C8B-B14F-4D97-AF65-F5344CB8AC3E}">
        <p14:creationId xmlns:p14="http://schemas.microsoft.com/office/powerpoint/2010/main" val="12245800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5000">
        <p15:prstTrans prst="prestig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dissolve">
                                      <p:cBhvr>
                                        <p:cTn id="31" dur="500"/>
                                        <p:tgtEl>
                                          <p:spTgt spid="3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19"/>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0"/>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1"/>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2"/>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3"/>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4"/>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5"/>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6"/>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7"/>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bldP spid="30" grpId="0" animBg="1"/>
      <p:bldP spid="36" grpId="0"/>
      <p:bldP spid="3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84658" y="1782598"/>
            <a:ext cx="8313653" cy="4027508"/>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5" name="椭圆 4"/>
          <p:cNvSpPr/>
          <p:nvPr/>
        </p:nvSpPr>
        <p:spPr>
          <a:xfrm>
            <a:off x="1135451" y="2983785"/>
            <a:ext cx="1618623" cy="1625135"/>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latin typeface="微软雅黑" pitchFamily="34" charset="-122"/>
                <a:ea typeface="微软雅黑" pitchFamily="34" charset="-122"/>
              </a:rPr>
              <a:t>点击添加文本</a:t>
            </a:r>
          </a:p>
        </p:txBody>
      </p:sp>
      <p:sp>
        <p:nvSpPr>
          <p:cNvPr id="6" name="椭圆 5"/>
          <p:cNvSpPr/>
          <p:nvPr/>
        </p:nvSpPr>
        <p:spPr>
          <a:xfrm>
            <a:off x="9449104" y="2983785"/>
            <a:ext cx="1618623" cy="1625135"/>
          </a:xfrm>
          <a:prstGeom prst="ellips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latin typeface="微软雅黑" pitchFamily="34" charset="-122"/>
                <a:ea typeface="微软雅黑" pitchFamily="34" charset="-122"/>
              </a:rPr>
              <a:t>点击添加文本</a:t>
            </a:r>
          </a:p>
        </p:txBody>
      </p:sp>
      <p:sp>
        <p:nvSpPr>
          <p:cNvPr id="7" name="矩形 6"/>
          <p:cNvSpPr/>
          <p:nvPr/>
        </p:nvSpPr>
        <p:spPr>
          <a:xfrm>
            <a:off x="5348142" y="2974667"/>
            <a:ext cx="1823061" cy="418710"/>
          </a:xfrm>
          <a:prstGeom prst="rect">
            <a:avLst/>
          </a:prstGeom>
        </p:spPr>
        <p:txBody>
          <a:bodyPr wrap="none" lIns="89477" tIns="44738" rIns="89477" bIns="4473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8" name="矩形 7"/>
          <p:cNvSpPr/>
          <p:nvPr/>
        </p:nvSpPr>
        <p:spPr>
          <a:xfrm>
            <a:off x="5348142" y="4255631"/>
            <a:ext cx="1823061" cy="418710"/>
          </a:xfrm>
          <a:prstGeom prst="rect">
            <a:avLst/>
          </a:prstGeom>
        </p:spPr>
        <p:txBody>
          <a:bodyPr wrap="none" lIns="89477" tIns="44738" rIns="89477" bIns="4473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9" name="上箭头 8"/>
          <p:cNvSpPr/>
          <p:nvPr/>
        </p:nvSpPr>
        <p:spPr>
          <a:xfrm>
            <a:off x="5402547" y="2166660"/>
            <a:ext cx="1477873" cy="706581"/>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0" name="上箭头 9"/>
          <p:cNvSpPr/>
          <p:nvPr/>
        </p:nvSpPr>
        <p:spPr>
          <a:xfrm flipV="1">
            <a:off x="5402547" y="4750236"/>
            <a:ext cx="1477873" cy="706581"/>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1" name="矩形 10"/>
          <p:cNvSpPr/>
          <p:nvPr/>
        </p:nvSpPr>
        <p:spPr>
          <a:xfrm>
            <a:off x="3863176" y="5598133"/>
            <a:ext cx="4433619" cy="423949"/>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a:latin typeface="微软雅黑" pitchFamily="34" charset="-122"/>
                <a:ea typeface="微软雅黑" pitchFamily="34" charset="-122"/>
              </a:rPr>
              <a:t>点击添加文本</a:t>
            </a:r>
          </a:p>
        </p:txBody>
      </p:sp>
      <p:sp>
        <p:nvSpPr>
          <p:cNvPr id="12" name="矩形 11"/>
          <p:cNvSpPr/>
          <p:nvPr/>
        </p:nvSpPr>
        <p:spPr>
          <a:xfrm>
            <a:off x="3863176" y="1570624"/>
            <a:ext cx="4433619" cy="423949"/>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dirty="0">
                <a:latin typeface="微软雅黑" pitchFamily="34" charset="-122"/>
                <a:ea typeface="微软雅黑" pitchFamily="34" charset="-122"/>
              </a:rPr>
              <a:t>点击添加文本</a:t>
            </a:r>
          </a:p>
        </p:txBody>
      </p:sp>
      <p:sp>
        <p:nvSpPr>
          <p:cNvPr id="13" name="五边形 2"/>
          <p:cNvSpPr/>
          <p:nvPr/>
        </p:nvSpPr>
        <p:spPr>
          <a:xfrm>
            <a:off x="3247318" y="3849347"/>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4" name="五边形 2"/>
          <p:cNvSpPr/>
          <p:nvPr/>
        </p:nvSpPr>
        <p:spPr>
          <a:xfrm flipH="1">
            <a:off x="3247318" y="3425398"/>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6"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64294595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8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8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33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8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5660507" y="1125538"/>
            <a:ext cx="1276370" cy="1294904"/>
          </a:xfrm>
          <a:prstGeom prst="ellipse">
            <a:avLst/>
          </a:prstGeom>
          <a:solidFill>
            <a:schemeClr val="bg1">
              <a:lumMod val="50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5" name="Oval 4"/>
          <p:cNvSpPr>
            <a:spLocks noChangeArrowheads="1"/>
          </p:cNvSpPr>
          <p:nvPr/>
        </p:nvSpPr>
        <p:spPr bwMode="auto">
          <a:xfrm>
            <a:off x="5660507" y="1125538"/>
            <a:ext cx="1276370" cy="1294904"/>
          </a:xfrm>
          <a:prstGeom prst="ellipse">
            <a:avLst/>
          </a:prstGeom>
          <a:solidFill>
            <a:srgbClr val="005DA2"/>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6" name="Oval 4"/>
          <p:cNvSpPr>
            <a:spLocks noChangeArrowheads="1"/>
          </p:cNvSpPr>
          <p:nvPr/>
        </p:nvSpPr>
        <p:spPr bwMode="auto">
          <a:xfrm>
            <a:off x="4241058" y="1710946"/>
            <a:ext cx="1746230" cy="1771589"/>
          </a:xfrm>
          <a:prstGeom prst="ellipse">
            <a:avLst/>
          </a:prstGeom>
          <a:solidFill>
            <a:srgbClr val="FFC400"/>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7" name="Oval 4"/>
          <p:cNvSpPr>
            <a:spLocks noChangeArrowheads="1"/>
          </p:cNvSpPr>
          <p:nvPr/>
        </p:nvSpPr>
        <p:spPr bwMode="auto">
          <a:xfrm>
            <a:off x="4241058" y="2239947"/>
            <a:ext cx="1746230" cy="1242590"/>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005DA2"/>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8" name="Oval 4"/>
          <p:cNvSpPr>
            <a:spLocks noChangeArrowheads="1"/>
          </p:cNvSpPr>
          <p:nvPr/>
        </p:nvSpPr>
        <p:spPr bwMode="auto">
          <a:xfrm>
            <a:off x="2593852" y="2524623"/>
            <a:ext cx="2152199" cy="2183738"/>
          </a:xfrm>
          <a:prstGeom prst="ellipse">
            <a:avLst/>
          </a:prstGeom>
          <a:solidFill>
            <a:srgbClr val="FFC400"/>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9" name="Oval 4"/>
          <p:cNvSpPr>
            <a:spLocks noChangeArrowheads="1"/>
          </p:cNvSpPr>
          <p:nvPr/>
        </p:nvSpPr>
        <p:spPr bwMode="auto">
          <a:xfrm>
            <a:off x="2593852" y="3598161"/>
            <a:ext cx="2152199" cy="1110201"/>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005DA2"/>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0" name="Oval 4"/>
          <p:cNvSpPr>
            <a:spLocks noChangeArrowheads="1"/>
          </p:cNvSpPr>
          <p:nvPr/>
        </p:nvSpPr>
        <p:spPr bwMode="auto">
          <a:xfrm>
            <a:off x="648848" y="3569782"/>
            <a:ext cx="2641590" cy="2680302"/>
          </a:xfrm>
          <a:prstGeom prst="ellipse">
            <a:avLst/>
          </a:prstGeom>
          <a:solidFill>
            <a:srgbClr val="FFC400"/>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1" name="Oval 4"/>
          <p:cNvSpPr>
            <a:spLocks noChangeArrowheads="1"/>
          </p:cNvSpPr>
          <p:nvPr/>
        </p:nvSpPr>
        <p:spPr bwMode="auto">
          <a:xfrm>
            <a:off x="876437" y="5661959"/>
            <a:ext cx="2186414" cy="588123"/>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005DA2"/>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2" name="TextBox 11"/>
          <p:cNvSpPr txBox="1"/>
          <p:nvPr/>
        </p:nvSpPr>
        <p:spPr>
          <a:xfrm>
            <a:off x="1120916" y="4638199"/>
            <a:ext cx="1681963" cy="543466"/>
          </a:xfrm>
          <a:prstGeom prst="rect">
            <a:avLst/>
          </a:prstGeom>
          <a:noFill/>
        </p:spPr>
        <p:txBody>
          <a:bodyPr wrap="none" lIns="96248" tIns="48125" rIns="96248" bIns="48125" rtlCol="0" anchor="ctr">
            <a:spAutoFit/>
          </a:bodyPr>
          <a:lstStyle/>
          <a:p>
            <a:r>
              <a:rPr lang="zh-CN" altLang="en-US" sz="2900" dirty="0" smtClean="0">
                <a:solidFill>
                  <a:schemeClr val="bg1"/>
                </a:solidFill>
                <a:latin typeface="微软雅黑" pitchFamily="34" charset="-122"/>
                <a:ea typeface="微软雅黑" pitchFamily="34" charset="-122"/>
              </a:rPr>
              <a:t>添加文字</a:t>
            </a:r>
            <a:endParaRPr lang="zh-CN" altLang="en-US" sz="2900" dirty="0">
              <a:solidFill>
                <a:schemeClr val="bg1"/>
              </a:solidFill>
              <a:latin typeface="微软雅黑" pitchFamily="34" charset="-122"/>
              <a:ea typeface="微软雅黑" pitchFamily="34" charset="-122"/>
            </a:endParaRPr>
          </a:p>
        </p:txBody>
      </p:sp>
      <p:sp>
        <p:nvSpPr>
          <p:cNvPr id="13" name="TextBox 12"/>
          <p:cNvSpPr txBox="1"/>
          <p:nvPr/>
        </p:nvSpPr>
        <p:spPr>
          <a:xfrm>
            <a:off x="2937318" y="2963608"/>
            <a:ext cx="1476778" cy="481911"/>
          </a:xfrm>
          <a:prstGeom prst="rect">
            <a:avLst/>
          </a:prstGeom>
          <a:noFill/>
        </p:spPr>
        <p:txBody>
          <a:bodyPr wrap="none" lIns="96248" tIns="48125" rIns="96248" bIns="48125" rtlCol="0" anchor="ctr">
            <a:spAutoFit/>
          </a:bodyPr>
          <a:lstStyle/>
          <a:p>
            <a:r>
              <a:rPr lang="zh-CN" altLang="en-US" sz="2500" dirty="0" smtClean="0">
                <a:solidFill>
                  <a:schemeClr val="bg1"/>
                </a:solidFill>
                <a:latin typeface="微软雅黑" pitchFamily="34" charset="-122"/>
                <a:ea typeface="微软雅黑" pitchFamily="34" charset="-122"/>
              </a:rPr>
              <a:t>添加文字</a:t>
            </a:r>
            <a:endParaRPr lang="zh-CN" altLang="en-US" sz="2500" dirty="0">
              <a:solidFill>
                <a:schemeClr val="bg1"/>
              </a:solidFill>
              <a:latin typeface="微软雅黑" pitchFamily="34" charset="-122"/>
              <a:ea typeface="微软雅黑" pitchFamily="34" charset="-122"/>
            </a:endParaRPr>
          </a:p>
        </p:txBody>
      </p:sp>
      <p:sp>
        <p:nvSpPr>
          <p:cNvPr id="14" name="TextBox 13"/>
          <p:cNvSpPr txBox="1"/>
          <p:nvPr/>
        </p:nvSpPr>
        <p:spPr>
          <a:xfrm>
            <a:off x="4480312" y="2382709"/>
            <a:ext cx="1425482" cy="466522"/>
          </a:xfrm>
          <a:prstGeom prst="rect">
            <a:avLst/>
          </a:prstGeom>
          <a:noFill/>
        </p:spPr>
        <p:txBody>
          <a:bodyPr wrap="none" lIns="96248" tIns="48125" rIns="96248" bIns="48125" rtlCol="0" anchor="ctr">
            <a:spAutoFit/>
          </a:bodyPr>
          <a:lstStyle/>
          <a:p>
            <a:r>
              <a:rPr lang="zh-CN" altLang="en-US" dirty="0" smtClean="0">
                <a:solidFill>
                  <a:schemeClr val="bg1"/>
                </a:solidFill>
                <a:latin typeface="微软雅黑" pitchFamily="34" charset="-122"/>
                <a:ea typeface="微软雅黑" pitchFamily="34" charset="-122"/>
              </a:rPr>
              <a:t>添加文字</a:t>
            </a:r>
            <a:endParaRPr lang="zh-CN" altLang="en-US" dirty="0">
              <a:solidFill>
                <a:schemeClr val="bg1"/>
              </a:solidFill>
              <a:latin typeface="微软雅黑" pitchFamily="34" charset="-122"/>
              <a:ea typeface="微软雅黑" pitchFamily="34" charset="-122"/>
            </a:endParaRPr>
          </a:p>
        </p:txBody>
      </p:sp>
      <p:cxnSp>
        <p:nvCxnSpPr>
          <p:cNvPr id="15" name="直接连接符 14"/>
          <p:cNvCxnSpPr/>
          <p:nvPr/>
        </p:nvCxnSpPr>
        <p:spPr>
          <a:xfrm>
            <a:off x="6300459" y="1952853"/>
            <a:ext cx="112235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5102482" y="2928993"/>
            <a:ext cx="232033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3620545" y="4041141"/>
            <a:ext cx="380226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1969643" y="5199770"/>
            <a:ext cx="5453172"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9" name="TextBox 18"/>
          <p:cNvSpPr txBox="1"/>
          <p:nvPr/>
        </p:nvSpPr>
        <p:spPr>
          <a:xfrm>
            <a:off x="7510832" y="4909933"/>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0" name="TextBox 19"/>
          <p:cNvSpPr txBox="1"/>
          <p:nvPr/>
        </p:nvSpPr>
        <p:spPr>
          <a:xfrm>
            <a:off x="7510832" y="3769109"/>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1" name="TextBox 20"/>
          <p:cNvSpPr txBox="1"/>
          <p:nvPr/>
        </p:nvSpPr>
        <p:spPr>
          <a:xfrm>
            <a:off x="7510832" y="2628286"/>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2" name="TextBox 21"/>
          <p:cNvSpPr txBox="1"/>
          <p:nvPr/>
        </p:nvSpPr>
        <p:spPr>
          <a:xfrm>
            <a:off x="7510832" y="1706768"/>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3" name="TextBox 22"/>
          <p:cNvSpPr txBox="1"/>
          <p:nvPr/>
        </p:nvSpPr>
        <p:spPr>
          <a:xfrm>
            <a:off x="5774035" y="1601284"/>
            <a:ext cx="1015113" cy="343411"/>
          </a:xfrm>
          <a:prstGeom prst="rect">
            <a:avLst/>
          </a:prstGeom>
          <a:noFill/>
        </p:spPr>
        <p:txBody>
          <a:bodyPr wrap="none" lIns="96248" tIns="48125" rIns="96248" bIns="48125" rtlCol="0" anchor="ctr">
            <a:spAutoFit/>
          </a:bodyPr>
          <a:lstStyle/>
          <a:p>
            <a:r>
              <a:rPr lang="zh-CN" altLang="en-US" sz="1600" dirty="0" smtClean="0">
                <a:solidFill>
                  <a:schemeClr val="bg1"/>
                </a:solidFill>
                <a:latin typeface="微软雅黑" pitchFamily="34" charset="-122"/>
                <a:ea typeface="微软雅黑" pitchFamily="34" charset="-122"/>
              </a:rPr>
              <a:t>添加文字</a:t>
            </a:r>
            <a:endParaRPr lang="zh-CN" altLang="en-US" sz="1600" dirty="0">
              <a:solidFill>
                <a:schemeClr val="bg1"/>
              </a:solidFill>
              <a:latin typeface="微软雅黑" pitchFamily="34" charset="-122"/>
              <a:ea typeface="微软雅黑" pitchFamily="34" charset="-122"/>
            </a:endParaRPr>
          </a:p>
        </p:txBody>
      </p:sp>
      <p:sp>
        <p:nvSpPr>
          <p:cNvPr id="25"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22980139"/>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14:presetBounceEnd="4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2000">
                                          <p:cBhvr additive="base">
                                            <p:cTn id="15"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14:bounceEnd="4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42000">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14:bounceEnd="42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42000">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14:bounceEnd="42000">
                                          <p:cBhvr additive="base">
                                            <p:cTn id="27"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574714" y="1405543"/>
            <a:ext cx="1759372" cy="1766452"/>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47" name="矩形 46"/>
          <p:cNvSpPr/>
          <p:nvPr/>
        </p:nvSpPr>
        <p:spPr>
          <a:xfrm>
            <a:off x="1574714"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8" name="矩形 47"/>
          <p:cNvSpPr/>
          <p:nvPr/>
        </p:nvSpPr>
        <p:spPr>
          <a:xfrm>
            <a:off x="3562804" y="1405543"/>
            <a:ext cx="1759372" cy="1766452"/>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49" name="矩形 48"/>
          <p:cNvSpPr/>
          <p:nvPr/>
        </p:nvSpPr>
        <p:spPr>
          <a:xfrm>
            <a:off x="3562804"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0" name="矩形 49"/>
          <p:cNvSpPr/>
          <p:nvPr/>
        </p:nvSpPr>
        <p:spPr>
          <a:xfrm>
            <a:off x="5550896" y="1405543"/>
            <a:ext cx="1759372" cy="1766452"/>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1" name="矩形 50"/>
          <p:cNvSpPr/>
          <p:nvPr/>
        </p:nvSpPr>
        <p:spPr>
          <a:xfrm>
            <a:off x="5550896"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2" name="矩形 51"/>
          <p:cNvSpPr/>
          <p:nvPr/>
        </p:nvSpPr>
        <p:spPr>
          <a:xfrm>
            <a:off x="7538987" y="1405543"/>
            <a:ext cx="1759372" cy="1766452"/>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3" name="矩形 52"/>
          <p:cNvSpPr/>
          <p:nvPr/>
        </p:nvSpPr>
        <p:spPr>
          <a:xfrm>
            <a:off x="7538987"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4" name="矩形 53"/>
          <p:cNvSpPr/>
          <p:nvPr/>
        </p:nvSpPr>
        <p:spPr>
          <a:xfrm>
            <a:off x="9527077" y="1405543"/>
            <a:ext cx="1759372" cy="17664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5" name="矩形 54"/>
          <p:cNvSpPr/>
          <p:nvPr/>
        </p:nvSpPr>
        <p:spPr>
          <a:xfrm>
            <a:off x="9527077" y="3171995"/>
            <a:ext cx="1759372" cy="1059871"/>
          </a:xfrm>
          <a:prstGeom prst="rect">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grpSp>
        <p:nvGrpSpPr>
          <p:cNvPr id="56" name="组合 55"/>
          <p:cNvGrpSpPr/>
          <p:nvPr/>
        </p:nvGrpSpPr>
        <p:grpSpPr>
          <a:xfrm>
            <a:off x="2137972" y="1617516"/>
            <a:ext cx="632857" cy="816776"/>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61" name="Freeform 64"/>
          <p:cNvSpPr>
            <a:spLocks noEditPoints="1"/>
          </p:cNvSpPr>
          <p:nvPr/>
        </p:nvSpPr>
        <p:spPr bwMode="auto">
          <a:xfrm flipH="1">
            <a:off x="4006886" y="1663320"/>
            <a:ext cx="871211" cy="725165"/>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62" name="组合 61"/>
          <p:cNvGrpSpPr/>
          <p:nvPr/>
        </p:nvGrpSpPr>
        <p:grpSpPr>
          <a:xfrm>
            <a:off x="6158651" y="1628542"/>
            <a:ext cx="543862" cy="794725"/>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65" name="Freeform 9"/>
          <p:cNvSpPr>
            <a:spLocks/>
          </p:cNvSpPr>
          <p:nvPr/>
        </p:nvSpPr>
        <p:spPr bwMode="auto">
          <a:xfrm flipH="1">
            <a:off x="7966614" y="1741577"/>
            <a:ext cx="904119" cy="56865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66" name="组合 65"/>
          <p:cNvGrpSpPr/>
          <p:nvPr/>
        </p:nvGrpSpPr>
        <p:grpSpPr>
          <a:xfrm>
            <a:off x="10021388" y="1662451"/>
            <a:ext cx="770755" cy="726907"/>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grpSp>
        <p:nvGrpSpPr>
          <p:cNvPr id="73" name="组合 72"/>
          <p:cNvGrpSpPr/>
          <p:nvPr/>
        </p:nvGrpSpPr>
        <p:grpSpPr>
          <a:xfrm>
            <a:off x="2348840" y="2677387"/>
            <a:ext cx="8163487" cy="211974"/>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grpSp>
      <p:sp>
        <p:nvSpPr>
          <p:cNvPr id="80" name="等腰三角形 79"/>
          <p:cNvSpPr/>
          <p:nvPr/>
        </p:nvSpPr>
        <p:spPr>
          <a:xfrm flipV="1">
            <a:off x="2331949"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1" name="等腰三角形 80"/>
          <p:cNvSpPr/>
          <p:nvPr/>
        </p:nvSpPr>
        <p:spPr>
          <a:xfrm flipV="1">
            <a:off x="4320040"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2" name="等腰三角形 81"/>
          <p:cNvSpPr/>
          <p:nvPr/>
        </p:nvSpPr>
        <p:spPr>
          <a:xfrm flipV="1">
            <a:off x="6308131"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3" name="等腰三角形 82"/>
          <p:cNvSpPr/>
          <p:nvPr/>
        </p:nvSpPr>
        <p:spPr>
          <a:xfrm flipV="1">
            <a:off x="8296221"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4" name="等腰三角形 83"/>
          <p:cNvSpPr/>
          <p:nvPr/>
        </p:nvSpPr>
        <p:spPr>
          <a:xfrm flipV="1">
            <a:off x="10284313" y="4231864"/>
            <a:ext cx="244905" cy="211974"/>
          </a:xfrm>
          <a:prstGeom prst="triangl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5" name="TextBox 84"/>
          <p:cNvSpPr txBox="1"/>
          <p:nvPr/>
        </p:nvSpPr>
        <p:spPr>
          <a:xfrm>
            <a:off x="1816592"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6" name="TextBox 85"/>
          <p:cNvSpPr txBox="1"/>
          <p:nvPr/>
        </p:nvSpPr>
        <p:spPr>
          <a:xfrm>
            <a:off x="3804683"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7" name="TextBox 86"/>
          <p:cNvSpPr txBox="1"/>
          <p:nvPr/>
        </p:nvSpPr>
        <p:spPr>
          <a:xfrm>
            <a:off x="5792775"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8" name="TextBox 87"/>
          <p:cNvSpPr txBox="1"/>
          <p:nvPr/>
        </p:nvSpPr>
        <p:spPr>
          <a:xfrm>
            <a:off x="7780866"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9" name="TextBox 88"/>
          <p:cNvSpPr txBox="1"/>
          <p:nvPr/>
        </p:nvSpPr>
        <p:spPr>
          <a:xfrm>
            <a:off x="9768955"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90" name="矩形 89"/>
          <p:cNvSpPr/>
          <p:nvPr/>
        </p:nvSpPr>
        <p:spPr>
          <a:xfrm>
            <a:off x="1574716" y="5079762"/>
            <a:ext cx="9711736" cy="578162"/>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dirty="0" smtClean="0">
                <a:latin typeface="微软雅黑" pitchFamily="34" charset="-122"/>
                <a:ea typeface="微软雅黑" pitchFamily="34" charset="-122"/>
              </a:rPr>
              <a:t>点击添加标题</a:t>
            </a:r>
            <a:endParaRPr lang="zh-CN" altLang="en-US" dirty="0">
              <a:latin typeface="微软雅黑" pitchFamily="34" charset="-122"/>
              <a:ea typeface="微软雅黑" pitchFamily="34" charset="-122"/>
            </a:endParaRPr>
          </a:p>
        </p:txBody>
      </p:sp>
      <p:sp>
        <p:nvSpPr>
          <p:cNvPr id="92"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p:transition spd="slow" advClick="0" advTm="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8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9880" y="0"/>
            <a:ext cx="6116707" cy="68595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72871" y="2393718"/>
            <a:ext cx="2822231" cy="458529"/>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72871" y="2990792"/>
            <a:ext cx="2822231" cy="459960"/>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72871" y="3564552"/>
            <a:ext cx="2822231" cy="466165"/>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1840426" y="1937795"/>
            <a:ext cx="2448839" cy="244883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a:spLocks/>
          </p:cNvSpPr>
          <p:nvPr/>
        </p:nvSpPr>
        <p:spPr>
          <a:xfrm>
            <a:off x="1893344" y="3652900"/>
            <a:ext cx="2376814" cy="473594"/>
          </a:xfrm>
          <a:prstGeom prst="rect">
            <a:avLst/>
          </a:prstGeom>
        </p:spPr>
        <p:txBody>
          <a:bodyPr vert="horz" lIns="91461" tIns="45731" rIns="91461" bIns="4573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rgbClr val="FCB00F"/>
                </a:solidFill>
                <a:latin typeface="微软雅黑" panose="020B0503020204020204" pitchFamily="34" charset="-122"/>
                <a:ea typeface="微软雅黑" panose="020B0503020204020204" pitchFamily="34" charset="-122"/>
              </a:rPr>
              <a:t>第六章</a:t>
            </a:r>
          </a:p>
        </p:txBody>
      </p:sp>
      <p:sp>
        <p:nvSpPr>
          <p:cNvPr id="30" name="椭圆 29"/>
          <p:cNvSpPr/>
          <p:nvPr/>
        </p:nvSpPr>
        <p:spPr>
          <a:xfrm>
            <a:off x="1944207" y="2041575"/>
            <a:ext cx="2241280" cy="2241280"/>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6159146" y="2429726"/>
            <a:ext cx="1723948" cy="1648789"/>
            <a:chOff x="6155957" y="1837451"/>
            <a:chExt cx="1723549" cy="1648407"/>
          </a:xfrm>
        </p:grpSpPr>
        <p:sp>
          <p:nvSpPr>
            <p:cNvPr id="33" name="矩形 32"/>
            <p:cNvSpPr/>
            <p:nvPr/>
          </p:nvSpPr>
          <p:spPr>
            <a:xfrm>
              <a:off x="6155957" y="1837451"/>
              <a:ext cx="1415772"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研究总结</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4" name="矩形 33"/>
            <p:cNvSpPr/>
            <p:nvPr/>
          </p:nvSpPr>
          <p:spPr>
            <a:xfrm>
              <a:off x="6155957" y="2442932"/>
              <a:ext cx="1723549"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成绩与思考</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3024193"/>
              <a:ext cx="1415772"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参考书籍</a:t>
              </a:r>
            </a:p>
          </p:txBody>
        </p:sp>
      </p:grpSp>
      <p:sp>
        <p:nvSpPr>
          <p:cNvPr id="36" name="文本框 35"/>
          <p:cNvSpPr txBox="1"/>
          <p:nvPr/>
        </p:nvSpPr>
        <p:spPr>
          <a:xfrm>
            <a:off x="1794016" y="4726892"/>
            <a:ext cx="2647491" cy="831189"/>
          </a:xfrm>
          <a:prstGeom prst="rect">
            <a:avLst/>
          </a:prstGeom>
          <a:noFill/>
        </p:spPr>
        <p:txBody>
          <a:bodyPr wrap="none" rtlCol="0">
            <a:spAutoFit/>
          </a:bodyPr>
          <a:lstStyle/>
          <a:p>
            <a:pPr algn="ctr"/>
            <a:r>
              <a:rPr lang="zh-CN" altLang="en-US" sz="4801"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4801"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7" name="Freeform 12"/>
          <p:cNvSpPr>
            <a:spLocks noEditPoints="1"/>
          </p:cNvSpPr>
          <p:nvPr/>
        </p:nvSpPr>
        <p:spPr bwMode="auto">
          <a:xfrm>
            <a:off x="2570895" y="2243536"/>
            <a:ext cx="1093729" cy="1263799"/>
          </a:xfrm>
          <a:custGeom>
            <a:avLst/>
            <a:gdLst>
              <a:gd name="T0" fmla="*/ 277 w 290"/>
              <a:gd name="T1" fmla="*/ 310 h 335"/>
              <a:gd name="T2" fmla="*/ 75 w 290"/>
              <a:gd name="T3" fmla="*/ 310 h 335"/>
              <a:gd name="T4" fmla="*/ 109 w 290"/>
              <a:gd name="T5" fmla="*/ 297 h 335"/>
              <a:gd name="T6" fmla="*/ 116 w 290"/>
              <a:gd name="T7" fmla="*/ 291 h 335"/>
              <a:gd name="T8" fmla="*/ 212 w 290"/>
              <a:gd name="T9" fmla="*/ 152 h 335"/>
              <a:gd name="T10" fmla="*/ 213 w 290"/>
              <a:gd name="T11" fmla="*/ 149 h 335"/>
              <a:gd name="T12" fmla="*/ 213 w 290"/>
              <a:gd name="T13" fmla="*/ 149 h 335"/>
              <a:gd name="T14" fmla="*/ 237 w 290"/>
              <a:gd name="T15" fmla="*/ 115 h 335"/>
              <a:gd name="T16" fmla="*/ 220 w 290"/>
              <a:gd name="T17" fmla="*/ 23 h 335"/>
              <a:gd name="T18" fmla="*/ 215 w 290"/>
              <a:gd name="T19" fmla="*/ 20 h 335"/>
              <a:gd name="T20" fmla="*/ 124 w 290"/>
              <a:gd name="T21" fmla="*/ 37 h 335"/>
              <a:gd name="T22" fmla="*/ 100 w 290"/>
              <a:gd name="T23" fmla="*/ 72 h 335"/>
              <a:gd name="T24" fmla="*/ 101 w 290"/>
              <a:gd name="T25" fmla="*/ 72 h 335"/>
              <a:gd name="T26" fmla="*/ 98 w 290"/>
              <a:gd name="T27" fmla="*/ 74 h 335"/>
              <a:gd name="T28" fmla="*/ 3 w 290"/>
              <a:gd name="T29" fmla="*/ 213 h 335"/>
              <a:gd name="T30" fmla="*/ 0 w 290"/>
              <a:gd name="T31" fmla="*/ 222 h 335"/>
              <a:gd name="T32" fmla="*/ 0 w 290"/>
              <a:gd name="T33" fmla="*/ 318 h 335"/>
              <a:gd name="T34" fmla="*/ 4 w 290"/>
              <a:gd name="T35" fmla="*/ 328 h 335"/>
              <a:gd name="T36" fmla="*/ 15 w 290"/>
              <a:gd name="T37" fmla="*/ 335 h 335"/>
              <a:gd name="T38" fmla="*/ 277 w 290"/>
              <a:gd name="T39" fmla="*/ 335 h 335"/>
              <a:gd name="T40" fmla="*/ 290 w 290"/>
              <a:gd name="T41" fmla="*/ 323 h 335"/>
              <a:gd name="T42" fmla="*/ 277 w 290"/>
              <a:gd name="T43" fmla="*/ 310 h 335"/>
              <a:gd name="T44" fmla="*/ 148 w 290"/>
              <a:gd name="T45" fmla="*/ 54 h 335"/>
              <a:gd name="T46" fmla="*/ 199 w 290"/>
              <a:gd name="T47" fmla="*/ 44 h 335"/>
              <a:gd name="T48" fmla="*/ 204 w 290"/>
              <a:gd name="T49" fmla="*/ 47 h 335"/>
              <a:gd name="T50" fmla="*/ 213 w 290"/>
              <a:gd name="T51" fmla="*/ 99 h 335"/>
              <a:gd name="T52" fmla="*/ 196 w 290"/>
              <a:gd name="T53" fmla="*/ 124 h 335"/>
              <a:gd name="T54" fmla="*/ 130 w 290"/>
              <a:gd name="T55" fmla="*/ 79 h 335"/>
              <a:gd name="T56" fmla="*/ 148 w 290"/>
              <a:gd name="T57" fmla="*/ 54 h 335"/>
              <a:gd name="T58" fmla="*/ 30 w 290"/>
              <a:gd name="T59" fmla="*/ 265 h 335"/>
              <a:gd name="T60" fmla="*/ 29 w 290"/>
              <a:gd name="T61" fmla="*/ 266 h 335"/>
              <a:gd name="T62" fmla="*/ 29 w 290"/>
              <a:gd name="T63" fmla="*/ 226 h 335"/>
              <a:gd name="T64" fmla="*/ 114 w 290"/>
              <a:gd name="T65" fmla="*/ 103 h 335"/>
              <a:gd name="T66" fmla="*/ 134 w 290"/>
              <a:gd name="T67" fmla="*/ 117 h 335"/>
              <a:gd name="T68" fmla="*/ 56 w 290"/>
              <a:gd name="T69" fmla="*/ 231 h 335"/>
              <a:gd name="T70" fmla="*/ 60 w 290"/>
              <a:gd name="T71" fmla="*/ 253 h 335"/>
              <a:gd name="T72" fmla="*/ 81 w 290"/>
              <a:gd name="T73" fmla="*/ 249 h 335"/>
              <a:gd name="T74" fmla="*/ 160 w 290"/>
              <a:gd name="T75" fmla="*/ 134 h 335"/>
              <a:gd name="T76" fmla="*/ 180 w 290"/>
              <a:gd name="T77" fmla="*/ 148 h 335"/>
              <a:gd name="T78" fmla="*/ 95 w 290"/>
              <a:gd name="T79" fmla="*/ 271 h 335"/>
              <a:gd name="T80" fmla="*/ 59 w 290"/>
              <a:gd name="T81" fmla="*/ 285 h 335"/>
              <a:gd name="T82" fmla="*/ 30 w 290"/>
              <a:gd name="T83" fmla="*/ 26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 h="335">
                <a:moveTo>
                  <a:pt x="277" y="310"/>
                </a:moveTo>
                <a:cubicBezTo>
                  <a:pt x="75" y="310"/>
                  <a:pt x="75" y="310"/>
                  <a:pt x="75" y="310"/>
                </a:cubicBezTo>
                <a:cubicBezTo>
                  <a:pt x="109" y="297"/>
                  <a:pt x="109" y="297"/>
                  <a:pt x="109" y="297"/>
                </a:cubicBezTo>
                <a:cubicBezTo>
                  <a:pt x="112" y="295"/>
                  <a:pt x="114" y="294"/>
                  <a:pt x="116" y="291"/>
                </a:cubicBezTo>
                <a:cubicBezTo>
                  <a:pt x="212" y="152"/>
                  <a:pt x="212" y="152"/>
                  <a:pt x="212" y="152"/>
                </a:cubicBezTo>
                <a:cubicBezTo>
                  <a:pt x="212" y="151"/>
                  <a:pt x="213" y="150"/>
                  <a:pt x="213" y="149"/>
                </a:cubicBezTo>
                <a:cubicBezTo>
                  <a:pt x="213" y="149"/>
                  <a:pt x="213" y="149"/>
                  <a:pt x="213" y="149"/>
                </a:cubicBezTo>
                <a:cubicBezTo>
                  <a:pt x="237" y="115"/>
                  <a:pt x="237" y="115"/>
                  <a:pt x="237" y="115"/>
                </a:cubicBezTo>
                <a:cubicBezTo>
                  <a:pt x="258" y="85"/>
                  <a:pt x="250" y="44"/>
                  <a:pt x="220" y="23"/>
                </a:cubicBezTo>
                <a:cubicBezTo>
                  <a:pt x="215" y="20"/>
                  <a:pt x="215" y="20"/>
                  <a:pt x="215" y="20"/>
                </a:cubicBezTo>
                <a:cubicBezTo>
                  <a:pt x="185" y="0"/>
                  <a:pt x="144" y="7"/>
                  <a:pt x="124" y="37"/>
                </a:cubicBezTo>
                <a:cubicBezTo>
                  <a:pt x="100" y="72"/>
                  <a:pt x="100" y="72"/>
                  <a:pt x="100" y="72"/>
                </a:cubicBezTo>
                <a:cubicBezTo>
                  <a:pt x="101" y="72"/>
                  <a:pt x="101" y="72"/>
                  <a:pt x="101" y="72"/>
                </a:cubicBezTo>
                <a:cubicBezTo>
                  <a:pt x="100" y="73"/>
                  <a:pt x="99" y="73"/>
                  <a:pt x="98" y="74"/>
                </a:cubicBezTo>
                <a:cubicBezTo>
                  <a:pt x="3" y="213"/>
                  <a:pt x="3" y="213"/>
                  <a:pt x="3" y="213"/>
                </a:cubicBezTo>
                <a:cubicBezTo>
                  <a:pt x="1" y="216"/>
                  <a:pt x="0" y="219"/>
                  <a:pt x="0" y="222"/>
                </a:cubicBezTo>
                <a:cubicBezTo>
                  <a:pt x="0" y="318"/>
                  <a:pt x="0" y="318"/>
                  <a:pt x="0" y="318"/>
                </a:cubicBezTo>
                <a:cubicBezTo>
                  <a:pt x="0" y="322"/>
                  <a:pt x="1" y="325"/>
                  <a:pt x="4" y="328"/>
                </a:cubicBezTo>
                <a:cubicBezTo>
                  <a:pt x="6" y="332"/>
                  <a:pt x="10" y="335"/>
                  <a:pt x="15" y="335"/>
                </a:cubicBezTo>
                <a:cubicBezTo>
                  <a:pt x="277" y="335"/>
                  <a:pt x="277" y="335"/>
                  <a:pt x="277" y="335"/>
                </a:cubicBezTo>
                <a:cubicBezTo>
                  <a:pt x="284" y="335"/>
                  <a:pt x="290" y="330"/>
                  <a:pt x="290" y="323"/>
                </a:cubicBezTo>
                <a:cubicBezTo>
                  <a:pt x="290" y="316"/>
                  <a:pt x="284" y="310"/>
                  <a:pt x="277" y="310"/>
                </a:cubicBezTo>
                <a:close/>
                <a:moveTo>
                  <a:pt x="148" y="54"/>
                </a:moveTo>
                <a:cubicBezTo>
                  <a:pt x="159" y="37"/>
                  <a:pt x="182" y="33"/>
                  <a:pt x="199" y="44"/>
                </a:cubicBezTo>
                <a:cubicBezTo>
                  <a:pt x="204" y="47"/>
                  <a:pt x="204" y="47"/>
                  <a:pt x="204" y="47"/>
                </a:cubicBezTo>
                <a:cubicBezTo>
                  <a:pt x="220" y="59"/>
                  <a:pt x="225" y="82"/>
                  <a:pt x="213" y="99"/>
                </a:cubicBezTo>
                <a:cubicBezTo>
                  <a:pt x="196" y="124"/>
                  <a:pt x="196" y="124"/>
                  <a:pt x="196" y="124"/>
                </a:cubicBezTo>
                <a:cubicBezTo>
                  <a:pt x="130" y="79"/>
                  <a:pt x="130" y="79"/>
                  <a:pt x="130" y="79"/>
                </a:cubicBezTo>
                <a:lnTo>
                  <a:pt x="148" y="54"/>
                </a:lnTo>
                <a:close/>
                <a:moveTo>
                  <a:pt x="30" y="265"/>
                </a:moveTo>
                <a:cubicBezTo>
                  <a:pt x="29" y="266"/>
                  <a:pt x="29" y="266"/>
                  <a:pt x="29" y="266"/>
                </a:cubicBezTo>
                <a:cubicBezTo>
                  <a:pt x="29" y="226"/>
                  <a:pt x="29" y="226"/>
                  <a:pt x="29" y="226"/>
                </a:cubicBezTo>
                <a:cubicBezTo>
                  <a:pt x="114" y="103"/>
                  <a:pt x="114" y="103"/>
                  <a:pt x="114" y="103"/>
                </a:cubicBezTo>
                <a:cubicBezTo>
                  <a:pt x="134" y="117"/>
                  <a:pt x="134" y="117"/>
                  <a:pt x="134" y="117"/>
                </a:cubicBezTo>
                <a:cubicBezTo>
                  <a:pt x="56" y="231"/>
                  <a:pt x="56" y="231"/>
                  <a:pt x="56" y="231"/>
                </a:cubicBezTo>
                <a:cubicBezTo>
                  <a:pt x="51" y="238"/>
                  <a:pt x="53" y="248"/>
                  <a:pt x="60" y="253"/>
                </a:cubicBezTo>
                <a:cubicBezTo>
                  <a:pt x="67" y="258"/>
                  <a:pt x="76" y="256"/>
                  <a:pt x="81" y="249"/>
                </a:cubicBezTo>
                <a:cubicBezTo>
                  <a:pt x="160" y="134"/>
                  <a:pt x="160" y="134"/>
                  <a:pt x="160" y="134"/>
                </a:cubicBezTo>
                <a:cubicBezTo>
                  <a:pt x="180" y="148"/>
                  <a:pt x="180" y="148"/>
                  <a:pt x="180" y="148"/>
                </a:cubicBezTo>
                <a:cubicBezTo>
                  <a:pt x="95" y="271"/>
                  <a:pt x="95" y="271"/>
                  <a:pt x="95" y="271"/>
                </a:cubicBezTo>
                <a:cubicBezTo>
                  <a:pt x="59" y="285"/>
                  <a:pt x="59" y="285"/>
                  <a:pt x="59" y="285"/>
                </a:cubicBezTo>
                <a:lnTo>
                  <a:pt x="30" y="265"/>
                </a:lnTo>
                <a:close/>
              </a:path>
            </a:pathLst>
          </a:custGeom>
          <a:solidFill>
            <a:srgbClr val="FCB00F"/>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pic>
        <p:nvPicPr>
          <p:cNvPr id="31" name="图片 3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288" y="202475"/>
            <a:ext cx="3456732" cy="1024217"/>
          </a:xfrm>
          <a:prstGeom prst="rect">
            <a:avLst/>
          </a:prstGeom>
        </p:spPr>
      </p:pic>
    </p:spTree>
    <p:extLst>
      <p:ext uri="{BB962C8B-B14F-4D97-AF65-F5344CB8AC3E}">
        <p14:creationId xmlns:p14="http://schemas.microsoft.com/office/powerpoint/2010/main" val="250612928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5000">
        <p15:prstTrans prst="prestig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fade">
                                      <p:cBhvr>
                                        <p:cTn id="19" dur="1000"/>
                                        <p:tgtEl>
                                          <p:spTgt spid="37"/>
                                        </p:tgtEl>
                                      </p:cBhvr>
                                    </p:animEffect>
                                    <p:anim calcmode="lin" valueType="num">
                                      <p:cBhvr>
                                        <p:cTn id="20" dur="1000" fill="hold"/>
                                        <p:tgtEl>
                                          <p:spTgt spid="37"/>
                                        </p:tgtEl>
                                        <p:attrNameLst>
                                          <p:attrName>ppt_x</p:attrName>
                                        </p:attrNameLst>
                                      </p:cBhvr>
                                      <p:tavLst>
                                        <p:tav tm="0">
                                          <p:val>
                                            <p:strVal val="#ppt_x"/>
                                          </p:val>
                                        </p:tav>
                                        <p:tav tm="100000">
                                          <p:val>
                                            <p:strVal val="#ppt_x"/>
                                          </p:val>
                                        </p:tav>
                                      </p:tavLst>
                                    </p:anim>
                                    <p:anim calcmode="lin" valueType="num">
                                      <p:cBhvr>
                                        <p:cTn id="21" dur="1000" fill="hold"/>
                                        <p:tgtEl>
                                          <p:spTgt spid="37"/>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dissolve">
                                      <p:cBhvr>
                                        <p:cTn id="31" dur="500"/>
                                        <p:tgtEl>
                                          <p:spTgt spid="3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19"/>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0"/>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1"/>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2"/>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3"/>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4"/>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5"/>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6"/>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7"/>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bldP spid="30" grpId="0" animBg="1"/>
      <p:bldP spid="36" grpId="0"/>
      <p:bldP spid="37"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1" y="4926468"/>
            <a:ext cx="9557359" cy="850649"/>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endParaRPr lang="zh-CN" altLang="en-US" kern="0" dirty="0">
              <a:solidFill>
                <a:sysClr val="windowText" lastClr="000000"/>
              </a:solidFill>
              <a:ea typeface="微软雅黑" pitchFamily="34" charset="-122"/>
            </a:endParaRPr>
          </a:p>
        </p:txBody>
      </p:sp>
      <p:sp>
        <p:nvSpPr>
          <p:cNvPr id="5" name="Line 43"/>
          <p:cNvSpPr>
            <a:spLocks noChangeShapeType="1"/>
          </p:cNvSpPr>
          <p:nvPr/>
        </p:nvSpPr>
        <p:spPr bwMode="auto">
          <a:xfrm rot="5400000">
            <a:off x="4380424" y="1813957"/>
            <a:ext cx="0" cy="7363698"/>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6" name="Rectangle 6"/>
          <p:cNvSpPr>
            <a:spLocks noChangeArrowheads="1"/>
          </p:cNvSpPr>
          <p:nvPr/>
        </p:nvSpPr>
        <p:spPr bwMode="auto">
          <a:xfrm>
            <a:off x="3701915" y="3084970"/>
            <a:ext cx="5855444" cy="845185"/>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7" name="Line 43"/>
          <p:cNvSpPr>
            <a:spLocks noChangeShapeType="1"/>
          </p:cNvSpPr>
          <p:nvPr/>
        </p:nvSpPr>
        <p:spPr bwMode="auto">
          <a:xfrm rot="16200000" flipH="1">
            <a:off x="6529825" y="1938235"/>
            <a:ext cx="0" cy="3370727"/>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8" name="Rectangle 5"/>
          <p:cNvSpPr>
            <a:spLocks noChangeArrowheads="1"/>
          </p:cNvSpPr>
          <p:nvPr/>
        </p:nvSpPr>
        <p:spPr bwMode="auto">
          <a:xfrm rot="5400000">
            <a:off x="7975210" y="4230150"/>
            <a:ext cx="2326033" cy="841798"/>
          </a:xfrm>
          <a:prstGeom prst="rect">
            <a:avLst/>
          </a:prstGeom>
          <a:solidFill>
            <a:srgbClr val="FFFFFF"/>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9" name="Line 44"/>
          <p:cNvSpPr>
            <a:spLocks noChangeShapeType="1"/>
          </p:cNvSpPr>
          <p:nvPr/>
        </p:nvSpPr>
        <p:spPr bwMode="auto">
          <a:xfrm>
            <a:off x="9155911" y="4212474"/>
            <a:ext cx="0" cy="40306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0" name="Rectangle 7"/>
          <p:cNvSpPr>
            <a:spLocks noChangeArrowheads="1"/>
          </p:cNvSpPr>
          <p:nvPr/>
        </p:nvSpPr>
        <p:spPr bwMode="auto">
          <a:xfrm>
            <a:off x="4182941" y="1312926"/>
            <a:ext cx="5374418" cy="850649"/>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endParaRPr lang="zh-CN" altLang="en-US" kern="0" dirty="0">
              <a:solidFill>
                <a:sysClr val="windowText" lastClr="000000"/>
              </a:solidFill>
              <a:ea typeface="微软雅黑" pitchFamily="34" charset="-122"/>
            </a:endParaRPr>
          </a:p>
        </p:txBody>
      </p:sp>
      <p:sp>
        <p:nvSpPr>
          <p:cNvPr id="11" name="Line 43"/>
          <p:cNvSpPr>
            <a:spLocks noChangeShapeType="1"/>
          </p:cNvSpPr>
          <p:nvPr/>
        </p:nvSpPr>
        <p:spPr bwMode="auto">
          <a:xfrm rot="5400000">
            <a:off x="6376909" y="138035"/>
            <a:ext cx="0" cy="3370727"/>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2" name="Rectangle 8"/>
          <p:cNvSpPr>
            <a:spLocks noChangeArrowheads="1"/>
          </p:cNvSpPr>
          <p:nvPr/>
        </p:nvSpPr>
        <p:spPr bwMode="auto">
          <a:xfrm rot="5400000">
            <a:off x="2492337" y="2200641"/>
            <a:ext cx="2617229" cy="841798"/>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13" name="Line 42"/>
          <p:cNvSpPr>
            <a:spLocks noChangeShapeType="1"/>
          </p:cNvSpPr>
          <p:nvPr/>
        </p:nvSpPr>
        <p:spPr bwMode="auto">
          <a:xfrm>
            <a:off x="3781496" y="2389786"/>
            <a:ext cx="0" cy="453520"/>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4" name="Oval 38"/>
          <p:cNvSpPr>
            <a:spLocks noChangeArrowheads="1"/>
          </p:cNvSpPr>
          <p:nvPr/>
        </p:nvSpPr>
        <p:spPr bwMode="auto">
          <a:xfrm>
            <a:off x="8457728" y="1031311"/>
            <a:ext cx="1375359" cy="1358474"/>
          </a:xfrm>
          <a:prstGeom prst="ellipse">
            <a:avLst/>
          </a:prstGeom>
          <a:solidFill>
            <a:srgbClr val="005DA2"/>
          </a:solidFill>
          <a:ln w="19050">
            <a:noFill/>
            <a:round/>
            <a:headEnd/>
            <a:tailEnd/>
          </a:ln>
        </p:spPr>
        <p:txBody>
          <a:bodyPr wrap="none" lIns="89477" tIns="44738" rIns="89477" bIns="44738" anchor="ctr"/>
          <a:lstStyle/>
          <a:p>
            <a:pPr algn="ctr">
              <a:defRPr/>
            </a:pPr>
            <a:r>
              <a:rPr lang="zh-CN" altLang="en-US" sz="2000" kern="0" dirty="0">
                <a:solidFill>
                  <a:schemeClr val="bg1"/>
                </a:solidFill>
                <a:ea typeface="微软雅黑" pitchFamily="34" charset="-122"/>
              </a:rPr>
              <a:t>起点</a:t>
            </a:r>
          </a:p>
        </p:txBody>
      </p:sp>
      <p:sp>
        <p:nvSpPr>
          <p:cNvPr id="16" name="矩形 15"/>
          <p:cNvSpPr/>
          <p:nvPr/>
        </p:nvSpPr>
        <p:spPr>
          <a:xfrm>
            <a:off x="4717190" y="1363642"/>
            <a:ext cx="3552697"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17" name="Oval 38"/>
          <p:cNvSpPr>
            <a:spLocks noChangeArrowheads="1"/>
          </p:cNvSpPr>
          <p:nvPr/>
        </p:nvSpPr>
        <p:spPr bwMode="auto">
          <a:xfrm>
            <a:off x="3113269" y="1031311"/>
            <a:ext cx="1375359" cy="1358474"/>
          </a:xfrm>
          <a:prstGeom prst="ellipse">
            <a:avLst/>
          </a:prstGeom>
          <a:solidFill>
            <a:srgbClr val="005DA2"/>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第一季度</a:t>
            </a:r>
            <a:endParaRPr lang="zh-CN" altLang="en-US" sz="2000" kern="0" dirty="0">
              <a:solidFill>
                <a:schemeClr val="bg1"/>
              </a:solidFill>
              <a:ea typeface="微软雅黑" pitchFamily="34" charset="-122"/>
            </a:endParaRPr>
          </a:p>
        </p:txBody>
      </p:sp>
      <p:sp>
        <p:nvSpPr>
          <p:cNvPr id="18" name="Oval 38"/>
          <p:cNvSpPr>
            <a:spLocks noChangeArrowheads="1"/>
          </p:cNvSpPr>
          <p:nvPr/>
        </p:nvSpPr>
        <p:spPr bwMode="auto">
          <a:xfrm>
            <a:off x="3113269" y="2808795"/>
            <a:ext cx="1375359" cy="1358474"/>
          </a:xfrm>
          <a:prstGeom prst="ellipse">
            <a:avLst/>
          </a:prstGeom>
          <a:solidFill>
            <a:srgbClr val="005DA2"/>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第二季度</a:t>
            </a:r>
            <a:endParaRPr lang="zh-CN" altLang="en-US" sz="2000" kern="0" dirty="0">
              <a:solidFill>
                <a:schemeClr val="bg1"/>
              </a:solidFill>
              <a:ea typeface="微软雅黑" pitchFamily="34" charset="-122"/>
            </a:endParaRPr>
          </a:p>
        </p:txBody>
      </p:sp>
      <p:sp>
        <p:nvSpPr>
          <p:cNvPr id="19" name="矩形 18"/>
          <p:cNvSpPr/>
          <p:nvPr/>
        </p:nvSpPr>
        <p:spPr>
          <a:xfrm>
            <a:off x="4717190" y="3163842"/>
            <a:ext cx="3552697"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20" name="Oval 38"/>
          <p:cNvSpPr>
            <a:spLocks noChangeArrowheads="1"/>
          </p:cNvSpPr>
          <p:nvPr/>
        </p:nvSpPr>
        <p:spPr bwMode="auto">
          <a:xfrm>
            <a:off x="8468232" y="2808795"/>
            <a:ext cx="1375359" cy="1358474"/>
          </a:xfrm>
          <a:prstGeom prst="ellipse">
            <a:avLst/>
          </a:prstGeom>
          <a:solidFill>
            <a:schemeClr val="accent6"/>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第三季度</a:t>
            </a:r>
            <a:endParaRPr lang="zh-CN" altLang="en-US" sz="2000" kern="0" dirty="0">
              <a:solidFill>
                <a:schemeClr val="bg1"/>
              </a:solidFill>
              <a:ea typeface="微软雅黑" pitchFamily="34" charset="-122"/>
            </a:endParaRPr>
          </a:p>
        </p:txBody>
      </p:sp>
      <p:sp>
        <p:nvSpPr>
          <p:cNvPr id="21" name="Oval 38"/>
          <p:cNvSpPr>
            <a:spLocks noChangeArrowheads="1"/>
          </p:cNvSpPr>
          <p:nvPr/>
        </p:nvSpPr>
        <p:spPr bwMode="auto">
          <a:xfrm>
            <a:off x="8468232" y="4663608"/>
            <a:ext cx="1375359" cy="1358474"/>
          </a:xfrm>
          <a:prstGeom prst="ellipse">
            <a:avLst/>
          </a:prstGeom>
          <a:solidFill>
            <a:srgbClr val="005DA2"/>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第四季度</a:t>
            </a:r>
            <a:endParaRPr lang="zh-CN" altLang="en-US" sz="2000" kern="0" dirty="0">
              <a:solidFill>
                <a:schemeClr val="bg1"/>
              </a:solidFill>
              <a:ea typeface="微软雅黑" pitchFamily="34" charset="-122"/>
            </a:endParaRPr>
          </a:p>
        </p:txBody>
      </p:sp>
      <p:sp>
        <p:nvSpPr>
          <p:cNvPr id="22" name="矩形 21"/>
          <p:cNvSpPr/>
          <p:nvPr/>
        </p:nvSpPr>
        <p:spPr>
          <a:xfrm>
            <a:off x="1164490" y="5036050"/>
            <a:ext cx="6897783"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点击添加文本点击添加文本点击添加文本点击添加文本</a:t>
            </a:r>
            <a:endParaRPr lang="zh-CN" altLang="en-US" sz="1600" dirty="0">
              <a:latin typeface="微软雅黑" pitchFamily="34" charset="-122"/>
              <a:ea typeface="微软雅黑" pitchFamily="34" charset="-122"/>
            </a:endParaRPr>
          </a:p>
        </p:txBody>
      </p:sp>
      <p:sp>
        <p:nvSpPr>
          <p:cNvPr id="24"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rotWithShape="1">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b="9206"/>
          <a:stretch/>
        </p:blipFill>
        <p:spPr>
          <a:xfrm>
            <a:off x="1711018" y="-313003"/>
            <a:ext cx="8976516" cy="5436058"/>
          </a:xfrm>
          <a:prstGeom prst="rect">
            <a:avLst/>
          </a:prstGeom>
        </p:spPr>
      </p:pic>
      <p:sp>
        <p:nvSpPr>
          <p:cNvPr id="6" name="矩形 5"/>
          <p:cNvSpPr/>
          <p:nvPr/>
        </p:nvSpPr>
        <p:spPr>
          <a:xfrm>
            <a:off x="1805274" y="4938346"/>
            <a:ext cx="1015256" cy="369417"/>
          </a:xfrm>
          <a:prstGeom prst="rect">
            <a:avLst/>
          </a:prstGeom>
        </p:spPr>
        <p:txBody>
          <a:bodyPr wrap="none">
            <a:spAutoFit/>
          </a:bodyPr>
          <a:lstStyle/>
          <a:p>
            <a:pPr algn="ctr">
              <a:defRPr/>
            </a:pPr>
            <a:r>
              <a:rPr lang="en-US"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01/</a:t>
            </a:r>
            <a:r>
              <a:rPr lang="zh-CN" altLang="en-US"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绪论</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8" name="矩形 7"/>
          <p:cNvSpPr/>
          <p:nvPr/>
        </p:nvSpPr>
        <p:spPr>
          <a:xfrm>
            <a:off x="3149969" y="4938346"/>
            <a:ext cx="1477029" cy="646481"/>
          </a:xfrm>
          <a:prstGeom prst="rect">
            <a:avLst/>
          </a:prstGeom>
        </p:spPr>
        <p:txBody>
          <a:bodyPr wrap="none">
            <a:spAutoFit/>
          </a:bodyPr>
          <a:lstStyle/>
          <a:p>
            <a:pPr algn="ctr">
              <a:defRPr/>
            </a:pPr>
            <a:r>
              <a:rPr lang="en-US"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02/</a:t>
            </a:r>
            <a:r>
              <a:rPr lang="zh-CN" altLang="en-US"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研究方法</a:t>
            </a:r>
            <a:endParaRPr lang="en-US"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defRPr/>
            </a:pPr>
            <a:r>
              <a:rPr lang="zh-CN" altLang="en-US"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与思路</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0" name="矩形 9"/>
          <p:cNvSpPr/>
          <p:nvPr/>
        </p:nvSpPr>
        <p:spPr>
          <a:xfrm>
            <a:off x="4731018" y="4938346"/>
            <a:ext cx="1477029" cy="646481"/>
          </a:xfrm>
          <a:prstGeom prst="rect">
            <a:avLst/>
          </a:prstGeom>
        </p:spPr>
        <p:txBody>
          <a:bodyPr wrap="none">
            <a:spAutoFit/>
          </a:bodyPr>
          <a:lstStyle/>
          <a:p>
            <a:pPr algn="ctr">
              <a:defRPr/>
            </a:pPr>
            <a:r>
              <a:rPr lang="en-US"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03/</a:t>
            </a:r>
            <a:r>
              <a:rPr lang="zh-CN" altLang="en-US"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关键技术</a:t>
            </a:r>
            <a:endParaRPr lang="en-US"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defRPr/>
            </a:pPr>
            <a:r>
              <a:rPr lang="zh-CN" altLang="en-US"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与实践难点</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2" name="矩形 11"/>
          <p:cNvSpPr/>
          <p:nvPr/>
        </p:nvSpPr>
        <p:spPr>
          <a:xfrm>
            <a:off x="6317534" y="4938346"/>
            <a:ext cx="1477029" cy="646481"/>
          </a:xfrm>
          <a:prstGeom prst="rect">
            <a:avLst/>
          </a:prstGeom>
        </p:spPr>
        <p:txBody>
          <a:bodyPr wrap="none">
            <a:spAutoFit/>
          </a:bodyPr>
          <a:lstStyle/>
          <a:p>
            <a:pPr algn="ctr">
              <a:defRPr/>
            </a:pPr>
            <a:r>
              <a:rPr lang="en-US"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04/</a:t>
            </a:r>
            <a:r>
              <a:rPr lang="zh-CN" altLang="en-US"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研究成果</a:t>
            </a:r>
            <a:endParaRPr lang="en-US"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defRPr/>
            </a:pPr>
            <a:r>
              <a:rPr lang="zh-CN" altLang="en-US"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与应用</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14" name="矩形 13"/>
          <p:cNvSpPr/>
          <p:nvPr/>
        </p:nvSpPr>
        <p:spPr>
          <a:xfrm>
            <a:off x="7956165" y="4938347"/>
            <a:ext cx="1476686" cy="369332"/>
          </a:xfrm>
          <a:prstGeom prst="rect">
            <a:avLst/>
          </a:prstGeom>
        </p:spPr>
        <p:txBody>
          <a:bodyPr wrap="none">
            <a:spAutoFit/>
          </a:bodyPr>
          <a:lstStyle/>
          <a:p>
            <a:pPr algn="ctr">
              <a:defRPr/>
            </a:pPr>
            <a:r>
              <a:rPr lang="en-US"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05/</a:t>
            </a:r>
            <a:r>
              <a:rPr lang="zh-CN" altLang="en-US"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相关建议</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24" name="矩形 23"/>
          <p:cNvSpPr/>
          <p:nvPr/>
        </p:nvSpPr>
        <p:spPr>
          <a:xfrm>
            <a:off x="9479635" y="4938346"/>
            <a:ext cx="1477029" cy="369417"/>
          </a:xfrm>
          <a:prstGeom prst="rect">
            <a:avLst/>
          </a:prstGeom>
        </p:spPr>
        <p:txBody>
          <a:bodyPr wrap="none">
            <a:spAutoFit/>
          </a:bodyPr>
          <a:lstStyle/>
          <a:p>
            <a:pPr algn="ctr">
              <a:defRPr/>
            </a:pPr>
            <a:r>
              <a:rPr lang="en-US"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06/</a:t>
            </a:r>
            <a:r>
              <a:rPr lang="zh-CN" altLang="en-US"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论文总结</a:t>
            </a:r>
            <a:endParaRPr lang="zh-CN" altLang="zh-CN" sz="1800"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nvGrpSpPr>
          <p:cNvPr id="31" name="组合 30"/>
          <p:cNvGrpSpPr/>
          <p:nvPr/>
        </p:nvGrpSpPr>
        <p:grpSpPr>
          <a:xfrm>
            <a:off x="1711017" y="3701188"/>
            <a:ext cx="1087218" cy="1090362"/>
            <a:chOff x="4584701" y="522287"/>
            <a:chExt cx="2744788" cy="2752726"/>
          </a:xfrm>
          <a:solidFill>
            <a:srgbClr val="202A36"/>
          </a:solidFill>
        </p:grpSpPr>
        <p:sp>
          <p:nvSpPr>
            <p:cNvPr id="40" name="Oval 5"/>
            <p:cNvSpPr>
              <a:spLocks noChangeArrowheads="1"/>
            </p:cNvSpPr>
            <p:nvPr/>
          </p:nvSpPr>
          <p:spPr bwMode="auto">
            <a:xfrm>
              <a:off x="4837113" y="774700"/>
              <a:ext cx="2238375" cy="2246313"/>
            </a:xfrm>
            <a:prstGeom prst="ellipse">
              <a:avLst/>
            </a:prstGeom>
            <a:solidFill>
              <a:schemeClr val="tx2"/>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sp>
          <p:nvSpPr>
            <p:cNvPr id="41"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solidFill>
              <a:schemeClr val="accent1"/>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grpSp>
      <p:grpSp>
        <p:nvGrpSpPr>
          <p:cNvPr id="46" name="组合 45"/>
          <p:cNvGrpSpPr/>
          <p:nvPr/>
        </p:nvGrpSpPr>
        <p:grpSpPr>
          <a:xfrm>
            <a:off x="3334355" y="3701188"/>
            <a:ext cx="1087218" cy="1090362"/>
            <a:chOff x="4584701" y="522287"/>
            <a:chExt cx="2744788" cy="2752726"/>
          </a:xfrm>
          <a:solidFill>
            <a:srgbClr val="202A36"/>
          </a:solidFill>
        </p:grpSpPr>
        <p:sp>
          <p:nvSpPr>
            <p:cNvPr id="47" name="Oval 5"/>
            <p:cNvSpPr>
              <a:spLocks noChangeArrowheads="1"/>
            </p:cNvSpPr>
            <p:nvPr/>
          </p:nvSpPr>
          <p:spPr bwMode="auto">
            <a:xfrm>
              <a:off x="4837113" y="774700"/>
              <a:ext cx="2238375" cy="2246313"/>
            </a:xfrm>
            <a:prstGeom prst="ellipse">
              <a:avLst/>
            </a:prstGeom>
            <a:solidFill>
              <a:schemeClr val="tx2"/>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sp>
          <p:nvSpPr>
            <p:cNvPr id="48"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solidFill>
              <a:schemeClr val="accent1"/>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grpSp>
      <p:grpSp>
        <p:nvGrpSpPr>
          <p:cNvPr id="49" name="组合 48"/>
          <p:cNvGrpSpPr/>
          <p:nvPr/>
        </p:nvGrpSpPr>
        <p:grpSpPr>
          <a:xfrm>
            <a:off x="4925922" y="3701188"/>
            <a:ext cx="1087218" cy="1090362"/>
            <a:chOff x="4584701" y="522287"/>
            <a:chExt cx="2744788" cy="2752726"/>
          </a:xfrm>
          <a:solidFill>
            <a:srgbClr val="202A36"/>
          </a:solidFill>
        </p:grpSpPr>
        <p:sp>
          <p:nvSpPr>
            <p:cNvPr id="50" name="Oval 5"/>
            <p:cNvSpPr>
              <a:spLocks noChangeArrowheads="1"/>
            </p:cNvSpPr>
            <p:nvPr/>
          </p:nvSpPr>
          <p:spPr bwMode="auto">
            <a:xfrm>
              <a:off x="4837113" y="774700"/>
              <a:ext cx="2238375" cy="2246313"/>
            </a:xfrm>
            <a:prstGeom prst="ellipse">
              <a:avLst/>
            </a:prstGeom>
            <a:solidFill>
              <a:schemeClr val="tx2"/>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sp>
          <p:nvSpPr>
            <p:cNvPr id="51"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solidFill>
              <a:schemeClr val="accent1"/>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grpSp>
      <p:grpSp>
        <p:nvGrpSpPr>
          <p:cNvPr id="52" name="组合 51"/>
          <p:cNvGrpSpPr/>
          <p:nvPr/>
        </p:nvGrpSpPr>
        <p:grpSpPr>
          <a:xfrm>
            <a:off x="6501920" y="3701188"/>
            <a:ext cx="1087218" cy="1090362"/>
            <a:chOff x="4584701" y="522287"/>
            <a:chExt cx="2744788" cy="2752726"/>
          </a:xfrm>
          <a:solidFill>
            <a:srgbClr val="202A36"/>
          </a:solidFill>
        </p:grpSpPr>
        <p:sp>
          <p:nvSpPr>
            <p:cNvPr id="53" name="Oval 5"/>
            <p:cNvSpPr>
              <a:spLocks noChangeArrowheads="1"/>
            </p:cNvSpPr>
            <p:nvPr/>
          </p:nvSpPr>
          <p:spPr bwMode="auto">
            <a:xfrm>
              <a:off x="4837113" y="774700"/>
              <a:ext cx="2238375" cy="2246313"/>
            </a:xfrm>
            <a:prstGeom prst="ellipse">
              <a:avLst/>
            </a:prstGeom>
            <a:solidFill>
              <a:schemeClr val="tx2"/>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sp>
          <p:nvSpPr>
            <p:cNvPr id="54"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solidFill>
              <a:schemeClr val="accent1"/>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grpSp>
      <p:grpSp>
        <p:nvGrpSpPr>
          <p:cNvPr id="55" name="组合 54"/>
          <p:cNvGrpSpPr/>
          <p:nvPr/>
        </p:nvGrpSpPr>
        <p:grpSpPr>
          <a:xfrm>
            <a:off x="8112954" y="3701188"/>
            <a:ext cx="1087218" cy="1090362"/>
            <a:chOff x="4584701" y="522287"/>
            <a:chExt cx="2744788" cy="2752726"/>
          </a:xfrm>
          <a:solidFill>
            <a:srgbClr val="202A36"/>
          </a:solidFill>
        </p:grpSpPr>
        <p:sp>
          <p:nvSpPr>
            <p:cNvPr id="56" name="Oval 5"/>
            <p:cNvSpPr>
              <a:spLocks noChangeArrowheads="1"/>
            </p:cNvSpPr>
            <p:nvPr/>
          </p:nvSpPr>
          <p:spPr bwMode="auto">
            <a:xfrm>
              <a:off x="4837113" y="774700"/>
              <a:ext cx="2238375" cy="2246313"/>
            </a:xfrm>
            <a:prstGeom prst="ellipse">
              <a:avLst/>
            </a:prstGeom>
            <a:solidFill>
              <a:schemeClr val="tx2"/>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sp>
          <p:nvSpPr>
            <p:cNvPr id="57"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solidFill>
              <a:schemeClr val="accent1"/>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grpSp>
      <p:grpSp>
        <p:nvGrpSpPr>
          <p:cNvPr id="58" name="组合 57"/>
          <p:cNvGrpSpPr/>
          <p:nvPr/>
        </p:nvGrpSpPr>
        <p:grpSpPr>
          <a:xfrm>
            <a:off x="9664021" y="3701188"/>
            <a:ext cx="1087218" cy="1090362"/>
            <a:chOff x="4584701" y="522287"/>
            <a:chExt cx="2744788" cy="2752726"/>
          </a:xfrm>
          <a:solidFill>
            <a:srgbClr val="202A36"/>
          </a:solidFill>
        </p:grpSpPr>
        <p:sp>
          <p:nvSpPr>
            <p:cNvPr id="59" name="Oval 5"/>
            <p:cNvSpPr>
              <a:spLocks noChangeArrowheads="1"/>
            </p:cNvSpPr>
            <p:nvPr/>
          </p:nvSpPr>
          <p:spPr bwMode="auto">
            <a:xfrm>
              <a:off x="4837113" y="774700"/>
              <a:ext cx="2238375" cy="2246313"/>
            </a:xfrm>
            <a:prstGeom prst="ellipse">
              <a:avLst/>
            </a:prstGeom>
            <a:solidFill>
              <a:schemeClr val="tx2"/>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sp>
          <p:nvSpPr>
            <p:cNvPr id="60" name="Freeform 6"/>
            <p:cNvSpPr>
              <a:spLocks noEditPoints="1"/>
            </p:cNvSpPr>
            <p:nvPr/>
          </p:nvSpPr>
          <p:spPr bwMode="auto">
            <a:xfrm>
              <a:off x="4584701" y="522287"/>
              <a:ext cx="2744788" cy="2752726"/>
            </a:xfrm>
            <a:custGeom>
              <a:avLst/>
              <a:gdLst>
                <a:gd name="T0" fmla="*/ 592 w 1184"/>
                <a:gd name="T1" fmla="*/ 0 h 1184"/>
                <a:gd name="T2" fmla="*/ 0 w 1184"/>
                <a:gd name="T3" fmla="*/ 592 h 1184"/>
                <a:gd name="T4" fmla="*/ 592 w 1184"/>
                <a:gd name="T5" fmla="*/ 1184 h 1184"/>
                <a:gd name="T6" fmla="*/ 1184 w 1184"/>
                <a:gd name="T7" fmla="*/ 592 h 1184"/>
                <a:gd name="T8" fmla="*/ 592 w 1184"/>
                <a:gd name="T9" fmla="*/ 0 h 1184"/>
                <a:gd name="T10" fmla="*/ 941 w 1184"/>
                <a:gd name="T11" fmla="*/ 941 h 1184"/>
                <a:gd name="T12" fmla="*/ 784 w 1184"/>
                <a:gd name="T13" fmla="*/ 1047 h 1184"/>
                <a:gd name="T14" fmla="*/ 592 w 1184"/>
                <a:gd name="T15" fmla="*/ 1085 h 1184"/>
                <a:gd name="T16" fmla="*/ 400 w 1184"/>
                <a:gd name="T17" fmla="*/ 1047 h 1184"/>
                <a:gd name="T18" fmla="*/ 243 w 1184"/>
                <a:gd name="T19" fmla="*/ 941 h 1184"/>
                <a:gd name="T20" fmla="*/ 137 w 1184"/>
                <a:gd name="T21" fmla="*/ 784 h 1184"/>
                <a:gd name="T22" fmla="*/ 99 w 1184"/>
                <a:gd name="T23" fmla="*/ 592 h 1184"/>
                <a:gd name="T24" fmla="*/ 137 w 1184"/>
                <a:gd name="T25" fmla="*/ 400 h 1184"/>
                <a:gd name="T26" fmla="*/ 243 w 1184"/>
                <a:gd name="T27" fmla="*/ 243 h 1184"/>
                <a:gd name="T28" fmla="*/ 400 w 1184"/>
                <a:gd name="T29" fmla="*/ 137 h 1184"/>
                <a:gd name="T30" fmla="*/ 592 w 1184"/>
                <a:gd name="T31" fmla="*/ 99 h 1184"/>
                <a:gd name="T32" fmla="*/ 784 w 1184"/>
                <a:gd name="T33" fmla="*/ 137 h 1184"/>
                <a:gd name="T34" fmla="*/ 941 w 1184"/>
                <a:gd name="T35" fmla="*/ 243 h 1184"/>
                <a:gd name="T36" fmla="*/ 1047 w 1184"/>
                <a:gd name="T37" fmla="*/ 400 h 1184"/>
                <a:gd name="T38" fmla="*/ 1085 w 1184"/>
                <a:gd name="T39" fmla="*/ 592 h 1184"/>
                <a:gd name="T40" fmla="*/ 1047 w 1184"/>
                <a:gd name="T41" fmla="*/ 784 h 1184"/>
                <a:gd name="T42" fmla="*/ 941 w 1184"/>
                <a:gd name="T43" fmla="*/ 941 h 1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84" h="1184">
                  <a:moveTo>
                    <a:pt x="592" y="0"/>
                  </a:moveTo>
                  <a:cubicBezTo>
                    <a:pt x="265" y="0"/>
                    <a:pt x="0" y="265"/>
                    <a:pt x="0" y="592"/>
                  </a:cubicBezTo>
                  <a:cubicBezTo>
                    <a:pt x="0" y="919"/>
                    <a:pt x="265" y="1184"/>
                    <a:pt x="592" y="1184"/>
                  </a:cubicBezTo>
                  <a:cubicBezTo>
                    <a:pt x="919" y="1184"/>
                    <a:pt x="1184" y="919"/>
                    <a:pt x="1184" y="592"/>
                  </a:cubicBezTo>
                  <a:cubicBezTo>
                    <a:pt x="1184" y="265"/>
                    <a:pt x="919" y="0"/>
                    <a:pt x="592" y="0"/>
                  </a:cubicBezTo>
                  <a:close/>
                  <a:moveTo>
                    <a:pt x="941" y="941"/>
                  </a:moveTo>
                  <a:cubicBezTo>
                    <a:pt x="896" y="986"/>
                    <a:pt x="843" y="1022"/>
                    <a:pt x="784" y="1047"/>
                  </a:cubicBezTo>
                  <a:cubicBezTo>
                    <a:pt x="723" y="1072"/>
                    <a:pt x="659" y="1085"/>
                    <a:pt x="592" y="1085"/>
                  </a:cubicBezTo>
                  <a:cubicBezTo>
                    <a:pt x="525" y="1085"/>
                    <a:pt x="461" y="1072"/>
                    <a:pt x="400" y="1047"/>
                  </a:cubicBezTo>
                  <a:cubicBezTo>
                    <a:pt x="341" y="1022"/>
                    <a:pt x="288" y="986"/>
                    <a:pt x="243" y="941"/>
                  </a:cubicBezTo>
                  <a:cubicBezTo>
                    <a:pt x="198" y="896"/>
                    <a:pt x="162" y="843"/>
                    <a:pt x="137" y="784"/>
                  </a:cubicBezTo>
                  <a:cubicBezTo>
                    <a:pt x="112" y="723"/>
                    <a:pt x="99" y="659"/>
                    <a:pt x="99" y="592"/>
                  </a:cubicBezTo>
                  <a:cubicBezTo>
                    <a:pt x="99" y="525"/>
                    <a:pt x="112" y="461"/>
                    <a:pt x="137" y="400"/>
                  </a:cubicBezTo>
                  <a:cubicBezTo>
                    <a:pt x="162" y="341"/>
                    <a:pt x="198" y="288"/>
                    <a:pt x="243" y="243"/>
                  </a:cubicBezTo>
                  <a:cubicBezTo>
                    <a:pt x="288" y="198"/>
                    <a:pt x="341" y="162"/>
                    <a:pt x="400" y="137"/>
                  </a:cubicBezTo>
                  <a:cubicBezTo>
                    <a:pt x="461" y="112"/>
                    <a:pt x="525" y="99"/>
                    <a:pt x="592" y="99"/>
                  </a:cubicBezTo>
                  <a:cubicBezTo>
                    <a:pt x="659" y="99"/>
                    <a:pt x="723" y="112"/>
                    <a:pt x="784" y="137"/>
                  </a:cubicBezTo>
                  <a:cubicBezTo>
                    <a:pt x="843" y="162"/>
                    <a:pt x="896" y="198"/>
                    <a:pt x="941" y="243"/>
                  </a:cubicBezTo>
                  <a:cubicBezTo>
                    <a:pt x="986" y="288"/>
                    <a:pt x="1022" y="341"/>
                    <a:pt x="1047" y="400"/>
                  </a:cubicBezTo>
                  <a:cubicBezTo>
                    <a:pt x="1072" y="461"/>
                    <a:pt x="1085" y="525"/>
                    <a:pt x="1085" y="592"/>
                  </a:cubicBezTo>
                  <a:cubicBezTo>
                    <a:pt x="1085" y="659"/>
                    <a:pt x="1072" y="723"/>
                    <a:pt x="1047" y="784"/>
                  </a:cubicBezTo>
                  <a:cubicBezTo>
                    <a:pt x="1022" y="843"/>
                    <a:pt x="986" y="896"/>
                    <a:pt x="941" y="941"/>
                  </a:cubicBezTo>
                  <a:close/>
                </a:path>
              </a:pathLst>
            </a:custGeom>
            <a:solidFill>
              <a:schemeClr val="accent1"/>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grpSp>
      <p:grpSp>
        <p:nvGrpSpPr>
          <p:cNvPr id="11" name="组合 10"/>
          <p:cNvGrpSpPr/>
          <p:nvPr/>
        </p:nvGrpSpPr>
        <p:grpSpPr>
          <a:xfrm>
            <a:off x="1764" y="2852045"/>
            <a:ext cx="12194822" cy="486323"/>
            <a:chOff x="0" y="4845037"/>
            <a:chExt cx="12192000" cy="486210"/>
          </a:xfrm>
          <a:solidFill>
            <a:schemeClr val="accent6"/>
          </a:solidFill>
        </p:grpSpPr>
        <p:sp>
          <p:nvSpPr>
            <p:cNvPr id="67" name="圆角矩形 66"/>
            <p:cNvSpPr/>
            <p:nvPr/>
          </p:nvSpPr>
          <p:spPr>
            <a:xfrm>
              <a:off x="4454114" y="4845037"/>
              <a:ext cx="3100528" cy="486210"/>
            </a:xfrm>
            <a:prstGeom prst="roundRect">
              <a:avLst/>
            </a:prstGeom>
            <a:grp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cxnSp>
          <p:nvCxnSpPr>
            <p:cNvPr id="68" name="直接连接符 67"/>
            <p:cNvCxnSpPr/>
            <p:nvPr/>
          </p:nvCxnSpPr>
          <p:spPr>
            <a:xfrm>
              <a:off x="0" y="5083947"/>
              <a:ext cx="4454114" cy="4195"/>
            </a:xfrm>
            <a:prstGeom prst="line">
              <a:avLst/>
            </a:prstGeom>
            <a:grpFill/>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a:off x="7561014" y="5083947"/>
              <a:ext cx="4630986" cy="0"/>
            </a:xfrm>
            <a:prstGeom prst="line">
              <a:avLst/>
            </a:prstGeom>
            <a:grpFill/>
            <a:ln>
              <a:solidFill>
                <a:schemeClr val="accent6"/>
              </a:solidFill>
            </a:ln>
          </p:spPr>
          <p:style>
            <a:lnRef idx="1">
              <a:schemeClr val="accent1"/>
            </a:lnRef>
            <a:fillRef idx="0">
              <a:schemeClr val="accent1"/>
            </a:fillRef>
            <a:effectRef idx="0">
              <a:schemeClr val="accent1"/>
            </a:effectRef>
            <a:fontRef idx="minor">
              <a:schemeClr val="tx1"/>
            </a:fontRef>
          </p:style>
        </p:cxnSp>
      </p:grpSp>
      <p:sp>
        <p:nvSpPr>
          <p:cNvPr id="32" name="TextBox 59"/>
          <p:cNvSpPr txBox="1">
            <a:spLocks noChangeArrowheads="1"/>
          </p:cNvSpPr>
          <p:nvPr/>
        </p:nvSpPr>
        <p:spPr bwMode="auto">
          <a:xfrm flipH="1">
            <a:off x="4320962" y="2839374"/>
            <a:ext cx="3313135" cy="461772"/>
          </a:xfrm>
          <a:prstGeom prst="rect">
            <a:avLst/>
          </a:prstGeom>
          <a:noFill/>
          <a:ln>
            <a:noFill/>
          </a:ln>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defRPr/>
            </a:pPr>
            <a:r>
              <a:rPr lang="zh-CN" altLang="en-US" b="1" kern="0" dirty="0">
                <a:solidFill>
                  <a:schemeClr val="bg1"/>
                </a:solidFill>
                <a:latin typeface="微软雅黑" pitchFamily="34" charset="-122"/>
                <a:ea typeface="微软雅黑" pitchFamily="34" charset="-122"/>
              </a:rPr>
              <a:t>目录 </a:t>
            </a:r>
            <a:r>
              <a:rPr lang="en-US" altLang="zh-CN" b="1" kern="0" dirty="0">
                <a:solidFill>
                  <a:schemeClr val="bg1"/>
                </a:solidFill>
                <a:latin typeface="微软雅黑" pitchFamily="34" charset="-122"/>
                <a:ea typeface="微软雅黑" pitchFamily="34" charset="-122"/>
              </a:rPr>
              <a:t>/ </a:t>
            </a:r>
            <a:r>
              <a:rPr lang="en-US" altLang="zh-CN" kern="0" dirty="0">
                <a:solidFill>
                  <a:schemeClr val="bg1"/>
                </a:solidFill>
                <a:latin typeface="微软雅黑" pitchFamily="34" charset="-122"/>
                <a:ea typeface="微软雅黑" pitchFamily="34" charset="-122"/>
              </a:rPr>
              <a:t>CONTENTS</a:t>
            </a:r>
            <a:endParaRPr lang="en-US" altLang="ko-KR" kern="0" dirty="0">
              <a:solidFill>
                <a:schemeClr val="bg1"/>
              </a:solidFill>
              <a:latin typeface="微软雅黑" pitchFamily="34" charset="-122"/>
              <a:ea typeface="微软雅黑" pitchFamily="34" charset="-122"/>
            </a:endParaRPr>
          </a:p>
        </p:txBody>
      </p:sp>
      <p:sp>
        <p:nvSpPr>
          <p:cNvPr id="38" name="任意多边形 37"/>
          <p:cNvSpPr/>
          <p:nvPr/>
        </p:nvSpPr>
        <p:spPr>
          <a:xfrm>
            <a:off x="949453" y="1667494"/>
            <a:ext cx="984871" cy="605969"/>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a:off x="9516424" y="758436"/>
            <a:ext cx="1178662" cy="725205"/>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a:off x="10322722" y="2328183"/>
            <a:ext cx="633942" cy="390050"/>
          </a:xfrm>
          <a:custGeom>
            <a:avLst/>
            <a:gdLst>
              <a:gd name="connsiteX0" fmla="*/ 863600 w 1792827"/>
              <a:gd name="connsiteY0" fmla="*/ 0 h 1103086"/>
              <a:gd name="connsiteX1" fmla="*/ 1347060 w 1792827"/>
              <a:gd name="connsiteY1" fmla="*/ 370853 h 1103086"/>
              <a:gd name="connsiteX2" fmla="*/ 1351590 w 1792827"/>
              <a:gd name="connsiteY2" fmla="*/ 413148 h 1103086"/>
              <a:gd name="connsiteX3" fmla="*/ 1422712 w 1792827"/>
              <a:gd name="connsiteY3" fmla="*/ 406400 h 1103086"/>
              <a:gd name="connsiteX4" fmla="*/ 1792827 w 1792827"/>
              <a:gd name="connsiteY4" fmla="*/ 754743 h 1103086"/>
              <a:gd name="connsiteX5" fmla="*/ 1422712 w 1792827"/>
              <a:gd name="connsiteY5" fmla="*/ 1103086 h 1103086"/>
              <a:gd name="connsiteX6" fmla="*/ 450111 w 1792827"/>
              <a:gd name="connsiteY6" fmla="*/ 1103086 h 1103086"/>
              <a:gd name="connsiteX7" fmla="*/ 450111 w 1792827"/>
              <a:gd name="connsiteY7" fmla="*/ 1094430 h 1103086"/>
              <a:gd name="connsiteX8" fmla="*/ 444706 w 1792827"/>
              <a:gd name="connsiteY8" fmla="*/ 1096009 h 1103086"/>
              <a:gd name="connsiteX9" fmla="*/ 370115 w 1792827"/>
              <a:gd name="connsiteY9" fmla="*/ 1103086 h 1103086"/>
              <a:gd name="connsiteX10" fmla="*/ 0 w 1792827"/>
              <a:gd name="connsiteY10" fmla="*/ 754743 h 1103086"/>
              <a:gd name="connsiteX11" fmla="*/ 370115 w 1792827"/>
              <a:gd name="connsiteY11" fmla="*/ 406400 h 1103086"/>
              <a:gd name="connsiteX12" fmla="*/ 376270 w 1792827"/>
              <a:gd name="connsiteY12" fmla="*/ 406984 h 1103086"/>
              <a:gd name="connsiteX13" fmla="*/ 380140 w 1792827"/>
              <a:gd name="connsiteY13" fmla="*/ 370853 h 1103086"/>
              <a:gd name="connsiteX14" fmla="*/ 863600 w 1792827"/>
              <a:gd name="connsiteY14" fmla="*/ 0 h 1103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792827" h="1103086">
                <a:moveTo>
                  <a:pt x="863600" y="0"/>
                </a:moveTo>
                <a:cubicBezTo>
                  <a:pt x="1102077" y="0"/>
                  <a:pt x="1301044" y="159207"/>
                  <a:pt x="1347060" y="370853"/>
                </a:cubicBezTo>
                <a:lnTo>
                  <a:pt x="1351590" y="413148"/>
                </a:lnTo>
                <a:lnTo>
                  <a:pt x="1422712" y="406400"/>
                </a:lnTo>
                <a:cubicBezTo>
                  <a:pt x="1627121" y="406400"/>
                  <a:pt x="1792827" y="562358"/>
                  <a:pt x="1792827" y="754743"/>
                </a:cubicBezTo>
                <a:cubicBezTo>
                  <a:pt x="1792827" y="947128"/>
                  <a:pt x="1627121" y="1103086"/>
                  <a:pt x="1422712" y="1103086"/>
                </a:cubicBezTo>
                <a:lnTo>
                  <a:pt x="450111" y="1103086"/>
                </a:lnTo>
                <a:lnTo>
                  <a:pt x="450111" y="1094430"/>
                </a:lnTo>
                <a:lnTo>
                  <a:pt x="444706" y="1096009"/>
                </a:lnTo>
                <a:cubicBezTo>
                  <a:pt x="420613" y="1100649"/>
                  <a:pt x="395666" y="1103086"/>
                  <a:pt x="370115" y="1103086"/>
                </a:cubicBezTo>
                <a:cubicBezTo>
                  <a:pt x="165706" y="1103086"/>
                  <a:pt x="0" y="947128"/>
                  <a:pt x="0" y="754743"/>
                </a:cubicBezTo>
                <a:cubicBezTo>
                  <a:pt x="0" y="562358"/>
                  <a:pt x="165706" y="406400"/>
                  <a:pt x="370115" y="406400"/>
                </a:cubicBezTo>
                <a:lnTo>
                  <a:pt x="376270" y="406984"/>
                </a:lnTo>
                <a:lnTo>
                  <a:pt x="380140" y="370853"/>
                </a:lnTo>
                <a:cubicBezTo>
                  <a:pt x="426156" y="159207"/>
                  <a:pt x="625123" y="0"/>
                  <a:pt x="863600" y="0"/>
                </a:cubicBezTo>
                <a:close/>
              </a:path>
            </a:pathLst>
          </a:custGeom>
          <a:gradFill flip="none" rotWithShape="1">
            <a:gsLst>
              <a:gs pos="0">
                <a:schemeClr val="bg1">
                  <a:lumMod val="95000"/>
                  <a:shade val="30000"/>
                  <a:satMod val="115000"/>
                </a:schemeClr>
              </a:gs>
              <a:gs pos="54000">
                <a:schemeClr val="bg1">
                  <a:lumMod val="95000"/>
                  <a:shade val="100000"/>
                  <a:satMod val="115000"/>
                </a:schemeClr>
              </a:gs>
            </a:gsLst>
            <a:lin ang="8100000" scaled="1"/>
            <a:tileRect/>
          </a:gradFill>
          <a:ln>
            <a:solidFill>
              <a:schemeClr val="bg1"/>
            </a:solidFill>
          </a:ln>
          <a:effectLst>
            <a:outerShdw blurRad="228600" dist="165100" dir="8100000" algn="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Freeform 28"/>
          <p:cNvSpPr>
            <a:spLocks noEditPoints="1"/>
          </p:cNvSpPr>
          <p:nvPr/>
        </p:nvSpPr>
        <p:spPr bwMode="auto">
          <a:xfrm>
            <a:off x="1896959" y="3974477"/>
            <a:ext cx="714705" cy="537006"/>
          </a:xfrm>
          <a:custGeom>
            <a:avLst/>
            <a:gdLst>
              <a:gd name="T0" fmla="*/ 40 w 192"/>
              <a:gd name="T1" fmla="*/ 118 h 144"/>
              <a:gd name="T2" fmla="*/ 40 w 192"/>
              <a:gd name="T3" fmla="*/ 118 h 144"/>
              <a:gd name="T4" fmla="*/ 56 w 192"/>
              <a:gd name="T5" fmla="*/ 116 h 144"/>
              <a:gd name="T6" fmla="*/ 97 w 192"/>
              <a:gd name="T7" fmla="*/ 137 h 144"/>
              <a:gd name="T8" fmla="*/ 99 w 192"/>
              <a:gd name="T9" fmla="*/ 137 h 144"/>
              <a:gd name="T10" fmla="*/ 140 w 192"/>
              <a:gd name="T11" fmla="*/ 116 h 144"/>
              <a:gd name="T12" fmla="*/ 156 w 192"/>
              <a:gd name="T13" fmla="*/ 118 h 144"/>
              <a:gd name="T14" fmla="*/ 156 w 192"/>
              <a:gd name="T15" fmla="*/ 118 h 144"/>
              <a:gd name="T16" fmla="*/ 156 w 192"/>
              <a:gd name="T17" fmla="*/ 70 h 144"/>
              <a:gd name="T18" fmla="*/ 96 w 192"/>
              <a:gd name="T19" fmla="*/ 98 h 144"/>
              <a:gd name="T20" fmla="*/ 40 w 192"/>
              <a:gd name="T21" fmla="*/ 72 h 144"/>
              <a:gd name="T22" fmla="*/ 40 w 192"/>
              <a:gd name="T23" fmla="*/ 118 h 144"/>
              <a:gd name="T24" fmla="*/ 96 w 192"/>
              <a:gd name="T25" fmla="*/ 0 h 144"/>
              <a:gd name="T26" fmla="*/ 0 w 192"/>
              <a:gd name="T27" fmla="*/ 44 h 144"/>
              <a:gd name="T28" fmla="*/ 96 w 192"/>
              <a:gd name="T29" fmla="*/ 88 h 144"/>
              <a:gd name="T30" fmla="*/ 192 w 192"/>
              <a:gd name="T31" fmla="*/ 44 h 144"/>
              <a:gd name="T32" fmla="*/ 96 w 192"/>
              <a:gd name="T33" fmla="*/ 0 h 144"/>
              <a:gd name="T34" fmla="*/ 8 w 192"/>
              <a:gd name="T35" fmla="*/ 56 h 144"/>
              <a:gd name="T36" fmla="*/ 4 w 192"/>
              <a:gd name="T37" fmla="*/ 104 h 144"/>
              <a:gd name="T38" fmla="*/ 12 w 192"/>
              <a:gd name="T39" fmla="*/ 104 h 144"/>
              <a:gd name="T40" fmla="*/ 12 w 192"/>
              <a:gd name="T41" fmla="*/ 58 h 144"/>
              <a:gd name="T42" fmla="*/ 8 w 192"/>
              <a:gd name="T43" fmla="*/ 56 h 144"/>
              <a:gd name="T44" fmla="*/ 16 w 192"/>
              <a:gd name="T45" fmla="*/ 144 h 144"/>
              <a:gd name="T46" fmla="*/ 9 w 192"/>
              <a:gd name="T47" fmla="*/ 124 h 144"/>
              <a:gd name="T48" fmla="*/ 16 w 192"/>
              <a:gd name="T49" fmla="*/ 116 h 144"/>
              <a:gd name="T50" fmla="*/ 8 w 192"/>
              <a:gd name="T51" fmla="*/ 108 h 144"/>
              <a:gd name="T52" fmla="*/ 0 w 192"/>
              <a:gd name="T53" fmla="*/ 116 h 144"/>
              <a:gd name="T54" fmla="*/ 7 w 192"/>
              <a:gd name="T55" fmla="*/ 124 h 144"/>
              <a:gd name="T56" fmla="*/ 0 w 192"/>
              <a:gd name="T57" fmla="*/ 144 h 144"/>
              <a:gd name="T58" fmla="*/ 16 w 192"/>
              <a:gd name="T59"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40" y="118"/>
                </a:moveTo>
                <a:cubicBezTo>
                  <a:pt x="40" y="118"/>
                  <a:pt x="40" y="118"/>
                  <a:pt x="40" y="118"/>
                </a:cubicBezTo>
                <a:cubicBezTo>
                  <a:pt x="45" y="116"/>
                  <a:pt x="50" y="116"/>
                  <a:pt x="56" y="116"/>
                </a:cubicBezTo>
                <a:cubicBezTo>
                  <a:pt x="72" y="116"/>
                  <a:pt x="91" y="127"/>
                  <a:pt x="97" y="137"/>
                </a:cubicBezTo>
                <a:cubicBezTo>
                  <a:pt x="99" y="137"/>
                  <a:pt x="99" y="137"/>
                  <a:pt x="99" y="137"/>
                </a:cubicBezTo>
                <a:cubicBezTo>
                  <a:pt x="105" y="127"/>
                  <a:pt x="123" y="116"/>
                  <a:pt x="140" y="116"/>
                </a:cubicBezTo>
                <a:cubicBezTo>
                  <a:pt x="145" y="116"/>
                  <a:pt x="151" y="116"/>
                  <a:pt x="156" y="118"/>
                </a:cubicBezTo>
                <a:cubicBezTo>
                  <a:pt x="156" y="118"/>
                  <a:pt x="156" y="118"/>
                  <a:pt x="156" y="118"/>
                </a:cubicBezTo>
                <a:cubicBezTo>
                  <a:pt x="156" y="70"/>
                  <a:pt x="156" y="70"/>
                  <a:pt x="156" y="70"/>
                </a:cubicBezTo>
                <a:cubicBezTo>
                  <a:pt x="96" y="98"/>
                  <a:pt x="96" y="98"/>
                  <a:pt x="96" y="98"/>
                </a:cubicBezTo>
                <a:cubicBezTo>
                  <a:pt x="40" y="72"/>
                  <a:pt x="40" y="72"/>
                  <a:pt x="40" y="72"/>
                </a:cubicBezTo>
                <a:lnTo>
                  <a:pt x="40" y="118"/>
                </a:lnTo>
                <a:close/>
                <a:moveTo>
                  <a:pt x="96" y="0"/>
                </a:moveTo>
                <a:cubicBezTo>
                  <a:pt x="0" y="44"/>
                  <a:pt x="0" y="44"/>
                  <a:pt x="0" y="44"/>
                </a:cubicBezTo>
                <a:cubicBezTo>
                  <a:pt x="96" y="88"/>
                  <a:pt x="96" y="88"/>
                  <a:pt x="96" y="88"/>
                </a:cubicBezTo>
                <a:cubicBezTo>
                  <a:pt x="192" y="44"/>
                  <a:pt x="192" y="44"/>
                  <a:pt x="192" y="44"/>
                </a:cubicBezTo>
                <a:lnTo>
                  <a:pt x="96" y="0"/>
                </a:lnTo>
                <a:close/>
                <a:moveTo>
                  <a:pt x="8" y="56"/>
                </a:moveTo>
                <a:cubicBezTo>
                  <a:pt x="4" y="104"/>
                  <a:pt x="4" y="104"/>
                  <a:pt x="4" y="104"/>
                </a:cubicBezTo>
                <a:cubicBezTo>
                  <a:pt x="12" y="104"/>
                  <a:pt x="12" y="104"/>
                  <a:pt x="12" y="104"/>
                </a:cubicBezTo>
                <a:cubicBezTo>
                  <a:pt x="12" y="58"/>
                  <a:pt x="12" y="58"/>
                  <a:pt x="12" y="58"/>
                </a:cubicBezTo>
                <a:lnTo>
                  <a:pt x="8" y="56"/>
                </a:lnTo>
                <a:close/>
                <a:moveTo>
                  <a:pt x="16" y="144"/>
                </a:moveTo>
                <a:cubicBezTo>
                  <a:pt x="9" y="124"/>
                  <a:pt x="9" y="124"/>
                  <a:pt x="9" y="124"/>
                </a:cubicBezTo>
                <a:cubicBezTo>
                  <a:pt x="13" y="123"/>
                  <a:pt x="16" y="120"/>
                  <a:pt x="16" y="116"/>
                </a:cubicBezTo>
                <a:cubicBezTo>
                  <a:pt x="16" y="111"/>
                  <a:pt x="12" y="108"/>
                  <a:pt x="8" y="108"/>
                </a:cubicBezTo>
                <a:cubicBezTo>
                  <a:pt x="3" y="108"/>
                  <a:pt x="0" y="111"/>
                  <a:pt x="0" y="116"/>
                </a:cubicBezTo>
                <a:cubicBezTo>
                  <a:pt x="0" y="120"/>
                  <a:pt x="3" y="123"/>
                  <a:pt x="7" y="124"/>
                </a:cubicBezTo>
                <a:cubicBezTo>
                  <a:pt x="0" y="144"/>
                  <a:pt x="0" y="144"/>
                  <a:pt x="0" y="144"/>
                </a:cubicBezTo>
                <a:lnTo>
                  <a:pt x="16" y="144"/>
                </a:lnTo>
                <a:close/>
              </a:path>
            </a:pathLst>
          </a:custGeom>
          <a:solidFill>
            <a:schemeClr val="bg1"/>
          </a:solidFill>
          <a:ln>
            <a:noFill/>
          </a:ln>
        </p:spPr>
        <p:txBody>
          <a:bodyPr vert="horz" wrap="square" lIns="91461" tIns="45731" rIns="91461" bIns="45731" numCol="1" anchor="t" anchorCtr="0" compatLnSpc="1">
            <a:prstTxWarp prst="textNoShape">
              <a:avLst/>
            </a:prstTxWarp>
          </a:bodyPr>
          <a:lstStyle/>
          <a:p>
            <a:endParaRPr lang="zh-CN" altLang="en-US"/>
          </a:p>
        </p:txBody>
      </p:sp>
      <p:sp>
        <p:nvSpPr>
          <p:cNvPr id="44" name="Freeform 12"/>
          <p:cNvSpPr>
            <a:spLocks noEditPoints="1"/>
          </p:cNvSpPr>
          <p:nvPr/>
        </p:nvSpPr>
        <p:spPr bwMode="auto">
          <a:xfrm>
            <a:off x="3590640" y="3923788"/>
            <a:ext cx="574018" cy="613517"/>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3"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chemeClr val="bg1"/>
          </a:solidFill>
          <a:ln>
            <a:noFill/>
          </a:ln>
          <a:extLst/>
        </p:spPr>
        <p:txBody>
          <a:bodyPr vert="horz" wrap="square" lIns="91461" tIns="45731" rIns="91461" bIns="45731" numCol="1" anchor="t" anchorCtr="0" compatLnSpc="1">
            <a:prstTxWarp prst="textNoShape">
              <a:avLst/>
            </a:prstTxWarp>
          </a:bodyPr>
          <a:lstStyle/>
          <a:p>
            <a:endParaRPr lang="zh-CN" altLang="en-US"/>
          </a:p>
        </p:txBody>
      </p:sp>
      <p:sp>
        <p:nvSpPr>
          <p:cNvPr id="45" name="Freeform 8"/>
          <p:cNvSpPr>
            <a:spLocks noEditPoints="1"/>
          </p:cNvSpPr>
          <p:nvPr/>
        </p:nvSpPr>
        <p:spPr bwMode="auto">
          <a:xfrm rot="2925393">
            <a:off x="5311456" y="3972431"/>
            <a:ext cx="315519" cy="541101"/>
          </a:xfrm>
          <a:custGeom>
            <a:avLst/>
            <a:gdLst>
              <a:gd name="T0" fmla="*/ 24 w 112"/>
              <a:gd name="T1" fmla="*/ 148 h 192"/>
              <a:gd name="T2" fmla="*/ 28 w 112"/>
              <a:gd name="T3" fmla="*/ 52 h 192"/>
              <a:gd name="T4" fmla="*/ 32 w 112"/>
              <a:gd name="T5" fmla="*/ 172 h 192"/>
              <a:gd name="T6" fmla="*/ 8 w 112"/>
              <a:gd name="T7" fmla="*/ 184 h 192"/>
              <a:gd name="T8" fmla="*/ 32 w 112"/>
              <a:gd name="T9" fmla="*/ 172 h 192"/>
              <a:gd name="T10" fmla="*/ 8 w 112"/>
              <a:gd name="T11" fmla="*/ 35 h 192"/>
              <a:gd name="T12" fmla="*/ 32 w 112"/>
              <a:gd name="T13" fmla="*/ 164 h 192"/>
              <a:gd name="T14" fmla="*/ 32 w 112"/>
              <a:gd name="T15" fmla="*/ 192 h 192"/>
              <a:gd name="T16" fmla="*/ 0 w 112"/>
              <a:gd name="T17" fmla="*/ 184 h 192"/>
              <a:gd name="T18" fmla="*/ 0 w 112"/>
              <a:gd name="T19" fmla="*/ 32 h 192"/>
              <a:gd name="T20" fmla="*/ 20 w 112"/>
              <a:gd name="T21" fmla="*/ 0 h 192"/>
              <a:gd name="T22" fmla="*/ 39 w 112"/>
              <a:gd name="T23" fmla="*/ 32 h 192"/>
              <a:gd name="T24" fmla="*/ 40 w 112"/>
              <a:gd name="T25" fmla="*/ 184 h 192"/>
              <a:gd name="T26" fmla="*/ 108 w 112"/>
              <a:gd name="T27" fmla="*/ 164 h 192"/>
              <a:gd name="T28" fmla="*/ 84 w 112"/>
              <a:gd name="T29" fmla="*/ 172 h 192"/>
              <a:gd name="T30" fmla="*/ 108 w 112"/>
              <a:gd name="T31" fmla="*/ 164 h 192"/>
              <a:gd name="T32" fmla="*/ 92 w 112"/>
              <a:gd name="T33" fmla="*/ 140 h 192"/>
              <a:gd name="T34" fmla="*/ 108 w 112"/>
              <a:gd name="T35" fmla="*/ 148 h 192"/>
              <a:gd name="T36" fmla="*/ 108 w 112"/>
              <a:gd name="T37" fmla="*/ 116 h 192"/>
              <a:gd name="T38" fmla="*/ 84 w 112"/>
              <a:gd name="T39" fmla="*/ 124 h 192"/>
              <a:gd name="T40" fmla="*/ 108 w 112"/>
              <a:gd name="T41" fmla="*/ 116 h 192"/>
              <a:gd name="T42" fmla="*/ 92 w 112"/>
              <a:gd name="T43" fmla="*/ 92 h 192"/>
              <a:gd name="T44" fmla="*/ 108 w 112"/>
              <a:gd name="T45" fmla="*/ 100 h 192"/>
              <a:gd name="T46" fmla="*/ 108 w 112"/>
              <a:gd name="T47" fmla="*/ 68 h 192"/>
              <a:gd name="T48" fmla="*/ 84 w 112"/>
              <a:gd name="T49" fmla="*/ 76 h 192"/>
              <a:gd name="T50" fmla="*/ 108 w 112"/>
              <a:gd name="T51" fmla="*/ 68 h 192"/>
              <a:gd name="T52" fmla="*/ 92 w 112"/>
              <a:gd name="T53" fmla="*/ 44 h 192"/>
              <a:gd name="T54" fmla="*/ 108 w 112"/>
              <a:gd name="T55" fmla="*/ 52 h 192"/>
              <a:gd name="T56" fmla="*/ 108 w 112"/>
              <a:gd name="T57" fmla="*/ 20 h 192"/>
              <a:gd name="T58" fmla="*/ 84 w 112"/>
              <a:gd name="T59" fmla="*/ 28 h 192"/>
              <a:gd name="T60" fmla="*/ 108 w 112"/>
              <a:gd name="T61" fmla="*/ 20 h 192"/>
              <a:gd name="T62" fmla="*/ 64 w 112"/>
              <a:gd name="T63" fmla="*/ 192 h 192"/>
              <a:gd name="T64" fmla="*/ 56 w 112"/>
              <a:gd name="T65" fmla="*/ 8 h 192"/>
              <a:gd name="T66" fmla="*/ 104 w 112"/>
              <a:gd name="T67" fmla="*/ 0 h 192"/>
              <a:gd name="T68" fmla="*/ 112 w 112"/>
              <a:gd name="T69"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192">
                <a:moveTo>
                  <a:pt x="28" y="148"/>
                </a:moveTo>
                <a:cubicBezTo>
                  <a:pt x="24" y="148"/>
                  <a:pt x="24" y="148"/>
                  <a:pt x="24" y="148"/>
                </a:cubicBezTo>
                <a:cubicBezTo>
                  <a:pt x="24" y="52"/>
                  <a:pt x="24" y="52"/>
                  <a:pt x="24" y="52"/>
                </a:cubicBezTo>
                <a:cubicBezTo>
                  <a:pt x="28" y="52"/>
                  <a:pt x="28" y="52"/>
                  <a:pt x="28" y="52"/>
                </a:cubicBezTo>
                <a:lnTo>
                  <a:pt x="28" y="148"/>
                </a:lnTo>
                <a:close/>
                <a:moveTo>
                  <a:pt x="32" y="172"/>
                </a:moveTo>
                <a:cubicBezTo>
                  <a:pt x="8" y="172"/>
                  <a:pt x="8" y="172"/>
                  <a:pt x="8" y="172"/>
                </a:cubicBezTo>
                <a:cubicBezTo>
                  <a:pt x="8" y="184"/>
                  <a:pt x="8" y="184"/>
                  <a:pt x="8" y="184"/>
                </a:cubicBezTo>
                <a:cubicBezTo>
                  <a:pt x="32" y="184"/>
                  <a:pt x="32" y="184"/>
                  <a:pt x="32" y="184"/>
                </a:cubicBezTo>
                <a:lnTo>
                  <a:pt x="32" y="172"/>
                </a:lnTo>
                <a:close/>
                <a:moveTo>
                  <a:pt x="32" y="35"/>
                </a:moveTo>
                <a:cubicBezTo>
                  <a:pt x="8" y="35"/>
                  <a:pt x="8" y="35"/>
                  <a:pt x="8" y="35"/>
                </a:cubicBezTo>
                <a:cubicBezTo>
                  <a:pt x="8" y="164"/>
                  <a:pt x="8" y="164"/>
                  <a:pt x="8" y="164"/>
                </a:cubicBezTo>
                <a:cubicBezTo>
                  <a:pt x="32" y="164"/>
                  <a:pt x="32" y="164"/>
                  <a:pt x="32" y="164"/>
                </a:cubicBezTo>
                <a:lnTo>
                  <a:pt x="32" y="35"/>
                </a:lnTo>
                <a:close/>
                <a:moveTo>
                  <a:pt x="32" y="192"/>
                </a:moveTo>
                <a:cubicBezTo>
                  <a:pt x="8" y="192"/>
                  <a:pt x="8" y="192"/>
                  <a:pt x="8" y="192"/>
                </a:cubicBezTo>
                <a:cubicBezTo>
                  <a:pt x="3" y="192"/>
                  <a:pt x="0" y="188"/>
                  <a:pt x="0" y="184"/>
                </a:cubicBezTo>
                <a:cubicBezTo>
                  <a:pt x="0" y="35"/>
                  <a:pt x="0" y="35"/>
                  <a:pt x="0" y="35"/>
                </a:cubicBezTo>
                <a:cubicBezTo>
                  <a:pt x="0" y="34"/>
                  <a:pt x="0" y="33"/>
                  <a:pt x="0" y="32"/>
                </a:cubicBezTo>
                <a:cubicBezTo>
                  <a:pt x="12" y="4"/>
                  <a:pt x="12" y="4"/>
                  <a:pt x="12" y="4"/>
                </a:cubicBezTo>
                <a:cubicBezTo>
                  <a:pt x="14" y="2"/>
                  <a:pt x="16" y="0"/>
                  <a:pt x="20" y="0"/>
                </a:cubicBezTo>
                <a:cubicBezTo>
                  <a:pt x="23" y="0"/>
                  <a:pt x="26" y="2"/>
                  <a:pt x="27" y="4"/>
                </a:cubicBezTo>
                <a:cubicBezTo>
                  <a:pt x="39" y="32"/>
                  <a:pt x="39" y="32"/>
                  <a:pt x="39" y="32"/>
                </a:cubicBezTo>
                <a:cubicBezTo>
                  <a:pt x="39" y="33"/>
                  <a:pt x="40" y="34"/>
                  <a:pt x="40" y="35"/>
                </a:cubicBezTo>
                <a:cubicBezTo>
                  <a:pt x="40" y="184"/>
                  <a:pt x="40" y="184"/>
                  <a:pt x="40" y="184"/>
                </a:cubicBezTo>
                <a:cubicBezTo>
                  <a:pt x="40" y="188"/>
                  <a:pt x="36" y="192"/>
                  <a:pt x="32" y="192"/>
                </a:cubicBezTo>
                <a:close/>
                <a:moveTo>
                  <a:pt x="108" y="164"/>
                </a:moveTo>
                <a:cubicBezTo>
                  <a:pt x="84" y="164"/>
                  <a:pt x="84" y="164"/>
                  <a:pt x="84" y="164"/>
                </a:cubicBezTo>
                <a:cubicBezTo>
                  <a:pt x="84" y="172"/>
                  <a:pt x="84" y="172"/>
                  <a:pt x="84" y="172"/>
                </a:cubicBezTo>
                <a:cubicBezTo>
                  <a:pt x="108" y="172"/>
                  <a:pt x="108" y="172"/>
                  <a:pt x="108" y="172"/>
                </a:cubicBezTo>
                <a:lnTo>
                  <a:pt x="108" y="164"/>
                </a:lnTo>
                <a:close/>
                <a:moveTo>
                  <a:pt x="108" y="140"/>
                </a:moveTo>
                <a:cubicBezTo>
                  <a:pt x="92" y="140"/>
                  <a:pt x="92" y="140"/>
                  <a:pt x="92" y="140"/>
                </a:cubicBezTo>
                <a:cubicBezTo>
                  <a:pt x="92" y="148"/>
                  <a:pt x="92" y="148"/>
                  <a:pt x="92" y="148"/>
                </a:cubicBezTo>
                <a:cubicBezTo>
                  <a:pt x="108" y="148"/>
                  <a:pt x="108" y="148"/>
                  <a:pt x="108" y="148"/>
                </a:cubicBezTo>
                <a:lnTo>
                  <a:pt x="108" y="140"/>
                </a:lnTo>
                <a:close/>
                <a:moveTo>
                  <a:pt x="108" y="116"/>
                </a:moveTo>
                <a:cubicBezTo>
                  <a:pt x="84" y="116"/>
                  <a:pt x="84" y="116"/>
                  <a:pt x="84" y="116"/>
                </a:cubicBezTo>
                <a:cubicBezTo>
                  <a:pt x="84" y="124"/>
                  <a:pt x="84" y="124"/>
                  <a:pt x="84" y="124"/>
                </a:cubicBezTo>
                <a:cubicBezTo>
                  <a:pt x="108" y="124"/>
                  <a:pt x="108" y="124"/>
                  <a:pt x="108" y="124"/>
                </a:cubicBezTo>
                <a:lnTo>
                  <a:pt x="108" y="116"/>
                </a:lnTo>
                <a:close/>
                <a:moveTo>
                  <a:pt x="108" y="92"/>
                </a:moveTo>
                <a:cubicBezTo>
                  <a:pt x="92" y="92"/>
                  <a:pt x="92" y="92"/>
                  <a:pt x="92" y="92"/>
                </a:cubicBezTo>
                <a:cubicBezTo>
                  <a:pt x="92" y="100"/>
                  <a:pt x="92" y="100"/>
                  <a:pt x="92" y="100"/>
                </a:cubicBezTo>
                <a:cubicBezTo>
                  <a:pt x="108" y="100"/>
                  <a:pt x="108" y="100"/>
                  <a:pt x="108" y="100"/>
                </a:cubicBezTo>
                <a:lnTo>
                  <a:pt x="108" y="92"/>
                </a:lnTo>
                <a:close/>
                <a:moveTo>
                  <a:pt x="108" y="68"/>
                </a:moveTo>
                <a:cubicBezTo>
                  <a:pt x="84" y="68"/>
                  <a:pt x="84" y="68"/>
                  <a:pt x="84" y="68"/>
                </a:cubicBezTo>
                <a:cubicBezTo>
                  <a:pt x="84" y="76"/>
                  <a:pt x="84" y="76"/>
                  <a:pt x="84" y="76"/>
                </a:cubicBezTo>
                <a:cubicBezTo>
                  <a:pt x="108" y="76"/>
                  <a:pt x="108" y="76"/>
                  <a:pt x="108" y="76"/>
                </a:cubicBezTo>
                <a:lnTo>
                  <a:pt x="108" y="68"/>
                </a:lnTo>
                <a:close/>
                <a:moveTo>
                  <a:pt x="108" y="44"/>
                </a:moveTo>
                <a:cubicBezTo>
                  <a:pt x="92" y="44"/>
                  <a:pt x="92" y="44"/>
                  <a:pt x="92" y="44"/>
                </a:cubicBezTo>
                <a:cubicBezTo>
                  <a:pt x="92" y="52"/>
                  <a:pt x="92" y="52"/>
                  <a:pt x="92" y="52"/>
                </a:cubicBezTo>
                <a:cubicBezTo>
                  <a:pt x="108" y="52"/>
                  <a:pt x="108" y="52"/>
                  <a:pt x="108" y="52"/>
                </a:cubicBezTo>
                <a:lnTo>
                  <a:pt x="108" y="44"/>
                </a:lnTo>
                <a:close/>
                <a:moveTo>
                  <a:pt x="108" y="20"/>
                </a:moveTo>
                <a:cubicBezTo>
                  <a:pt x="84" y="20"/>
                  <a:pt x="84" y="20"/>
                  <a:pt x="84" y="20"/>
                </a:cubicBezTo>
                <a:cubicBezTo>
                  <a:pt x="84" y="28"/>
                  <a:pt x="84" y="28"/>
                  <a:pt x="84" y="28"/>
                </a:cubicBezTo>
                <a:cubicBezTo>
                  <a:pt x="108" y="28"/>
                  <a:pt x="108" y="28"/>
                  <a:pt x="108" y="28"/>
                </a:cubicBezTo>
                <a:lnTo>
                  <a:pt x="108" y="20"/>
                </a:lnTo>
                <a:close/>
                <a:moveTo>
                  <a:pt x="104" y="192"/>
                </a:moveTo>
                <a:cubicBezTo>
                  <a:pt x="64" y="192"/>
                  <a:pt x="64" y="192"/>
                  <a:pt x="64" y="192"/>
                </a:cubicBezTo>
                <a:cubicBezTo>
                  <a:pt x="59" y="192"/>
                  <a:pt x="56" y="188"/>
                  <a:pt x="56" y="184"/>
                </a:cubicBezTo>
                <a:cubicBezTo>
                  <a:pt x="56" y="8"/>
                  <a:pt x="56" y="8"/>
                  <a:pt x="56" y="8"/>
                </a:cubicBezTo>
                <a:cubicBezTo>
                  <a:pt x="56" y="3"/>
                  <a:pt x="59" y="0"/>
                  <a:pt x="64" y="0"/>
                </a:cubicBezTo>
                <a:cubicBezTo>
                  <a:pt x="104" y="0"/>
                  <a:pt x="104" y="0"/>
                  <a:pt x="104" y="0"/>
                </a:cubicBezTo>
                <a:cubicBezTo>
                  <a:pt x="108" y="0"/>
                  <a:pt x="112" y="3"/>
                  <a:pt x="112" y="8"/>
                </a:cubicBezTo>
                <a:cubicBezTo>
                  <a:pt x="112" y="184"/>
                  <a:pt x="112" y="184"/>
                  <a:pt x="112" y="184"/>
                </a:cubicBezTo>
                <a:cubicBezTo>
                  <a:pt x="112" y="188"/>
                  <a:pt x="108" y="192"/>
                  <a:pt x="104" y="192"/>
                </a:cubicBezTo>
                <a:close/>
              </a:path>
            </a:pathLst>
          </a:custGeom>
          <a:solidFill>
            <a:schemeClr val="bg1"/>
          </a:solidFill>
          <a:ln>
            <a:noFill/>
          </a:ln>
        </p:spPr>
        <p:txBody>
          <a:bodyPr vert="horz" wrap="square" lIns="91461" tIns="45731" rIns="91461" bIns="45731" numCol="1" anchor="t" anchorCtr="0" compatLnSpc="1">
            <a:prstTxWarp prst="textNoShape">
              <a:avLst/>
            </a:prstTxWarp>
          </a:bodyPr>
          <a:lstStyle/>
          <a:p>
            <a:endParaRPr lang="zh-CN" altLang="en-US"/>
          </a:p>
        </p:txBody>
      </p:sp>
      <p:sp>
        <p:nvSpPr>
          <p:cNvPr id="70" name="Freeform 7"/>
          <p:cNvSpPr>
            <a:spLocks noEditPoints="1"/>
          </p:cNvSpPr>
          <p:nvPr/>
        </p:nvSpPr>
        <p:spPr bwMode="auto">
          <a:xfrm>
            <a:off x="6745384" y="3986109"/>
            <a:ext cx="583658" cy="491167"/>
          </a:xfrm>
          <a:custGeom>
            <a:avLst/>
            <a:gdLst>
              <a:gd name="T0" fmla="*/ 156 w 192"/>
              <a:gd name="T1" fmla="*/ 17 h 161"/>
              <a:gd name="T2" fmla="*/ 128 w 192"/>
              <a:gd name="T3" fmla="*/ 45 h 161"/>
              <a:gd name="T4" fmla="*/ 64 w 192"/>
              <a:gd name="T5" fmla="*/ 45 h 161"/>
              <a:gd name="T6" fmla="*/ 60 w 192"/>
              <a:gd name="T7" fmla="*/ 29 h 161"/>
              <a:gd name="T8" fmla="*/ 64 w 192"/>
              <a:gd name="T9" fmla="*/ 40 h 161"/>
              <a:gd name="T10" fmla="*/ 70 w 192"/>
              <a:gd name="T11" fmla="*/ 47 h 161"/>
              <a:gd name="T12" fmla="*/ 168 w 192"/>
              <a:gd name="T13" fmla="*/ 109 h 161"/>
              <a:gd name="T14" fmla="*/ 148 w 192"/>
              <a:gd name="T15" fmla="*/ 141 h 161"/>
              <a:gd name="T16" fmla="*/ 168 w 192"/>
              <a:gd name="T17" fmla="*/ 109 h 161"/>
              <a:gd name="T18" fmla="*/ 148 w 192"/>
              <a:gd name="T19" fmla="*/ 81 h 161"/>
              <a:gd name="T20" fmla="*/ 168 w 192"/>
              <a:gd name="T21" fmla="*/ 97 h 161"/>
              <a:gd name="T22" fmla="*/ 136 w 192"/>
              <a:gd name="T23" fmla="*/ 109 h 161"/>
              <a:gd name="T24" fmla="*/ 116 w 192"/>
              <a:gd name="T25" fmla="*/ 141 h 161"/>
              <a:gd name="T26" fmla="*/ 136 w 192"/>
              <a:gd name="T27" fmla="*/ 109 h 161"/>
              <a:gd name="T28" fmla="*/ 116 w 192"/>
              <a:gd name="T29" fmla="*/ 81 h 161"/>
              <a:gd name="T30" fmla="*/ 136 w 192"/>
              <a:gd name="T31" fmla="*/ 97 h 161"/>
              <a:gd name="T32" fmla="*/ 104 w 192"/>
              <a:gd name="T33" fmla="*/ 109 h 161"/>
              <a:gd name="T34" fmla="*/ 84 w 192"/>
              <a:gd name="T35" fmla="*/ 141 h 161"/>
              <a:gd name="T36" fmla="*/ 104 w 192"/>
              <a:gd name="T37" fmla="*/ 109 h 161"/>
              <a:gd name="T38" fmla="*/ 84 w 192"/>
              <a:gd name="T39" fmla="*/ 81 h 161"/>
              <a:gd name="T40" fmla="*/ 104 w 192"/>
              <a:gd name="T41" fmla="*/ 97 h 161"/>
              <a:gd name="T42" fmla="*/ 64 w 192"/>
              <a:gd name="T43" fmla="*/ 25 h 161"/>
              <a:gd name="T44" fmla="*/ 64 w 192"/>
              <a:gd name="T45" fmla="*/ 57 h 161"/>
              <a:gd name="T46" fmla="*/ 64 w 192"/>
              <a:gd name="T47" fmla="*/ 25 h 161"/>
              <a:gd name="T48" fmla="*/ 20 w 192"/>
              <a:gd name="T49" fmla="*/ 109 h 161"/>
              <a:gd name="T50" fmla="*/ 44 w 192"/>
              <a:gd name="T51" fmla="*/ 149 h 161"/>
              <a:gd name="T52" fmla="*/ 40 w 192"/>
              <a:gd name="T53" fmla="*/ 81 h 161"/>
              <a:gd name="T54" fmla="*/ 20 w 192"/>
              <a:gd name="T55" fmla="*/ 97 h 161"/>
              <a:gd name="T56" fmla="*/ 40 w 192"/>
              <a:gd name="T57" fmla="*/ 81 h 161"/>
              <a:gd name="T58" fmla="*/ 72 w 192"/>
              <a:gd name="T59" fmla="*/ 81 h 161"/>
              <a:gd name="T60" fmla="*/ 52 w 192"/>
              <a:gd name="T61" fmla="*/ 97 h 161"/>
              <a:gd name="T62" fmla="*/ 48 w 192"/>
              <a:gd name="T63" fmla="*/ 149 h 161"/>
              <a:gd name="T64" fmla="*/ 72 w 192"/>
              <a:gd name="T65" fmla="*/ 109 h 161"/>
              <a:gd name="T66" fmla="*/ 48 w 192"/>
              <a:gd name="T67" fmla="*/ 149 h 161"/>
              <a:gd name="T68" fmla="*/ 188 w 192"/>
              <a:gd name="T69" fmla="*/ 161 h 161"/>
              <a:gd name="T70" fmla="*/ 4 w 192"/>
              <a:gd name="T71" fmla="*/ 65 h 161"/>
              <a:gd name="T72" fmla="*/ 0 w 192"/>
              <a:gd name="T73" fmla="*/ 61 h 161"/>
              <a:gd name="T74" fmla="*/ 8 w 192"/>
              <a:gd name="T75" fmla="*/ 53 h 161"/>
              <a:gd name="T76" fmla="*/ 123 w 192"/>
              <a:gd name="T77" fmla="*/ 53 h 161"/>
              <a:gd name="T78" fmla="*/ 192 w 192"/>
              <a:gd name="T79" fmla="*/ 53 h 161"/>
              <a:gd name="T80" fmla="*/ 188 w 192"/>
              <a:gd name="T81" fmla="*/ 65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92" h="161">
                <a:moveTo>
                  <a:pt x="95" y="17"/>
                </a:moveTo>
                <a:cubicBezTo>
                  <a:pt x="156" y="17"/>
                  <a:pt x="156" y="17"/>
                  <a:pt x="156" y="17"/>
                </a:cubicBezTo>
                <a:cubicBezTo>
                  <a:pt x="192" y="45"/>
                  <a:pt x="192" y="45"/>
                  <a:pt x="192" y="45"/>
                </a:cubicBezTo>
                <a:cubicBezTo>
                  <a:pt x="128" y="45"/>
                  <a:pt x="128" y="45"/>
                  <a:pt x="128" y="45"/>
                </a:cubicBezTo>
                <a:lnTo>
                  <a:pt x="95" y="17"/>
                </a:lnTo>
                <a:close/>
                <a:moveTo>
                  <a:pt x="64" y="45"/>
                </a:moveTo>
                <a:cubicBezTo>
                  <a:pt x="60" y="45"/>
                  <a:pt x="60" y="45"/>
                  <a:pt x="60" y="45"/>
                </a:cubicBezTo>
                <a:cubicBezTo>
                  <a:pt x="60" y="29"/>
                  <a:pt x="60" y="29"/>
                  <a:pt x="60" y="29"/>
                </a:cubicBezTo>
                <a:cubicBezTo>
                  <a:pt x="64" y="29"/>
                  <a:pt x="64" y="29"/>
                  <a:pt x="64" y="29"/>
                </a:cubicBezTo>
                <a:cubicBezTo>
                  <a:pt x="64" y="40"/>
                  <a:pt x="64" y="40"/>
                  <a:pt x="64" y="40"/>
                </a:cubicBezTo>
                <a:cubicBezTo>
                  <a:pt x="72" y="44"/>
                  <a:pt x="72" y="44"/>
                  <a:pt x="72" y="44"/>
                </a:cubicBezTo>
                <a:cubicBezTo>
                  <a:pt x="70" y="47"/>
                  <a:pt x="70" y="47"/>
                  <a:pt x="70" y="47"/>
                </a:cubicBezTo>
                <a:lnTo>
                  <a:pt x="64" y="45"/>
                </a:lnTo>
                <a:close/>
                <a:moveTo>
                  <a:pt x="168" y="109"/>
                </a:moveTo>
                <a:cubicBezTo>
                  <a:pt x="148" y="109"/>
                  <a:pt x="148" y="109"/>
                  <a:pt x="148" y="109"/>
                </a:cubicBezTo>
                <a:cubicBezTo>
                  <a:pt x="148" y="141"/>
                  <a:pt x="148" y="141"/>
                  <a:pt x="148" y="141"/>
                </a:cubicBezTo>
                <a:cubicBezTo>
                  <a:pt x="168" y="141"/>
                  <a:pt x="168" y="141"/>
                  <a:pt x="168" y="141"/>
                </a:cubicBezTo>
                <a:lnTo>
                  <a:pt x="168" y="109"/>
                </a:lnTo>
                <a:close/>
                <a:moveTo>
                  <a:pt x="168" y="81"/>
                </a:moveTo>
                <a:cubicBezTo>
                  <a:pt x="148" y="81"/>
                  <a:pt x="148" y="81"/>
                  <a:pt x="148" y="81"/>
                </a:cubicBezTo>
                <a:cubicBezTo>
                  <a:pt x="148" y="97"/>
                  <a:pt x="148" y="97"/>
                  <a:pt x="148" y="97"/>
                </a:cubicBezTo>
                <a:cubicBezTo>
                  <a:pt x="168" y="97"/>
                  <a:pt x="168" y="97"/>
                  <a:pt x="168" y="97"/>
                </a:cubicBezTo>
                <a:lnTo>
                  <a:pt x="168" y="81"/>
                </a:lnTo>
                <a:close/>
                <a:moveTo>
                  <a:pt x="136" y="109"/>
                </a:moveTo>
                <a:cubicBezTo>
                  <a:pt x="116" y="109"/>
                  <a:pt x="116" y="109"/>
                  <a:pt x="116" y="109"/>
                </a:cubicBezTo>
                <a:cubicBezTo>
                  <a:pt x="116" y="141"/>
                  <a:pt x="116" y="141"/>
                  <a:pt x="116" y="141"/>
                </a:cubicBezTo>
                <a:cubicBezTo>
                  <a:pt x="136" y="141"/>
                  <a:pt x="136" y="141"/>
                  <a:pt x="136" y="141"/>
                </a:cubicBezTo>
                <a:lnTo>
                  <a:pt x="136" y="109"/>
                </a:lnTo>
                <a:close/>
                <a:moveTo>
                  <a:pt x="136" y="81"/>
                </a:moveTo>
                <a:cubicBezTo>
                  <a:pt x="116" y="81"/>
                  <a:pt x="116" y="81"/>
                  <a:pt x="116" y="81"/>
                </a:cubicBezTo>
                <a:cubicBezTo>
                  <a:pt x="116" y="97"/>
                  <a:pt x="116" y="97"/>
                  <a:pt x="116" y="97"/>
                </a:cubicBezTo>
                <a:cubicBezTo>
                  <a:pt x="136" y="97"/>
                  <a:pt x="136" y="97"/>
                  <a:pt x="136" y="97"/>
                </a:cubicBezTo>
                <a:lnTo>
                  <a:pt x="136" y="81"/>
                </a:lnTo>
                <a:close/>
                <a:moveTo>
                  <a:pt x="104" y="109"/>
                </a:moveTo>
                <a:cubicBezTo>
                  <a:pt x="84" y="109"/>
                  <a:pt x="84" y="109"/>
                  <a:pt x="84" y="109"/>
                </a:cubicBezTo>
                <a:cubicBezTo>
                  <a:pt x="84" y="141"/>
                  <a:pt x="84" y="141"/>
                  <a:pt x="84" y="141"/>
                </a:cubicBezTo>
                <a:cubicBezTo>
                  <a:pt x="104" y="141"/>
                  <a:pt x="104" y="141"/>
                  <a:pt x="104" y="141"/>
                </a:cubicBezTo>
                <a:lnTo>
                  <a:pt x="104" y="109"/>
                </a:lnTo>
                <a:close/>
                <a:moveTo>
                  <a:pt x="104" y="81"/>
                </a:moveTo>
                <a:cubicBezTo>
                  <a:pt x="84" y="81"/>
                  <a:pt x="84" y="81"/>
                  <a:pt x="84" y="81"/>
                </a:cubicBezTo>
                <a:cubicBezTo>
                  <a:pt x="84" y="97"/>
                  <a:pt x="84" y="97"/>
                  <a:pt x="84" y="97"/>
                </a:cubicBezTo>
                <a:cubicBezTo>
                  <a:pt x="104" y="97"/>
                  <a:pt x="104" y="97"/>
                  <a:pt x="104" y="97"/>
                </a:cubicBezTo>
                <a:lnTo>
                  <a:pt x="104" y="81"/>
                </a:lnTo>
                <a:close/>
                <a:moveTo>
                  <a:pt x="64" y="25"/>
                </a:moveTo>
                <a:cubicBezTo>
                  <a:pt x="55" y="25"/>
                  <a:pt x="48" y="32"/>
                  <a:pt x="48" y="41"/>
                </a:cubicBezTo>
                <a:cubicBezTo>
                  <a:pt x="48" y="49"/>
                  <a:pt x="55" y="57"/>
                  <a:pt x="64" y="57"/>
                </a:cubicBezTo>
                <a:cubicBezTo>
                  <a:pt x="72" y="57"/>
                  <a:pt x="80" y="49"/>
                  <a:pt x="80" y="41"/>
                </a:cubicBezTo>
                <a:cubicBezTo>
                  <a:pt x="80" y="32"/>
                  <a:pt x="72" y="25"/>
                  <a:pt x="64" y="25"/>
                </a:cubicBezTo>
                <a:close/>
                <a:moveTo>
                  <a:pt x="44" y="109"/>
                </a:moveTo>
                <a:cubicBezTo>
                  <a:pt x="20" y="109"/>
                  <a:pt x="20" y="109"/>
                  <a:pt x="20" y="109"/>
                </a:cubicBezTo>
                <a:cubicBezTo>
                  <a:pt x="20" y="149"/>
                  <a:pt x="20" y="149"/>
                  <a:pt x="20" y="149"/>
                </a:cubicBezTo>
                <a:cubicBezTo>
                  <a:pt x="44" y="149"/>
                  <a:pt x="44" y="149"/>
                  <a:pt x="44" y="149"/>
                </a:cubicBezTo>
                <a:lnTo>
                  <a:pt x="44" y="109"/>
                </a:lnTo>
                <a:close/>
                <a:moveTo>
                  <a:pt x="40" y="81"/>
                </a:moveTo>
                <a:cubicBezTo>
                  <a:pt x="20" y="81"/>
                  <a:pt x="20" y="81"/>
                  <a:pt x="20" y="81"/>
                </a:cubicBezTo>
                <a:cubicBezTo>
                  <a:pt x="20" y="97"/>
                  <a:pt x="20" y="97"/>
                  <a:pt x="20" y="97"/>
                </a:cubicBezTo>
                <a:cubicBezTo>
                  <a:pt x="40" y="97"/>
                  <a:pt x="40" y="97"/>
                  <a:pt x="40" y="97"/>
                </a:cubicBezTo>
                <a:lnTo>
                  <a:pt x="40" y="81"/>
                </a:lnTo>
                <a:close/>
                <a:moveTo>
                  <a:pt x="72" y="97"/>
                </a:moveTo>
                <a:cubicBezTo>
                  <a:pt x="72" y="81"/>
                  <a:pt x="72" y="81"/>
                  <a:pt x="72" y="81"/>
                </a:cubicBezTo>
                <a:cubicBezTo>
                  <a:pt x="52" y="81"/>
                  <a:pt x="52" y="81"/>
                  <a:pt x="52" y="81"/>
                </a:cubicBezTo>
                <a:cubicBezTo>
                  <a:pt x="52" y="97"/>
                  <a:pt x="52" y="97"/>
                  <a:pt x="52" y="97"/>
                </a:cubicBezTo>
                <a:lnTo>
                  <a:pt x="72" y="97"/>
                </a:lnTo>
                <a:close/>
                <a:moveTo>
                  <a:pt x="48" y="149"/>
                </a:moveTo>
                <a:cubicBezTo>
                  <a:pt x="72" y="149"/>
                  <a:pt x="72" y="149"/>
                  <a:pt x="72" y="149"/>
                </a:cubicBezTo>
                <a:cubicBezTo>
                  <a:pt x="72" y="109"/>
                  <a:pt x="72" y="109"/>
                  <a:pt x="72" y="109"/>
                </a:cubicBezTo>
                <a:cubicBezTo>
                  <a:pt x="48" y="109"/>
                  <a:pt x="48" y="109"/>
                  <a:pt x="48" y="109"/>
                </a:cubicBezTo>
                <a:lnTo>
                  <a:pt x="48" y="149"/>
                </a:lnTo>
                <a:close/>
                <a:moveTo>
                  <a:pt x="188" y="65"/>
                </a:moveTo>
                <a:cubicBezTo>
                  <a:pt x="188" y="161"/>
                  <a:pt x="188" y="161"/>
                  <a:pt x="188" y="161"/>
                </a:cubicBezTo>
                <a:cubicBezTo>
                  <a:pt x="4" y="161"/>
                  <a:pt x="4" y="161"/>
                  <a:pt x="4" y="161"/>
                </a:cubicBezTo>
                <a:cubicBezTo>
                  <a:pt x="4" y="65"/>
                  <a:pt x="4" y="65"/>
                  <a:pt x="4" y="65"/>
                </a:cubicBezTo>
                <a:cubicBezTo>
                  <a:pt x="0" y="65"/>
                  <a:pt x="0" y="65"/>
                  <a:pt x="0" y="65"/>
                </a:cubicBezTo>
                <a:cubicBezTo>
                  <a:pt x="0" y="61"/>
                  <a:pt x="0" y="61"/>
                  <a:pt x="0" y="61"/>
                </a:cubicBezTo>
                <a:cubicBezTo>
                  <a:pt x="0" y="53"/>
                  <a:pt x="0" y="53"/>
                  <a:pt x="0" y="53"/>
                </a:cubicBezTo>
                <a:cubicBezTo>
                  <a:pt x="8" y="53"/>
                  <a:pt x="8" y="53"/>
                  <a:pt x="8" y="53"/>
                </a:cubicBezTo>
                <a:cubicBezTo>
                  <a:pt x="26" y="37"/>
                  <a:pt x="63" y="2"/>
                  <a:pt x="63" y="1"/>
                </a:cubicBezTo>
                <a:cubicBezTo>
                  <a:pt x="63" y="0"/>
                  <a:pt x="104" y="36"/>
                  <a:pt x="123" y="53"/>
                </a:cubicBezTo>
                <a:cubicBezTo>
                  <a:pt x="180" y="53"/>
                  <a:pt x="180" y="53"/>
                  <a:pt x="180" y="53"/>
                </a:cubicBezTo>
                <a:cubicBezTo>
                  <a:pt x="192" y="53"/>
                  <a:pt x="192" y="53"/>
                  <a:pt x="192" y="53"/>
                </a:cubicBezTo>
                <a:cubicBezTo>
                  <a:pt x="192" y="65"/>
                  <a:pt x="192" y="65"/>
                  <a:pt x="192" y="65"/>
                </a:cubicBezTo>
                <a:lnTo>
                  <a:pt x="188" y="65"/>
                </a:lnTo>
                <a:close/>
              </a:path>
            </a:pathLst>
          </a:custGeom>
          <a:solidFill>
            <a:schemeClr val="bg1"/>
          </a:solidFill>
          <a:ln>
            <a:noFill/>
          </a:ln>
        </p:spPr>
        <p:txBody>
          <a:bodyPr vert="horz" wrap="square" lIns="91461" tIns="45731" rIns="91461" bIns="45731" numCol="1" anchor="t" anchorCtr="0" compatLnSpc="1">
            <a:prstTxWarp prst="textNoShape">
              <a:avLst/>
            </a:prstTxWarp>
          </a:bodyPr>
          <a:lstStyle/>
          <a:p>
            <a:endParaRPr lang="zh-CN" altLang="en-US"/>
          </a:p>
        </p:txBody>
      </p:sp>
      <p:sp>
        <p:nvSpPr>
          <p:cNvPr id="71" name="Freeform 11"/>
          <p:cNvSpPr>
            <a:spLocks noEditPoints="1"/>
          </p:cNvSpPr>
          <p:nvPr/>
        </p:nvSpPr>
        <p:spPr bwMode="auto">
          <a:xfrm>
            <a:off x="8314768" y="3962042"/>
            <a:ext cx="682960" cy="537006"/>
          </a:xfrm>
          <a:custGeom>
            <a:avLst/>
            <a:gdLst>
              <a:gd name="T0" fmla="*/ 186 w 390"/>
              <a:gd name="T1" fmla="*/ 267 h 306"/>
              <a:gd name="T2" fmla="*/ 187 w 390"/>
              <a:gd name="T3" fmla="*/ 305 h 306"/>
              <a:gd name="T4" fmla="*/ 154 w 390"/>
              <a:gd name="T5" fmla="*/ 287 h 306"/>
              <a:gd name="T6" fmla="*/ 137 w 390"/>
              <a:gd name="T7" fmla="*/ 208 h 306"/>
              <a:gd name="T8" fmla="*/ 124 w 390"/>
              <a:gd name="T9" fmla="*/ 266 h 306"/>
              <a:gd name="T10" fmla="*/ 108 w 390"/>
              <a:gd name="T11" fmla="*/ 190 h 306"/>
              <a:gd name="T12" fmla="*/ 42 w 390"/>
              <a:gd name="T13" fmla="*/ 210 h 306"/>
              <a:gd name="T14" fmla="*/ 25 w 390"/>
              <a:gd name="T15" fmla="*/ 135 h 306"/>
              <a:gd name="T16" fmla="*/ 11 w 390"/>
              <a:gd name="T17" fmla="*/ 188 h 306"/>
              <a:gd name="T18" fmla="*/ 0 w 390"/>
              <a:gd name="T19" fmla="*/ 154 h 306"/>
              <a:gd name="T20" fmla="*/ 20 w 390"/>
              <a:gd name="T21" fmla="*/ 116 h 306"/>
              <a:gd name="T22" fmla="*/ 189 w 390"/>
              <a:gd name="T23" fmla="*/ 229 h 306"/>
              <a:gd name="T24" fmla="*/ 192 w 390"/>
              <a:gd name="T25" fmla="*/ 240 h 306"/>
              <a:gd name="T26" fmla="*/ 121 w 390"/>
              <a:gd name="T27" fmla="*/ 87 h 306"/>
              <a:gd name="T28" fmla="*/ 131 w 390"/>
              <a:gd name="T29" fmla="*/ 125 h 306"/>
              <a:gd name="T30" fmla="*/ 198 w 390"/>
              <a:gd name="T31" fmla="*/ 115 h 306"/>
              <a:gd name="T32" fmla="*/ 188 w 390"/>
              <a:gd name="T33" fmla="*/ 77 h 306"/>
              <a:gd name="T34" fmla="*/ 327 w 390"/>
              <a:gd name="T35" fmla="*/ 54 h 306"/>
              <a:gd name="T36" fmla="*/ 298 w 390"/>
              <a:gd name="T37" fmla="*/ 5 h 306"/>
              <a:gd name="T38" fmla="*/ 327 w 390"/>
              <a:gd name="T39" fmla="*/ 54 h 306"/>
              <a:gd name="T40" fmla="*/ 126 w 390"/>
              <a:gd name="T41" fmla="*/ 0 h 306"/>
              <a:gd name="T42" fmla="*/ 140 w 390"/>
              <a:gd name="T43" fmla="*/ 54 h 306"/>
              <a:gd name="T44" fmla="*/ 305 w 390"/>
              <a:gd name="T45" fmla="*/ 77 h 306"/>
              <a:gd name="T46" fmla="*/ 238 w 390"/>
              <a:gd name="T47" fmla="*/ 87 h 306"/>
              <a:gd name="T48" fmla="*/ 248 w 390"/>
              <a:gd name="T49" fmla="*/ 125 h 306"/>
              <a:gd name="T50" fmla="*/ 315 w 390"/>
              <a:gd name="T51" fmla="*/ 115 h 306"/>
              <a:gd name="T52" fmla="*/ 305 w 390"/>
              <a:gd name="T53" fmla="*/ 77 h 306"/>
              <a:gd name="T54" fmla="*/ 209 w 390"/>
              <a:gd name="T55" fmla="*/ 62 h 306"/>
              <a:gd name="T56" fmla="*/ 201 w 390"/>
              <a:gd name="T57" fmla="*/ 62 h 306"/>
              <a:gd name="T58" fmla="*/ 107 w 390"/>
              <a:gd name="T59" fmla="*/ 121 h 306"/>
              <a:gd name="T60" fmla="*/ 192 w 390"/>
              <a:gd name="T61" fmla="*/ 140 h 306"/>
              <a:gd name="T62" fmla="*/ 225 w 390"/>
              <a:gd name="T63" fmla="*/ 121 h 306"/>
              <a:gd name="T64" fmla="*/ 309 w 390"/>
              <a:gd name="T65" fmla="*/ 140 h 306"/>
              <a:gd name="T66" fmla="*/ 329 w 390"/>
              <a:gd name="T67" fmla="*/ 62 h 306"/>
              <a:gd name="T68" fmla="*/ 227 w 390"/>
              <a:gd name="T69" fmla="*/ 62 h 306"/>
              <a:gd name="T70" fmla="*/ 209 w 390"/>
              <a:gd name="T71" fmla="*/ 62 h 306"/>
              <a:gd name="T72" fmla="*/ 196 w 390"/>
              <a:gd name="T73" fmla="*/ 294 h 306"/>
              <a:gd name="T74" fmla="*/ 376 w 390"/>
              <a:gd name="T75" fmla="*/ 219 h 306"/>
              <a:gd name="T76" fmla="*/ 384 w 390"/>
              <a:gd name="T77" fmla="*/ 235 h 306"/>
              <a:gd name="T78" fmla="*/ 200 w 390"/>
              <a:gd name="T79" fmla="*/ 257 h 306"/>
              <a:gd name="T80" fmla="*/ 378 w 390"/>
              <a:gd name="T81" fmla="*/ 191 h 306"/>
              <a:gd name="T82" fmla="*/ 198 w 390"/>
              <a:gd name="T83" fmla="*/ 252 h 306"/>
              <a:gd name="T84" fmla="*/ 200 w 390"/>
              <a:gd name="T85" fmla="*/ 257 h 306"/>
              <a:gd name="T86" fmla="*/ 203 w 390"/>
              <a:gd name="T87" fmla="*/ 222 h 306"/>
              <a:gd name="T88" fmla="*/ 375 w 390"/>
              <a:gd name="T89" fmla="*/ 163 h 306"/>
              <a:gd name="T90" fmla="*/ 376 w 390"/>
              <a:gd name="T91" fmla="*/ 147 h 306"/>
              <a:gd name="T92" fmla="*/ 340 w 390"/>
              <a:gd name="T93" fmla="*/ 126 h 306"/>
              <a:gd name="T94" fmla="*/ 351 w 390"/>
              <a:gd name="T95" fmla="*/ 152 h 306"/>
              <a:gd name="T96" fmla="*/ 122 w 390"/>
              <a:gd name="T97" fmla="*/ 152 h 306"/>
              <a:gd name="T98" fmla="*/ 121 w 390"/>
              <a:gd name="T99" fmla="*/ 152 h 306"/>
              <a:gd name="T100" fmla="*/ 95 w 390"/>
              <a:gd name="T101" fmla="*/ 90 h 306"/>
              <a:gd name="T102" fmla="*/ 28 w 390"/>
              <a:gd name="T103" fmla="*/ 94 h 306"/>
              <a:gd name="T104" fmla="*/ 26 w 390"/>
              <a:gd name="T105" fmla="*/ 110 h 306"/>
              <a:gd name="T106" fmla="*/ 194 w 390"/>
              <a:gd name="T107" fmla="*/ 222 h 306"/>
              <a:gd name="T108" fmla="*/ 197 w 390"/>
              <a:gd name="T109" fmla="*/ 36 h 306"/>
              <a:gd name="T110" fmla="*/ 227 w 390"/>
              <a:gd name="T111" fmla="*/ 50 h 306"/>
              <a:gd name="T112" fmla="*/ 183 w 390"/>
              <a:gd name="T113" fmla="*/ 50 h 306"/>
              <a:gd name="T114" fmla="*/ 156 w 390"/>
              <a:gd name="T115" fmla="*/ 50 h 306"/>
              <a:gd name="T116" fmla="*/ 303 w 390"/>
              <a:gd name="T117" fmla="*/ 100 h 306"/>
              <a:gd name="T118" fmla="*/ 300 w 390"/>
              <a:gd name="T119" fmla="*/ 113 h 306"/>
              <a:gd name="T120" fmla="*/ 254 w 390"/>
              <a:gd name="T121" fmla="*/ 89 h 3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90" h="306">
                <a:moveTo>
                  <a:pt x="192" y="240"/>
                </a:moveTo>
                <a:cubicBezTo>
                  <a:pt x="187" y="249"/>
                  <a:pt x="185" y="258"/>
                  <a:pt x="186" y="267"/>
                </a:cubicBezTo>
                <a:cubicBezTo>
                  <a:pt x="186" y="275"/>
                  <a:pt x="189" y="284"/>
                  <a:pt x="192" y="293"/>
                </a:cubicBezTo>
                <a:cubicBezTo>
                  <a:pt x="194" y="298"/>
                  <a:pt x="192" y="303"/>
                  <a:pt x="187" y="305"/>
                </a:cubicBezTo>
                <a:cubicBezTo>
                  <a:pt x="184" y="306"/>
                  <a:pt x="181" y="305"/>
                  <a:pt x="178" y="304"/>
                </a:cubicBezTo>
                <a:cubicBezTo>
                  <a:pt x="154" y="287"/>
                  <a:pt x="154" y="287"/>
                  <a:pt x="154" y="287"/>
                </a:cubicBezTo>
                <a:cubicBezTo>
                  <a:pt x="148" y="263"/>
                  <a:pt x="147" y="241"/>
                  <a:pt x="155" y="220"/>
                </a:cubicBezTo>
                <a:cubicBezTo>
                  <a:pt x="137" y="208"/>
                  <a:pt x="137" y="208"/>
                  <a:pt x="137" y="208"/>
                </a:cubicBezTo>
                <a:cubicBezTo>
                  <a:pt x="125" y="229"/>
                  <a:pt x="127" y="257"/>
                  <a:pt x="132" y="272"/>
                </a:cubicBezTo>
                <a:cubicBezTo>
                  <a:pt x="124" y="266"/>
                  <a:pt x="124" y="266"/>
                  <a:pt x="124" y="266"/>
                </a:cubicBezTo>
                <a:cubicBezTo>
                  <a:pt x="116" y="251"/>
                  <a:pt x="118" y="224"/>
                  <a:pt x="126" y="201"/>
                </a:cubicBezTo>
                <a:cubicBezTo>
                  <a:pt x="108" y="190"/>
                  <a:pt x="108" y="190"/>
                  <a:pt x="108" y="190"/>
                </a:cubicBezTo>
                <a:cubicBezTo>
                  <a:pt x="96" y="216"/>
                  <a:pt x="98" y="238"/>
                  <a:pt x="103" y="252"/>
                </a:cubicBezTo>
                <a:cubicBezTo>
                  <a:pt x="42" y="210"/>
                  <a:pt x="42" y="210"/>
                  <a:pt x="42" y="210"/>
                </a:cubicBezTo>
                <a:cubicBezTo>
                  <a:pt x="37" y="187"/>
                  <a:pt x="36" y="166"/>
                  <a:pt x="44" y="147"/>
                </a:cubicBezTo>
                <a:cubicBezTo>
                  <a:pt x="25" y="135"/>
                  <a:pt x="25" y="135"/>
                  <a:pt x="25" y="135"/>
                </a:cubicBezTo>
                <a:cubicBezTo>
                  <a:pt x="12" y="162"/>
                  <a:pt x="20" y="185"/>
                  <a:pt x="27" y="199"/>
                </a:cubicBezTo>
                <a:cubicBezTo>
                  <a:pt x="11" y="188"/>
                  <a:pt x="11" y="188"/>
                  <a:pt x="11" y="188"/>
                </a:cubicBezTo>
                <a:cubicBezTo>
                  <a:pt x="10" y="187"/>
                  <a:pt x="9" y="186"/>
                  <a:pt x="8" y="184"/>
                </a:cubicBezTo>
                <a:cubicBezTo>
                  <a:pt x="4" y="175"/>
                  <a:pt x="1" y="165"/>
                  <a:pt x="0" y="154"/>
                </a:cubicBezTo>
                <a:cubicBezTo>
                  <a:pt x="0" y="143"/>
                  <a:pt x="2" y="132"/>
                  <a:pt x="8" y="120"/>
                </a:cubicBezTo>
                <a:cubicBezTo>
                  <a:pt x="10" y="115"/>
                  <a:pt x="15" y="113"/>
                  <a:pt x="20" y="116"/>
                </a:cubicBezTo>
                <a:cubicBezTo>
                  <a:pt x="20" y="116"/>
                  <a:pt x="21" y="116"/>
                  <a:pt x="21" y="116"/>
                </a:cubicBezTo>
                <a:cubicBezTo>
                  <a:pt x="189" y="229"/>
                  <a:pt x="189" y="229"/>
                  <a:pt x="189" y="229"/>
                </a:cubicBezTo>
                <a:cubicBezTo>
                  <a:pt x="192" y="231"/>
                  <a:pt x="194" y="236"/>
                  <a:pt x="192" y="240"/>
                </a:cubicBezTo>
                <a:cubicBezTo>
                  <a:pt x="192" y="240"/>
                  <a:pt x="192" y="240"/>
                  <a:pt x="192" y="240"/>
                </a:cubicBezTo>
                <a:close/>
                <a:moveTo>
                  <a:pt x="131" y="77"/>
                </a:moveTo>
                <a:cubicBezTo>
                  <a:pt x="121" y="87"/>
                  <a:pt x="121" y="87"/>
                  <a:pt x="121" y="87"/>
                </a:cubicBezTo>
                <a:cubicBezTo>
                  <a:pt x="121" y="115"/>
                  <a:pt x="121" y="115"/>
                  <a:pt x="121" y="115"/>
                </a:cubicBezTo>
                <a:cubicBezTo>
                  <a:pt x="131" y="125"/>
                  <a:pt x="131" y="125"/>
                  <a:pt x="131" y="125"/>
                </a:cubicBezTo>
                <a:cubicBezTo>
                  <a:pt x="188" y="125"/>
                  <a:pt x="188" y="125"/>
                  <a:pt x="188" y="125"/>
                </a:cubicBezTo>
                <a:cubicBezTo>
                  <a:pt x="198" y="115"/>
                  <a:pt x="198" y="115"/>
                  <a:pt x="198" y="115"/>
                </a:cubicBezTo>
                <a:cubicBezTo>
                  <a:pt x="198" y="87"/>
                  <a:pt x="198" y="87"/>
                  <a:pt x="198" y="87"/>
                </a:cubicBezTo>
                <a:cubicBezTo>
                  <a:pt x="188" y="77"/>
                  <a:pt x="188" y="77"/>
                  <a:pt x="188" y="77"/>
                </a:cubicBezTo>
                <a:cubicBezTo>
                  <a:pt x="131" y="77"/>
                  <a:pt x="131" y="77"/>
                  <a:pt x="131" y="77"/>
                </a:cubicBezTo>
                <a:close/>
                <a:moveTo>
                  <a:pt x="327" y="54"/>
                </a:moveTo>
                <a:cubicBezTo>
                  <a:pt x="309" y="0"/>
                  <a:pt x="309" y="0"/>
                  <a:pt x="309" y="0"/>
                </a:cubicBezTo>
                <a:cubicBezTo>
                  <a:pt x="298" y="5"/>
                  <a:pt x="298" y="5"/>
                  <a:pt x="298" y="5"/>
                </a:cubicBezTo>
                <a:cubicBezTo>
                  <a:pt x="295" y="54"/>
                  <a:pt x="295" y="54"/>
                  <a:pt x="295" y="54"/>
                </a:cubicBezTo>
                <a:cubicBezTo>
                  <a:pt x="327" y="54"/>
                  <a:pt x="327" y="54"/>
                  <a:pt x="327" y="54"/>
                </a:cubicBezTo>
                <a:close/>
                <a:moveTo>
                  <a:pt x="107" y="54"/>
                </a:moveTo>
                <a:cubicBezTo>
                  <a:pt x="126" y="0"/>
                  <a:pt x="126" y="0"/>
                  <a:pt x="126" y="0"/>
                </a:cubicBezTo>
                <a:cubicBezTo>
                  <a:pt x="137" y="5"/>
                  <a:pt x="137" y="5"/>
                  <a:pt x="137" y="5"/>
                </a:cubicBezTo>
                <a:cubicBezTo>
                  <a:pt x="140" y="54"/>
                  <a:pt x="140" y="54"/>
                  <a:pt x="140" y="54"/>
                </a:cubicBezTo>
                <a:cubicBezTo>
                  <a:pt x="107" y="54"/>
                  <a:pt x="107" y="54"/>
                  <a:pt x="107" y="54"/>
                </a:cubicBezTo>
                <a:close/>
                <a:moveTo>
                  <a:pt x="305" y="77"/>
                </a:moveTo>
                <a:cubicBezTo>
                  <a:pt x="248" y="77"/>
                  <a:pt x="248" y="77"/>
                  <a:pt x="248" y="77"/>
                </a:cubicBezTo>
                <a:cubicBezTo>
                  <a:pt x="238" y="87"/>
                  <a:pt x="238" y="87"/>
                  <a:pt x="238" y="87"/>
                </a:cubicBezTo>
                <a:cubicBezTo>
                  <a:pt x="238" y="115"/>
                  <a:pt x="238" y="115"/>
                  <a:pt x="238" y="115"/>
                </a:cubicBezTo>
                <a:cubicBezTo>
                  <a:pt x="248" y="125"/>
                  <a:pt x="248" y="125"/>
                  <a:pt x="248" y="125"/>
                </a:cubicBezTo>
                <a:cubicBezTo>
                  <a:pt x="305" y="125"/>
                  <a:pt x="305" y="125"/>
                  <a:pt x="305" y="125"/>
                </a:cubicBezTo>
                <a:cubicBezTo>
                  <a:pt x="315" y="115"/>
                  <a:pt x="315" y="115"/>
                  <a:pt x="315" y="115"/>
                </a:cubicBezTo>
                <a:cubicBezTo>
                  <a:pt x="315" y="87"/>
                  <a:pt x="315" y="87"/>
                  <a:pt x="315" y="87"/>
                </a:cubicBezTo>
                <a:cubicBezTo>
                  <a:pt x="305" y="77"/>
                  <a:pt x="305" y="77"/>
                  <a:pt x="305" y="77"/>
                </a:cubicBezTo>
                <a:close/>
                <a:moveTo>
                  <a:pt x="209" y="62"/>
                </a:moveTo>
                <a:cubicBezTo>
                  <a:pt x="209" y="62"/>
                  <a:pt x="209" y="62"/>
                  <a:pt x="209" y="62"/>
                </a:cubicBezTo>
                <a:cubicBezTo>
                  <a:pt x="201" y="62"/>
                  <a:pt x="201" y="62"/>
                  <a:pt x="201" y="62"/>
                </a:cubicBezTo>
                <a:cubicBezTo>
                  <a:pt x="201" y="62"/>
                  <a:pt x="201" y="62"/>
                  <a:pt x="201" y="62"/>
                </a:cubicBezTo>
                <a:cubicBezTo>
                  <a:pt x="107" y="62"/>
                  <a:pt x="107" y="62"/>
                  <a:pt x="107" y="62"/>
                </a:cubicBezTo>
                <a:cubicBezTo>
                  <a:pt x="107" y="121"/>
                  <a:pt x="107" y="121"/>
                  <a:pt x="107" y="121"/>
                </a:cubicBezTo>
                <a:cubicBezTo>
                  <a:pt x="127" y="140"/>
                  <a:pt x="127" y="140"/>
                  <a:pt x="127" y="140"/>
                </a:cubicBezTo>
                <a:cubicBezTo>
                  <a:pt x="192" y="140"/>
                  <a:pt x="192" y="140"/>
                  <a:pt x="192" y="140"/>
                </a:cubicBezTo>
                <a:cubicBezTo>
                  <a:pt x="211" y="121"/>
                  <a:pt x="211" y="121"/>
                  <a:pt x="211" y="121"/>
                </a:cubicBezTo>
                <a:cubicBezTo>
                  <a:pt x="225" y="121"/>
                  <a:pt x="225" y="121"/>
                  <a:pt x="225" y="121"/>
                </a:cubicBezTo>
                <a:cubicBezTo>
                  <a:pt x="244" y="140"/>
                  <a:pt x="244" y="140"/>
                  <a:pt x="244" y="140"/>
                </a:cubicBezTo>
                <a:cubicBezTo>
                  <a:pt x="309" y="140"/>
                  <a:pt x="309" y="140"/>
                  <a:pt x="309" y="140"/>
                </a:cubicBezTo>
                <a:cubicBezTo>
                  <a:pt x="329" y="121"/>
                  <a:pt x="329" y="121"/>
                  <a:pt x="329" y="121"/>
                </a:cubicBezTo>
                <a:cubicBezTo>
                  <a:pt x="329" y="62"/>
                  <a:pt x="329" y="62"/>
                  <a:pt x="329" y="62"/>
                </a:cubicBezTo>
                <a:cubicBezTo>
                  <a:pt x="227" y="62"/>
                  <a:pt x="227" y="62"/>
                  <a:pt x="227" y="62"/>
                </a:cubicBezTo>
                <a:cubicBezTo>
                  <a:pt x="227" y="62"/>
                  <a:pt x="227" y="62"/>
                  <a:pt x="227" y="62"/>
                </a:cubicBezTo>
                <a:cubicBezTo>
                  <a:pt x="218" y="62"/>
                  <a:pt x="218" y="62"/>
                  <a:pt x="218" y="62"/>
                </a:cubicBezTo>
                <a:cubicBezTo>
                  <a:pt x="209" y="62"/>
                  <a:pt x="209" y="62"/>
                  <a:pt x="209" y="62"/>
                </a:cubicBezTo>
                <a:close/>
                <a:moveTo>
                  <a:pt x="208" y="298"/>
                </a:moveTo>
                <a:cubicBezTo>
                  <a:pt x="204" y="300"/>
                  <a:pt x="198" y="298"/>
                  <a:pt x="196" y="294"/>
                </a:cubicBezTo>
                <a:cubicBezTo>
                  <a:pt x="194" y="289"/>
                  <a:pt x="196" y="284"/>
                  <a:pt x="200" y="282"/>
                </a:cubicBezTo>
                <a:cubicBezTo>
                  <a:pt x="376" y="219"/>
                  <a:pt x="376" y="219"/>
                  <a:pt x="376" y="219"/>
                </a:cubicBezTo>
                <a:cubicBezTo>
                  <a:pt x="381" y="217"/>
                  <a:pt x="386" y="219"/>
                  <a:pt x="388" y="223"/>
                </a:cubicBezTo>
                <a:cubicBezTo>
                  <a:pt x="390" y="228"/>
                  <a:pt x="389" y="233"/>
                  <a:pt x="384" y="235"/>
                </a:cubicBezTo>
                <a:cubicBezTo>
                  <a:pt x="208" y="298"/>
                  <a:pt x="208" y="298"/>
                  <a:pt x="208" y="298"/>
                </a:cubicBezTo>
                <a:close/>
                <a:moveTo>
                  <a:pt x="200" y="257"/>
                </a:moveTo>
                <a:cubicBezTo>
                  <a:pt x="376" y="195"/>
                  <a:pt x="376" y="195"/>
                  <a:pt x="376" y="195"/>
                </a:cubicBezTo>
                <a:cubicBezTo>
                  <a:pt x="378" y="194"/>
                  <a:pt x="378" y="192"/>
                  <a:pt x="378" y="191"/>
                </a:cubicBezTo>
                <a:cubicBezTo>
                  <a:pt x="377" y="189"/>
                  <a:pt x="375" y="189"/>
                  <a:pt x="374" y="189"/>
                </a:cubicBezTo>
                <a:cubicBezTo>
                  <a:pt x="198" y="252"/>
                  <a:pt x="198" y="252"/>
                  <a:pt x="198" y="252"/>
                </a:cubicBezTo>
                <a:cubicBezTo>
                  <a:pt x="196" y="253"/>
                  <a:pt x="196" y="254"/>
                  <a:pt x="196" y="256"/>
                </a:cubicBezTo>
                <a:cubicBezTo>
                  <a:pt x="197" y="257"/>
                  <a:pt x="199" y="258"/>
                  <a:pt x="200" y="257"/>
                </a:cubicBezTo>
                <a:close/>
                <a:moveTo>
                  <a:pt x="194" y="222"/>
                </a:moveTo>
                <a:cubicBezTo>
                  <a:pt x="197" y="224"/>
                  <a:pt x="200" y="224"/>
                  <a:pt x="203" y="222"/>
                </a:cubicBezTo>
                <a:cubicBezTo>
                  <a:pt x="203" y="222"/>
                  <a:pt x="203" y="222"/>
                  <a:pt x="203" y="222"/>
                </a:cubicBezTo>
                <a:cubicBezTo>
                  <a:pt x="375" y="163"/>
                  <a:pt x="375" y="163"/>
                  <a:pt x="375" y="163"/>
                </a:cubicBezTo>
                <a:cubicBezTo>
                  <a:pt x="380" y="161"/>
                  <a:pt x="382" y="155"/>
                  <a:pt x="379" y="151"/>
                </a:cubicBezTo>
                <a:cubicBezTo>
                  <a:pt x="379" y="149"/>
                  <a:pt x="377" y="148"/>
                  <a:pt x="376" y="147"/>
                </a:cubicBezTo>
                <a:cubicBezTo>
                  <a:pt x="340" y="124"/>
                  <a:pt x="340" y="124"/>
                  <a:pt x="340" y="124"/>
                </a:cubicBezTo>
                <a:cubicBezTo>
                  <a:pt x="340" y="126"/>
                  <a:pt x="340" y="126"/>
                  <a:pt x="340" y="126"/>
                </a:cubicBezTo>
                <a:cubicBezTo>
                  <a:pt x="328" y="138"/>
                  <a:pt x="328" y="138"/>
                  <a:pt x="328" y="138"/>
                </a:cubicBezTo>
                <a:cubicBezTo>
                  <a:pt x="351" y="152"/>
                  <a:pt x="351" y="152"/>
                  <a:pt x="351" y="152"/>
                </a:cubicBezTo>
                <a:cubicBezTo>
                  <a:pt x="200" y="204"/>
                  <a:pt x="200" y="204"/>
                  <a:pt x="200" y="204"/>
                </a:cubicBezTo>
                <a:cubicBezTo>
                  <a:pt x="122" y="152"/>
                  <a:pt x="122" y="152"/>
                  <a:pt x="122" y="152"/>
                </a:cubicBezTo>
                <a:cubicBezTo>
                  <a:pt x="122" y="152"/>
                  <a:pt x="122" y="152"/>
                  <a:pt x="122" y="152"/>
                </a:cubicBezTo>
                <a:cubicBezTo>
                  <a:pt x="121" y="152"/>
                  <a:pt x="121" y="152"/>
                  <a:pt x="121" y="152"/>
                </a:cubicBezTo>
                <a:cubicBezTo>
                  <a:pt x="51" y="105"/>
                  <a:pt x="51" y="105"/>
                  <a:pt x="51" y="105"/>
                </a:cubicBezTo>
                <a:cubicBezTo>
                  <a:pt x="95" y="90"/>
                  <a:pt x="95" y="90"/>
                  <a:pt x="95" y="90"/>
                </a:cubicBezTo>
                <a:cubicBezTo>
                  <a:pt x="95" y="71"/>
                  <a:pt x="95" y="71"/>
                  <a:pt x="95" y="71"/>
                </a:cubicBezTo>
                <a:cubicBezTo>
                  <a:pt x="28" y="94"/>
                  <a:pt x="28" y="94"/>
                  <a:pt x="28" y="94"/>
                </a:cubicBezTo>
                <a:cubicBezTo>
                  <a:pt x="23" y="96"/>
                  <a:pt x="21" y="101"/>
                  <a:pt x="23" y="106"/>
                </a:cubicBezTo>
                <a:cubicBezTo>
                  <a:pt x="24" y="107"/>
                  <a:pt x="25" y="109"/>
                  <a:pt x="26" y="110"/>
                </a:cubicBezTo>
                <a:cubicBezTo>
                  <a:pt x="26" y="110"/>
                  <a:pt x="26" y="110"/>
                  <a:pt x="26" y="110"/>
                </a:cubicBezTo>
                <a:cubicBezTo>
                  <a:pt x="194" y="222"/>
                  <a:pt x="194" y="222"/>
                  <a:pt x="194" y="222"/>
                </a:cubicBezTo>
                <a:close/>
                <a:moveTo>
                  <a:pt x="156" y="50"/>
                </a:moveTo>
                <a:cubicBezTo>
                  <a:pt x="197" y="36"/>
                  <a:pt x="197" y="36"/>
                  <a:pt x="197" y="36"/>
                </a:cubicBezTo>
                <a:cubicBezTo>
                  <a:pt x="200" y="35"/>
                  <a:pt x="203" y="35"/>
                  <a:pt x="206" y="37"/>
                </a:cubicBezTo>
                <a:cubicBezTo>
                  <a:pt x="227" y="50"/>
                  <a:pt x="227" y="50"/>
                  <a:pt x="227" y="50"/>
                </a:cubicBezTo>
                <a:cubicBezTo>
                  <a:pt x="218" y="50"/>
                  <a:pt x="218" y="50"/>
                  <a:pt x="218" y="50"/>
                </a:cubicBezTo>
                <a:cubicBezTo>
                  <a:pt x="183" y="50"/>
                  <a:pt x="183" y="50"/>
                  <a:pt x="183" y="50"/>
                </a:cubicBezTo>
                <a:cubicBezTo>
                  <a:pt x="183" y="50"/>
                  <a:pt x="183" y="50"/>
                  <a:pt x="183" y="50"/>
                </a:cubicBezTo>
                <a:cubicBezTo>
                  <a:pt x="156" y="50"/>
                  <a:pt x="156" y="50"/>
                  <a:pt x="156" y="50"/>
                </a:cubicBezTo>
                <a:close/>
                <a:moveTo>
                  <a:pt x="287" y="89"/>
                </a:moveTo>
                <a:cubicBezTo>
                  <a:pt x="303" y="100"/>
                  <a:pt x="303" y="100"/>
                  <a:pt x="303" y="100"/>
                </a:cubicBezTo>
                <a:cubicBezTo>
                  <a:pt x="303" y="110"/>
                  <a:pt x="303" y="110"/>
                  <a:pt x="303" y="110"/>
                </a:cubicBezTo>
                <a:cubicBezTo>
                  <a:pt x="300" y="113"/>
                  <a:pt x="300" y="113"/>
                  <a:pt x="300" y="113"/>
                </a:cubicBezTo>
                <a:cubicBezTo>
                  <a:pt x="291" y="113"/>
                  <a:pt x="291" y="113"/>
                  <a:pt x="291" y="113"/>
                </a:cubicBezTo>
                <a:cubicBezTo>
                  <a:pt x="254" y="89"/>
                  <a:pt x="254" y="89"/>
                  <a:pt x="254" y="89"/>
                </a:cubicBezTo>
                <a:lnTo>
                  <a:pt x="287" y="89"/>
                </a:lnTo>
                <a:close/>
              </a:path>
            </a:pathLst>
          </a:custGeom>
          <a:solidFill>
            <a:schemeClr val="bg1"/>
          </a:solidFill>
          <a:ln>
            <a:noFill/>
          </a:ln>
          <a:extLst/>
        </p:spPr>
        <p:txBody>
          <a:bodyPr vert="horz" wrap="square" lIns="91461" tIns="45731" rIns="91461" bIns="45731" numCol="1" anchor="t" anchorCtr="0" compatLnSpc="1">
            <a:prstTxWarp prst="textNoShape">
              <a:avLst/>
            </a:prstTxWarp>
          </a:bodyPr>
          <a:lstStyle/>
          <a:p>
            <a:endParaRPr lang="zh-CN" altLang="en-US"/>
          </a:p>
        </p:txBody>
      </p:sp>
      <p:sp>
        <p:nvSpPr>
          <p:cNvPr id="72" name="Freeform 12"/>
          <p:cNvSpPr>
            <a:spLocks noEditPoints="1"/>
          </p:cNvSpPr>
          <p:nvPr/>
        </p:nvSpPr>
        <p:spPr bwMode="auto">
          <a:xfrm>
            <a:off x="9932148" y="3923788"/>
            <a:ext cx="530956" cy="613517"/>
          </a:xfrm>
          <a:custGeom>
            <a:avLst/>
            <a:gdLst>
              <a:gd name="T0" fmla="*/ 277 w 290"/>
              <a:gd name="T1" fmla="*/ 310 h 335"/>
              <a:gd name="T2" fmla="*/ 75 w 290"/>
              <a:gd name="T3" fmla="*/ 310 h 335"/>
              <a:gd name="T4" fmla="*/ 109 w 290"/>
              <a:gd name="T5" fmla="*/ 297 h 335"/>
              <a:gd name="T6" fmla="*/ 116 w 290"/>
              <a:gd name="T7" fmla="*/ 291 h 335"/>
              <a:gd name="T8" fmla="*/ 212 w 290"/>
              <a:gd name="T9" fmla="*/ 152 h 335"/>
              <a:gd name="T10" fmla="*/ 213 w 290"/>
              <a:gd name="T11" fmla="*/ 149 h 335"/>
              <a:gd name="T12" fmla="*/ 213 w 290"/>
              <a:gd name="T13" fmla="*/ 149 h 335"/>
              <a:gd name="T14" fmla="*/ 237 w 290"/>
              <a:gd name="T15" fmla="*/ 115 h 335"/>
              <a:gd name="T16" fmla="*/ 220 w 290"/>
              <a:gd name="T17" fmla="*/ 23 h 335"/>
              <a:gd name="T18" fmla="*/ 215 w 290"/>
              <a:gd name="T19" fmla="*/ 20 h 335"/>
              <a:gd name="T20" fmla="*/ 124 w 290"/>
              <a:gd name="T21" fmla="*/ 37 h 335"/>
              <a:gd name="T22" fmla="*/ 100 w 290"/>
              <a:gd name="T23" fmla="*/ 72 h 335"/>
              <a:gd name="T24" fmla="*/ 101 w 290"/>
              <a:gd name="T25" fmla="*/ 72 h 335"/>
              <a:gd name="T26" fmla="*/ 98 w 290"/>
              <a:gd name="T27" fmla="*/ 74 h 335"/>
              <a:gd name="T28" fmla="*/ 3 w 290"/>
              <a:gd name="T29" fmla="*/ 213 h 335"/>
              <a:gd name="T30" fmla="*/ 0 w 290"/>
              <a:gd name="T31" fmla="*/ 222 h 335"/>
              <a:gd name="T32" fmla="*/ 0 w 290"/>
              <a:gd name="T33" fmla="*/ 318 h 335"/>
              <a:gd name="T34" fmla="*/ 4 w 290"/>
              <a:gd name="T35" fmla="*/ 328 h 335"/>
              <a:gd name="T36" fmla="*/ 15 w 290"/>
              <a:gd name="T37" fmla="*/ 335 h 335"/>
              <a:gd name="T38" fmla="*/ 277 w 290"/>
              <a:gd name="T39" fmla="*/ 335 h 335"/>
              <a:gd name="T40" fmla="*/ 290 w 290"/>
              <a:gd name="T41" fmla="*/ 323 h 335"/>
              <a:gd name="T42" fmla="*/ 277 w 290"/>
              <a:gd name="T43" fmla="*/ 310 h 335"/>
              <a:gd name="T44" fmla="*/ 148 w 290"/>
              <a:gd name="T45" fmla="*/ 54 h 335"/>
              <a:gd name="T46" fmla="*/ 199 w 290"/>
              <a:gd name="T47" fmla="*/ 44 h 335"/>
              <a:gd name="T48" fmla="*/ 204 w 290"/>
              <a:gd name="T49" fmla="*/ 47 h 335"/>
              <a:gd name="T50" fmla="*/ 213 w 290"/>
              <a:gd name="T51" fmla="*/ 99 h 335"/>
              <a:gd name="T52" fmla="*/ 196 w 290"/>
              <a:gd name="T53" fmla="*/ 124 h 335"/>
              <a:gd name="T54" fmla="*/ 130 w 290"/>
              <a:gd name="T55" fmla="*/ 79 h 335"/>
              <a:gd name="T56" fmla="*/ 148 w 290"/>
              <a:gd name="T57" fmla="*/ 54 h 335"/>
              <a:gd name="T58" fmla="*/ 30 w 290"/>
              <a:gd name="T59" fmla="*/ 265 h 335"/>
              <a:gd name="T60" fmla="*/ 29 w 290"/>
              <a:gd name="T61" fmla="*/ 266 h 335"/>
              <a:gd name="T62" fmla="*/ 29 w 290"/>
              <a:gd name="T63" fmla="*/ 226 h 335"/>
              <a:gd name="T64" fmla="*/ 114 w 290"/>
              <a:gd name="T65" fmla="*/ 103 h 335"/>
              <a:gd name="T66" fmla="*/ 134 w 290"/>
              <a:gd name="T67" fmla="*/ 117 h 335"/>
              <a:gd name="T68" fmla="*/ 56 w 290"/>
              <a:gd name="T69" fmla="*/ 231 h 335"/>
              <a:gd name="T70" fmla="*/ 60 w 290"/>
              <a:gd name="T71" fmla="*/ 253 h 335"/>
              <a:gd name="T72" fmla="*/ 81 w 290"/>
              <a:gd name="T73" fmla="*/ 249 h 335"/>
              <a:gd name="T74" fmla="*/ 160 w 290"/>
              <a:gd name="T75" fmla="*/ 134 h 335"/>
              <a:gd name="T76" fmla="*/ 180 w 290"/>
              <a:gd name="T77" fmla="*/ 148 h 335"/>
              <a:gd name="T78" fmla="*/ 95 w 290"/>
              <a:gd name="T79" fmla="*/ 271 h 335"/>
              <a:gd name="T80" fmla="*/ 59 w 290"/>
              <a:gd name="T81" fmla="*/ 285 h 335"/>
              <a:gd name="T82" fmla="*/ 30 w 290"/>
              <a:gd name="T83" fmla="*/ 265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0" h="335">
                <a:moveTo>
                  <a:pt x="277" y="310"/>
                </a:moveTo>
                <a:cubicBezTo>
                  <a:pt x="75" y="310"/>
                  <a:pt x="75" y="310"/>
                  <a:pt x="75" y="310"/>
                </a:cubicBezTo>
                <a:cubicBezTo>
                  <a:pt x="109" y="297"/>
                  <a:pt x="109" y="297"/>
                  <a:pt x="109" y="297"/>
                </a:cubicBezTo>
                <a:cubicBezTo>
                  <a:pt x="112" y="295"/>
                  <a:pt x="114" y="294"/>
                  <a:pt x="116" y="291"/>
                </a:cubicBezTo>
                <a:cubicBezTo>
                  <a:pt x="212" y="152"/>
                  <a:pt x="212" y="152"/>
                  <a:pt x="212" y="152"/>
                </a:cubicBezTo>
                <a:cubicBezTo>
                  <a:pt x="212" y="151"/>
                  <a:pt x="213" y="150"/>
                  <a:pt x="213" y="149"/>
                </a:cubicBezTo>
                <a:cubicBezTo>
                  <a:pt x="213" y="149"/>
                  <a:pt x="213" y="149"/>
                  <a:pt x="213" y="149"/>
                </a:cubicBezTo>
                <a:cubicBezTo>
                  <a:pt x="237" y="115"/>
                  <a:pt x="237" y="115"/>
                  <a:pt x="237" y="115"/>
                </a:cubicBezTo>
                <a:cubicBezTo>
                  <a:pt x="258" y="85"/>
                  <a:pt x="250" y="44"/>
                  <a:pt x="220" y="23"/>
                </a:cubicBezTo>
                <a:cubicBezTo>
                  <a:pt x="215" y="20"/>
                  <a:pt x="215" y="20"/>
                  <a:pt x="215" y="20"/>
                </a:cubicBezTo>
                <a:cubicBezTo>
                  <a:pt x="185" y="0"/>
                  <a:pt x="144" y="7"/>
                  <a:pt x="124" y="37"/>
                </a:cubicBezTo>
                <a:cubicBezTo>
                  <a:pt x="100" y="72"/>
                  <a:pt x="100" y="72"/>
                  <a:pt x="100" y="72"/>
                </a:cubicBezTo>
                <a:cubicBezTo>
                  <a:pt x="101" y="72"/>
                  <a:pt x="101" y="72"/>
                  <a:pt x="101" y="72"/>
                </a:cubicBezTo>
                <a:cubicBezTo>
                  <a:pt x="100" y="73"/>
                  <a:pt x="99" y="73"/>
                  <a:pt x="98" y="74"/>
                </a:cubicBezTo>
                <a:cubicBezTo>
                  <a:pt x="3" y="213"/>
                  <a:pt x="3" y="213"/>
                  <a:pt x="3" y="213"/>
                </a:cubicBezTo>
                <a:cubicBezTo>
                  <a:pt x="1" y="216"/>
                  <a:pt x="0" y="219"/>
                  <a:pt x="0" y="222"/>
                </a:cubicBezTo>
                <a:cubicBezTo>
                  <a:pt x="0" y="318"/>
                  <a:pt x="0" y="318"/>
                  <a:pt x="0" y="318"/>
                </a:cubicBezTo>
                <a:cubicBezTo>
                  <a:pt x="0" y="322"/>
                  <a:pt x="1" y="325"/>
                  <a:pt x="4" y="328"/>
                </a:cubicBezTo>
                <a:cubicBezTo>
                  <a:pt x="6" y="332"/>
                  <a:pt x="10" y="335"/>
                  <a:pt x="15" y="335"/>
                </a:cubicBezTo>
                <a:cubicBezTo>
                  <a:pt x="277" y="335"/>
                  <a:pt x="277" y="335"/>
                  <a:pt x="277" y="335"/>
                </a:cubicBezTo>
                <a:cubicBezTo>
                  <a:pt x="284" y="335"/>
                  <a:pt x="290" y="330"/>
                  <a:pt x="290" y="323"/>
                </a:cubicBezTo>
                <a:cubicBezTo>
                  <a:pt x="290" y="316"/>
                  <a:pt x="284" y="310"/>
                  <a:pt x="277" y="310"/>
                </a:cubicBezTo>
                <a:close/>
                <a:moveTo>
                  <a:pt x="148" y="54"/>
                </a:moveTo>
                <a:cubicBezTo>
                  <a:pt x="159" y="37"/>
                  <a:pt x="182" y="33"/>
                  <a:pt x="199" y="44"/>
                </a:cubicBezTo>
                <a:cubicBezTo>
                  <a:pt x="204" y="47"/>
                  <a:pt x="204" y="47"/>
                  <a:pt x="204" y="47"/>
                </a:cubicBezTo>
                <a:cubicBezTo>
                  <a:pt x="220" y="59"/>
                  <a:pt x="225" y="82"/>
                  <a:pt x="213" y="99"/>
                </a:cubicBezTo>
                <a:cubicBezTo>
                  <a:pt x="196" y="124"/>
                  <a:pt x="196" y="124"/>
                  <a:pt x="196" y="124"/>
                </a:cubicBezTo>
                <a:cubicBezTo>
                  <a:pt x="130" y="79"/>
                  <a:pt x="130" y="79"/>
                  <a:pt x="130" y="79"/>
                </a:cubicBezTo>
                <a:lnTo>
                  <a:pt x="148" y="54"/>
                </a:lnTo>
                <a:close/>
                <a:moveTo>
                  <a:pt x="30" y="265"/>
                </a:moveTo>
                <a:cubicBezTo>
                  <a:pt x="29" y="266"/>
                  <a:pt x="29" y="266"/>
                  <a:pt x="29" y="266"/>
                </a:cubicBezTo>
                <a:cubicBezTo>
                  <a:pt x="29" y="226"/>
                  <a:pt x="29" y="226"/>
                  <a:pt x="29" y="226"/>
                </a:cubicBezTo>
                <a:cubicBezTo>
                  <a:pt x="114" y="103"/>
                  <a:pt x="114" y="103"/>
                  <a:pt x="114" y="103"/>
                </a:cubicBezTo>
                <a:cubicBezTo>
                  <a:pt x="134" y="117"/>
                  <a:pt x="134" y="117"/>
                  <a:pt x="134" y="117"/>
                </a:cubicBezTo>
                <a:cubicBezTo>
                  <a:pt x="56" y="231"/>
                  <a:pt x="56" y="231"/>
                  <a:pt x="56" y="231"/>
                </a:cubicBezTo>
                <a:cubicBezTo>
                  <a:pt x="51" y="238"/>
                  <a:pt x="53" y="248"/>
                  <a:pt x="60" y="253"/>
                </a:cubicBezTo>
                <a:cubicBezTo>
                  <a:pt x="67" y="258"/>
                  <a:pt x="76" y="256"/>
                  <a:pt x="81" y="249"/>
                </a:cubicBezTo>
                <a:cubicBezTo>
                  <a:pt x="160" y="134"/>
                  <a:pt x="160" y="134"/>
                  <a:pt x="160" y="134"/>
                </a:cubicBezTo>
                <a:cubicBezTo>
                  <a:pt x="180" y="148"/>
                  <a:pt x="180" y="148"/>
                  <a:pt x="180" y="148"/>
                </a:cubicBezTo>
                <a:cubicBezTo>
                  <a:pt x="95" y="271"/>
                  <a:pt x="95" y="271"/>
                  <a:pt x="95" y="271"/>
                </a:cubicBezTo>
                <a:cubicBezTo>
                  <a:pt x="59" y="285"/>
                  <a:pt x="59" y="285"/>
                  <a:pt x="59" y="285"/>
                </a:cubicBezTo>
                <a:lnTo>
                  <a:pt x="30" y="265"/>
                </a:lnTo>
                <a:close/>
              </a:path>
            </a:pathLst>
          </a:custGeom>
          <a:solidFill>
            <a:schemeClr val="bg1"/>
          </a:solidFill>
          <a:ln w="9525">
            <a:noFill/>
            <a:round/>
            <a:headEnd/>
            <a:tailEnd/>
          </a:ln>
          <a:extLst/>
        </p:spPr>
        <p:txBody>
          <a:bodyPr vert="horz" wrap="square" lIns="91461" tIns="45731" rIns="91461" bIns="45731"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698505276"/>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advClick="0" advTm="5000">
        <p15:prstTrans prst="curtains"/>
      </p:transition>
    </mc:Choice>
    <mc:Fallback>
      <p:transition spd="slow" advClick="0" advTm="5000">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368654" y="4433888"/>
            <a:ext cx="1123805" cy="646331"/>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tx1">
                    <a:lumMod val="85000"/>
                    <a:lumOff val="15000"/>
                  </a:schemeClr>
                </a:solidFill>
              </a:rPr>
              <a:t>点击添加</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文字</a:t>
            </a:r>
          </a:p>
        </p:txBody>
      </p:sp>
      <p:sp>
        <p:nvSpPr>
          <p:cNvPr id="17" name="TextBox 16"/>
          <p:cNvSpPr txBox="1"/>
          <p:nvPr/>
        </p:nvSpPr>
        <p:spPr>
          <a:xfrm>
            <a:off x="2833140" y="2946274"/>
            <a:ext cx="1592055" cy="923330"/>
          </a:xfrm>
          <a:prstGeom prst="rect">
            <a:avLst/>
          </a:prstGeom>
          <a:noFill/>
        </p:spPr>
        <p:txBody>
          <a:bodyPr wrap="square" rtlCol="0" anchor="ctr">
            <a:spAutoFit/>
          </a:bodyPr>
          <a:lstStyle/>
          <a:p>
            <a:pPr algn="ctr"/>
            <a:r>
              <a:rPr lang="zh-CN" altLang="en-US" sz="1800" dirty="0" smtClean="0">
                <a:solidFill>
                  <a:schemeClr val="tx1">
                    <a:lumMod val="85000"/>
                    <a:lumOff val="15000"/>
                  </a:schemeClr>
                </a:solidFill>
                <a:latin typeface="微软雅黑" pitchFamily="34" charset="-122"/>
                <a:ea typeface="微软雅黑" pitchFamily="34" charset="-122"/>
              </a:rPr>
              <a:t>点击添加</a:t>
            </a:r>
            <a:endParaRPr lang="en-US" altLang="zh-CN" sz="1800" dirty="0" smtClean="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a:t>
            </a:r>
            <a:r>
              <a:rPr lang="zh-CN" altLang="en-US" sz="1800" dirty="0">
                <a:solidFill>
                  <a:schemeClr val="tx1">
                    <a:lumMod val="85000"/>
                    <a:lumOff val="15000"/>
                  </a:schemeClr>
                </a:solidFill>
                <a:latin typeface="微软雅黑" pitchFamily="34" charset="-122"/>
                <a:ea typeface="微软雅黑" pitchFamily="34" charset="-122"/>
              </a:rPr>
              <a:t>点击添加</a:t>
            </a:r>
            <a:endParaRPr lang="en-US" altLang="zh-CN" sz="1800" dirty="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a:t>
            </a:r>
            <a:endParaRPr lang="zh-CN" altLang="en-US" sz="1800" dirty="0">
              <a:solidFill>
                <a:schemeClr val="tx1">
                  <a:lumMod val="85000"/>
                  <a:lumOff val="15000"/>
                </a:schemeClr>
              </a:solidFill>
              <a:latin typeface="微软雅黑" pitchFamily="34" charset="-122"/>
              <a:ea typeface="微软雅黑" pitchFamily="34" charset="-122"/>
            </a:endParaRPr>
          </a:p>
        </p:txBody>
      </p:sp>
      <p:sp>
        <p:nvSpPr>
          <p:cNvPr id="18" name="TextBox 17"/>
          <p:cNvSpPr txBox="1"/>
          <p:nvPr/>
        </p:nvSpPr>
        <p:spPr>
          <a:xfrm>
            <a:off x="4813056" y="4200001"/>
            <a:ext cx="1123805" cy="646331"/>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tx1">
                    <a:lumMod val="85000"/>
                    <a:lumOff val="15000"/>
                  </a:schemeClr>
                </a:solidFill>
              </a:rPr>
              <a:t>点击添加</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文字</a:t>
            </a:r>
          </a:p>
        </p:txBody>
      </p:sp>
      <p:sp>
        <p:nvSpPr>
          <p:cNvPr id="19" name="TextBox 18"/>
          <p:cNvSpPr txBox="1"/>
          <p:nvPr/>
        </p:nvSpPr>
        <p:spPr>
          <a:xfrm>
            <a:off x="6255828" y="3118513"/>
            <a:ext cx="1592055" cy="646331"/>
          </a:xfrm>
          <a:prstGeom prst="rect">
            <a:avLst/>
          </a:prstGeom>
          <a:noFill/>
        </p:spPr>
        <p:txBody>
          <a:bodyPr wrap="square" rtlCol="0" anchor="ctr">
            <a:spAutoFit/>
          </a:bodyPr>
          <a:lstStyle/>
          <a:p>
            <a:pPr algn="ctr"/>
            <a:r>
              <a:rPr lang="zh-CN" altLang="en-US" sz="1800" dirty="0" smtClean="0">
                <a:solidFill>
                  <a:schemeClr val="tx1">
                    <a:lumMod val="85000"/>
                    <a:lumOff val="15000"/>
                  </a:schemeClr>
                </a:solidFill>
                <a:latin typeface="微软雅黑" pitchFamily="34" charset="-122"/>
                <a:ea typeface="微软雅黑" pitchFamily="34" charset="-122"/>
              </a:rPr>
              <a:t>点击添加</a:t>
            </a:r>
            <a:endParaRPr lang="en-US" altLang="zh-CN" sz="1800" dirty="0" smtClean="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文字点击</a:t>
            </a:r>
            <a:endParaRPr lang="zh-CN" altLang="en-US" sz="1800" dirty="0">
              <a:solidFill>
                <a:schemeClr val="tx1">
                  <a:lumMod val="85000"/>
                  <a:lumOff val="15000"/>
                </a:schemeClr>
              </a:solidFill>
              <a:latin typeface="微软雅黑" pitchFamily="34" charset="-122"/>
              <a:ea typeface="微软雅黑" pitchFamily="34" charset="-122"/>
            </a:endParaRPr>
          </a:p>
        </p:txBody>
      </p:sp>
      <p:sp>
        <p:nvSpPr>
          <p:cNvPr id="20" name="矩形 19"/>
          <p:cNvSpPr/>
          <p:nvPr/>
        </p:nvSpPr>
        <p:spPr>
          <a:xfrm>
            <a:off x="8610120" y="2205658"/>
            <a:ext cx="2592288" cy="3508653"/>
          </a:xfrm>
          <a:prstGeom prst="rect">
            <a:avLst/>
          </a:prstGeom>
        </p:spPr>
        <p:txBody>
          <a:bodyPr wrap="square">
            <a:spAutoFit/>
          </a:bodyPr>
          <a:lstStyle/>
          <a:p>
            <a:pPr>
              <a:lnSpc>
                <a:spcPct val="150000"/>
              </a:lnSpc>
            </a:pPr>
            <a:r>
              <a:rPr lang="zh-CN" altLang="en-US" sz="2000" b="1" dirty="0" smtClean="0">
                <a:solidFill>
                  <a:srgbClr val="005DA2"/>
                </a:solidFill>
                <a:latin typeface="微软雅黑" pitchFamily="34" charset="-122"/>
                <a:ea typeface="微软雅黑" pitchFamily="34" charset="-122"/>
              </a:rPr>
              <a:t>点击添加小标题</a:t>
            </a:r>
            <a:endParaRPr lang="en-US" altLang="zh-CN" sz="2000" b="1" dirty="0" smtClean="0">
              <a:solidFill>
                <a:srgbClr val="005DA2"/>
              </a:solidFill>
              <a:latin typeface="微软雅黑" pitchFamily="34" charset="-122"/>
              <a:ea typeface="微软雅黑" pitchFamily="34" charset="-122"/>
            </a:endParaRPr>
          </a:p>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21" name="Freeform 4"/>
          <p:cNvSpPr>
            <a:spLocks/>
          </p:cNvSpPr>
          <p:nvPr/>
        </p:nvSpPr>
        <p:spPr bwMode="auto">
          <a:xfrm>
            <a:off x="2452736" y="2254044"/>
            <a:ext cx="2330287" cy="233037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FFC400"/>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Freeform 6"/>
          <p:cNvSpPr>
            <a:spLocks/>
          </p:cNvSpPr>
          <p:nvPr/>
        </p:nvSpPr>
        <p:spPr bwMode="auto">
          <a:xfrm>
            <a:off x="4442720" y="3524193"/>
            <a:ext cx="1841898" cy="184196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005DA2"/>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414455"/>
              </a:solidFill>
              <a:effectLst/>
              <a:uLnTx/>
              <a:uFillTx/>
              <a:latin typeface="微软雅黑" pitchFamily="34" charset="-122"/>
              <a:ea typeface="微软雅黑" pitchFamily="34" charset="-122"/>
            </a:endParaRPr>
          </a:p>
        </p:txBody>
      </p:sp>
      <p:sp>
        <p:nvSpPr>
          <p:cNvPr id="23" name="Freeform 8"/>
          <p:cNvSpPr>
            <a:spLocks/>
          </p:cNvSpPr>
          <p:nvPr/>
        </p:nvSpPr>
        <p:spPr bwMode="auto">
          <a:xfrm>
            <a:off x="914599" y="3702246"/>
            <a:ext cx="2032934" cy="2031804"/>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005DA2"/>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Freeform 6"/>
          <p:cNvSpPr>
            <a:spLocks/>
          </p:cNvSpPr>
          <p:nvPr/>
        </p:nvSpPr>
        <p:spPr bwMode="auto">
          <a:xfrm>
            <a:off x="5928111" y="2327433"/>
            <a:ext cx="2224910" cy="222499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FFC400"/>
          </a:solidFill>
          <a:ln w="3175" cap="flat" cmpd="sng" algn="ctr">
            <a:noFill/>
            <a:prstDash val="solid"/>
          </a:ln>
          <a:effectLst/>
          <a:extLst/>
        </p:spPr>
        <p:txBody>
          <a:bodyPr lIns="0" rIns="0" anchor="ctr"/>
          <a:lstStyle/>
          <a:p>
            <a:pPr algn="ctr" defTabSz="914400" fontAlgn="base">
              <a:lnSpc>
                <a:spcPct val="120000"/>
              </a:lnSpc>
              <a:spcBef>
                <a:spcPts val="600"/>
              </a:spcBef>
              <a:spcAft>
                <a:spcPts val="600"/>
              </a:spcAft>
            </a:pPr>
            <a:endParaRPr lang="en-US" sz="2800" kern="0" dirty="0">
              <a:solidFill>
                <a:sysClr val="window" lastClr="FFFFFF"/>
              </a:solidFill>
              <a:latin typeface="微软雅黑" pitchFamily="34" charset="-122"/>
              <a:ea typeface="微软雅黑" pitchFamily="34" charset="-122"/>
            </a:endParaRPr>
          </a:p>
        </p:txBody>
      </p:sp>
      <p:sp>
        <p:nvSpPr>
          <p:cNvPr id="12" name="矩形 11"/>
          <p:cNvSpPr/>
          <p:nvPr/>
        </p:nvSpPr>
        <p:spPr>
          <a:xfrm>
            <a:off x="4154959" y="1269554"/>
            <a:ext cx="3842401" cy="463658"/>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3"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47356318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a:spLocks/>
          </p:cNvSpPr>
          <p:nvPr/>
        </p:nvSpPr>
        <p:spPr bwMode="gray">
          <a:xfrm flipH="1">
            <a:off x="1202632" y="1321087"/>
            <a:ext cx="4939783"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128014" tIns="85343" rIns="128014" bIns="170686" anchor="b"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5" name="Freeform 9"/>
          <p:cNvSpPr>
            <a:spLocks/>
          </p:cNvSpPr>
          <p:nvPr/>
        </p:nvSpPr>
        <p:spPr bwMode="gray">
          <a:xfrm>
            <a:off x="1202632" y="3930870"/>
            <a:ext cx="4939783" cy="2451251"/>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128014" tIns="170686" rIns="128014" bIns="170686" anchor="t"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6" name="Freeform 10"/>
          <p:cNvSpPr>
            <a:spLocks/>
          </p:cNvSpPr>
          <p:nvPr/>
        </p:nvSpPr>
        <p:spPr bwMode="gray">
          <a:xfrm>
            <a:off x="6311807" y="3930870"/>
            <a:ext cx="4939783" cy="2451251"/>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128014" tIns="170686" rIns="128014" bIns="170686" anchor="t"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7" name="Freeform 8"/>
          <p:cNvSpPr>
            <a:spLocks/>
          </p:cNvSpPr>
          <p:nvPr/>
        </p:nvSpPr>
        <p:spPr bwMode="gray">
          <a:xfrm>
            <a:off x="6311806" y="1321087"/>
            <a:ext cx="4938683"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128014" tIns="85343" rIns="128014" bIns="170686" anchor="b"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8" name="Rectangle 19"/>
          <p:cNvSpPr>
            <a:spLocks noChangeArrowheads="1"/>
          </p:cNvSpPr>
          <p:nvPr/>
        </p:nvSpPr>
        <p:spPr bwMode="gray">
          <a:xfrm>
            <a:off x="1202631" y="5953048"/>
            <a:ext cx="4930839" cy="429074"/>
          </a:xfrm>
          <a:prstGeom prst="rect">
            <a:avLst/>
          </a:prstGeom>
          <a:solidFill>
            <a:srgbClr val="005DA2"/>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6320748" y="5953048"/>
            <a:ext cx="4930839" cy="429074"/>
          </a:xfrm>
          <a:prstGeom prst="rect">
            <a:avLst/>
          </a:prstGeom>
          <a:solidFill>
            <a:srgbClr val="005DA2"/>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10" name="Rectangle 19"/>
          <p:cNvSpPr>
            <a:spLocks noChangeArrowheads="1"/>
          </p:cNvSpPr>
          <p:nvPr/>
        </p:nvSpPr>
        <p:spPr bwMode="gray">
          <a:xfrm>
            <a:off x="6320748" y="1321087"/>
            <a:ext cx="4930839" cy="429074"/>
          </a:xfrm>
          <a:prstGeom prst="rect">
            <a:avLst/>
          </a:prstGeom>
          <a:solidFill>
            <a:srgbClr val="005DA2"/>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p>
        </p:txBody>
      </p:sp>
      <p:sp>
        <p:nvSpPr>
          <p:cNvPr id="11" name="Rectangle 19"/>
          <p:cNvSpPr>
            <a:spLocks noChangeArrowheads="1"/>
          </p:cNvSpPr>
          <p:nvPr/>
        </p:nvSpPr>
        <p:spPr bwMode="gray">
          <a:xfrm>
            <a:off x="1202631" y="1321087"/>
            <a:ext cx="4930839" cy="429074"/>
          </a:xfrm>
          <a:prstGeom prst="rect">
            <a:avLst/>
          </a:prstGeom>
          <a:solidFill>
            <a:srgbClr val="005DA2"/>
          </a:solidFill>
          <a:ln w="12700">
            <a:noFill/>
            <a:round/>
            <a:headEnd/>
            <a:tailEnd/>
          </a:ln>
          <a:effectLst/>
        </p:spPr>
        <p:txBody>
          <a:bodyPr wrap="none" lIns="108386" tIns="54194" rIns="108386" bIns="54194" anchor="ctr"/>
          <a:lstStyle/>
          <a:p>
            <a:r>
              <a:rPr lang="zh-CN" altLang="en-US" sz="1900" b="1" noProof="1">
                <a:solidFill>
                  <a:schemeClr val="bg1"/>
                </a:solidFill>
                <a:latin typeface="微软雅黑" pitchFamily="34" charset="-122"/>
                <a:ea typeface="微软雅黑" pitchFamily="34" charset="-122"/>
              </a:rPr>
              <a:t>点击添加标题</a:t>
            </a:r>
            <a:endParaRPr lang="de-DE" sz="1900" b="1" noProof="1">
              <a:solidFill>
                <a:schemeClr val="bg1"/>
              </a:solidFill>
              <a:latin typeface="微软雅黑" pitchFamily="34" charset="-122"/>
              <a:ea typeface="微软雅黑" pitchFamily="34" charset="-122"/>
            </a:endParaRPr>
          </a:p>
        </p:txBody>
      </p:sp>
      <p:grpSp>
        <p:nvGrpSpPr>
          <p:cNvPr id="12" name="Gruppieren 43"/>
          <p:cNvGrpSpPr/>
          <p:nvPr/>
        </p:nvGrpSpPr>
        <p:grpSpPr bwMode="gray">
          <a:xfrm>
            <a:off x="5067009" y="2665453"/>
            <a:ext cx="2296205" cy="2311815"/>
            <a:chOff x="2804400" y="1911431"/>
            <a:chExt cx="3535200" cy="3535200"/>
          </a:xfrm>
          <a:solidFill>
            <a:schemeClr val="accent6"/>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
        <p:nvSpPr>
          <p:cNvPr id="17"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121514970"/>
      </p:ext>
    </p:extLst>
  </p:cSld>
  <p:clrMapOvr>
    <a:masterClrMapping/>
  </p:clrMapOvr>
  <mc:AlternateContent xmlns:mc="http://schemas.openxmlformats.org/markup-compatibility/2006" xmlns:p14="http://schemas.microsoft.com/office/powerpoint/2010/main">
    <mc:Choice Requires="p14">
      <p:transition spd="med" p14:dur="700" advClick="0" advTm="0">
        <p:fade/>
      </p:transition>
    </mc:Choice>
    <mc:Fallback xmlns="">
      <p:transition spd="med"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p:cNvSpPr txBox="1"/>
          <p:nvPr/>
        </p:nvSpPr>
        <p:spPr>
          <a:xfrm>
            <a:off x="5825849" y="3526443"/>
            <a:ext cx="5388009" cy="1015695"/>
          </a:xfrm>
          <a:prstGeom prst="rect">
            <a:avLst/>
          </a:prstGeom>
          <a:noFill/>
        </p:spPr>
        <p:txBody>
          <a:bodyPr wrap="square" lIns="91472" tIns="45736" rIns="91472" bIns="45736" rtlCol="0" anchor="ctr">
            <a:spAutoFit/>
          </a:bodyPr>
          <a:lstStyle>
            <a:defPPr>
              <a:defRPr lang="zh-CN"/>
            </a:defPPr>
            <a:lvl1pPr algn="ctr">
              <a:defRPr sz="6000" b="1">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Arial" pitchFamily="34" charset="0"/>
                <a:ea typeface="微软雅黑" pitchFamily="34" charset="-122"/>
                <a:cs typeface="Arial" pitchFamily="34" charset="0"/>
              </a:defRPr>
            </a:lvl1pPr>
          </a:lstStyle>
          <a:p>
            <a:r>
              <a:rPr lang="zh-CN" altLang="en-US" spc="600" dirty="0" smtClean="0">
                <a:solidFill>
                  <a:schemeClr val="tx2"/>
                </a:solidFill>
              </a:rPr>
              <a:t>谢谢您的收看</a:t>
            </a:r>
            <a:endParaRPr lang="zh-CN" altLang="en-US" spc="600" dirty="0">
              <a:solidFill>
                <a:schemeClr val="tx2"/>
              </a:solidFill>
            </a:endParaRPr>
          </a:p>
        </p:txBody>
      </p:sp>
      <p:sp>
        <p:nvSpPr>
          <p:cNvPr id="18" name="TextBox 17"/>
          <p:cNvSpPr txBox="1"/>
          <p:nvPr/>
        </p:nvSpPr>
        <p:spPr>
          <a:xfrm>
            <a:off x="5338926" y="3115687"/>
            <a:ext cx="5384643" cy="584775"/>
          </a:xfrm>
          <a:prstGeom prst="rect">
            <a:avLst/>
          </a:prstGeom>
          <a:noFill/>
          <a:ln>
            <a:noFill/>
          </a:ln>
          <a:effectLst/>
        </p:spPr>
        <p:txBody>
          <a:bodyPr vert="horz" wrap="square" lIns="91440" tIns="45720" rIns="91440" bIns="45720" numCol="1" anchor="ctr" anchorCtr="0" compatLnSpc="1">
            <a:prstTxWarp prst="textNoShape">
              <a:avLst/>
            </a:prstTxWarp>
          </a:bodyPr>
          <a:lstStyle>
            <a:defPPr>
              <a:defRPr lang="zh-CN"/>
            </a:defPPr>
            <a:lvl1pPr indent="0" fontAlgn="base">
              <a:spcBef>
                <a:spcPct val="20000"/>
              </a:spcBef>
              <a:spcAft>
                <a:spcPct val="0"/>
              </a:spcAft>
              <a:buFontTx/>
              <a:buNone/>
              <a:defRPr sz="3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vl2pPr marL="742950" indent="-285750" eaLnBrk="0" fontAlgn="base" hangingPunct="0">
              <a:spcBef>
                <a:spcPct val="20000"/>
              </a:spcBef>
              <a:spcAft>
                <a:spcPct val="0"/>
              </a:spcAft>
              <a:buChar char="–"/>
              <a:defRPr sz="2000">
                <a:solidFill>
                  <a:schemeClr val="accent2"/>
                </a:solidFill>
                <a:ea typeface="仿宋_GB2312" pitchFamily="49" charset="-122"/>
              </a:defRPr>
            </a:lvl2pPr>
            <a:lvl3pPr marL="1143000" indent="-228600" eaLnBrk="0" fontAlgn="base" hangingPunct="0">
              <a:spcBef>
                <a:spcPct val="20000"/>
              </a:spcBef>
              <a:spcAft>
                <a:spcPct val="0"/>
              </a:spcAft>
              <a:buChar char="•"/>
              <a:defRPr sz="2400">
                <a:ea typeface="宋体" pitchFamily="2" charset="-122"/>
              </a:defRPr>
            </a:lvl3pPr>
            <a:lvl4pPr marL="1600200" indent="-228600" eaLnBrk="0" fontAlgn="base" hangingPunct="0">
              <a:spcBef>
                <a:spcPct val="20000"/>
              </a:spcBef>
              <a:spcAft>
                <a:spcPct val="0"/>
              </a:spcAft>
              <a:buChar char="–"/>
              <a:defRPr sz="2000">
                <a:ea typeface="宋体" pitchFamily="2" charset="-122"/>
              </a:defRPr>
            </a:lvl4pPr>
            <a:lvl5pPr marL="2057400" indent="-228600" eaLnBrk="0" fontAlgn="base" hangingPunct="0">
              <a:spcBef>
                <a:spcPct val="20000"/>
              </a:spcBef>
              <a:spcAft>
                <a:spcPct val="0"/>
              </a:spcAft>
              <a:buChar char="»"/>
              <a:defRPr sz="2000">
                <a:ea typeface="宋体" pitchFamily="2" charset="-122"/>
              </a:defRPr>
            </a:lvl5pPr>
            <a:lvl6pPr marL="2514600" indent="-228600" eaLnBrk="0" fontAlgn="base" hangingPunct="0">
              <a:spcBef>
                <a:spcPct val="20000"/>
              </a:spcBef>
              <a:spcAft>
                <a:spcPct val="0"/>
              </a:spcAft>
              <a:buChar char="»"/>
              <a:defRPr sz="2000">
                <a:ea typeface="宋体" pitchFamily="2" charset="-122"/>
              </a:defRPr>
            </a:lvl6pPr>
            <a:lvl7pPr marL="2971800" indent="-228600" eaLnBrk="0" fontAlgn="base" hangingPunct="0">
              <a:spcBef>
                <a:spcPct val="20000"/>
              </a:spcBef>
              <a:spcAft>
                <a:spcPct val="0"/>
              </a:spcAft>
              <a:buChar char="»"/>
              <a:defRPr sz="2000">
                <a:ea typeface="宋体" pitchFamily="2" charset="-122"/>
              </a:defRPr>
            </a:lvl7pPr>
            <a:lvl8pPr marL="3429000" indent="-228600" eaLnBrk="0" fontAlgn="base" hangingPunct="0">
              <a:spcBef>
                <a:spcPct val="20000"/>
              </a:spcBef>
              <a:spcAft>
                <a:spcPct val="0"/>
              </a:spcAft>
              <a:buChar char="»"/>
              <a:defRPr sz="2000">
                <a:ea typeface="宋体" pitchFamily="2" charset="-122"/>
              </a:defRPr>
            </a:lvl8pPr>
            <a:lvl9pPr marL="3886200" indent="-228600" eaLnBrk="0" fontAlgn="base" hangingPunct="0">
              <a:spcBef>
                <a:spcPct val="20000"/>
              </a:spcBef>
              <a:spcAft>
                <a:spcPct val="0"/>
              </a:spcAft>
              <a:buChar char="»"/>
              <a:defRPr sz="2000">
                <a:ea typeface="宋体" pitchFamily="2" charset="-122"/>
              </a:defRPr>
            </a:lvl9pPr>
          </a:lstStyle>
          <a:p>
            <a:pPr algn="ctr"/>
            <a:r>
              <a:rPr lang="zh-CN" altLang="en-US" sz="1800" b="1" dirty="0" smtClean="0">
                <a:solidFill>
                  <a:schemeClr val="tx2"/>
                </a:solidFill>
              </a:rPr>
              <a:t>框架完整 思路清晰 设计精细 时尚高端</a:t>
            </a:r>
            <a:endParaRPr lang="zh-CN" altLang="en-US" sz="1800" b="1" dirty="0">
              <a:solidFill>
                <a:schemeClr val="tx2"/>
              </a:solidFill>
            </a:endParaRPr>
          </a:p>
        </p:txBody>
      </p:sp>
      <p:sp>
        <p:nvSpPr>
          <p:cNvPr id="2" name="矩形 1"/>
          <p:cNvSpPr/>
          <p:nvPr/>
        </p:nvSpPr>
        <p:spPr>
          <a:xfrm>
            <a:off x="6003131" y="4673798"/>
            <a:ext cx="3094116" cy="307777"/>
          </a:xfrm>
          <a:prstGeom prst="rect">
            <a:avLst/>
          </a:prstGeom>
        </p:spPr>
        <p:txBody>
          <a:bodyPr wrap="none">
            <a:spAutoFit/>
          </a:bodyPr>
          <a:lstStyle/>
          <a:p>
            <a:pPr algn="ctr"/>
            <a:r>
              <a:rPr lang="zh-CN" altLang="en-US" sz="1400" b="1" dirty="0" smtClean="0"/>
              <a:t>答辩人：</a:t>
            </a:r>
            <a:r>
              <a:rPr lang="en-US" altLang="zh-CN" sz="1400" b="1" dirty="0" smtClean="0"/>
              <a:t>XXXXX     </a:t>
            </a:r>
            <a:r>
              <a:rPr lang="zh-CN" altLang="en-US" sz="1400" b="1" dirty="0" smtClean="0"/>
              <a:t>指导老师：</a:t>
            </a:r>
            <a:r>
              <a:rPr lang="en-US" altLang="zh-CN" sz="1400" b="1" dirty="0" smtClean="0"/>
              <a:t>XXXXXX</a:t>
            </a:r>
            <a:endParaRPr lang="zh-CN" altLang="en-US" sz="1400" b="1" dirty="0"/>
          </a:p>
        </p:txBody>
      </p:sp>
      <p:sp>
        <p:nvSpPr>
          <p:cNvPr id="19" name="Freeform 7"/>
          <p:cNvSpPr>
            <a:spLocks/>
          </p:cNvSpPr>
          <p:nvPr/>
        </p:nvSpPr>
        <p:spPr bwMode="auto">
          <a:xfrm>
            <a:off x="4211638" y="1128712"/>
            <a:ext cx="938213" cy="2454275"/>
          </a:xfrm>
          <a:custGeom>
            <a:avLst/>
            <a:gdLst>
              <a:gd name="T0" fmla="*/ 362 w 365"/>
              <a:gd name="T1" fmla="*/ 955 h 955"/>
              <a:gd name="T2" fmla="*/ 235 w 365"/>
              <a:gd name="T3" fmla="*/ 417 h 955"/>
              <a:gd name="T4" fmla="*/ 0 w 365"/>
              <a:gd name="T5" fmla="*/ 0 h 955"/>
              <a:gd name="T6" fmla="*/ 1 w 365"/>
              <a:gd name="T7" fmla="*/ 0 h 955"/>
              <a:gd name="T8" fmla="*/ 236 w 365"/>
              <a:gd name="T9" fmla="*/ 416 h 955"/>
              <a:gd name="T10" fmla="*/ 328 w 365"/>
              <a:gd name="T11" fmla="*/ 671 h 955"/>
              <a:gd name="T12" fmla="*/ 363 w 365"/>
              <a:gd name="T13" fmla="*/ 955 h 955"/>
              <a:gd name="T14" fmla="*/ 362 w 365"/>
              <a:gd name="T15" fmla="*/ 955 h 9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5" h="955">
                <a:moveTo>
                  <a:pt x="362" y="955"/>
                </a:moveTo>
                <a:cubicBezTo>
                  <a:pt x="365" y="787"/>
                  <a:pt x="325" y="616"/>
                  <a:pt x="235" y="417"/>
                </a:cubicBezTo>
                <a:cubicBezTo>
                  <a:pt x="176" y="286"/>
                  <a:pt x="104" y="158"/>
                  <a:pt x="0" y="0"/>
                </a:cubicBezTo>
                <a:cubicBezTo>
                  <a:pt x="1" y="0"/>
                  <a:pt x="1" y="0"/>
                  <a:pt x="1" y="0"/>
                </a:cubicBezTo>
                <a:cubicBezTo>
                  <a:pt x="105" y="157"/>
                  <a:pt x="177" y="286"/>
                  <a:pt x="236" y="416"/>
                </a:cubicBezTo>
                <a:cubicBezTo>
                  <a:pt x="277" y="507"/>
                  <a:pt x="307" y="591"/>
                  <a:pt x="328" y="671"/>
                </a:cubicBezTo>
                <a:cubicBezTo>
                  <a:pt x="353" y="770"/>
                  <a:pt x="364" y="863"/>
                  <a:pt x="363" y="955"/>
                </a:cubicBezTo>
                <a:lnTo>
                  <a:pt x="362" y="955"/>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0" name="Freeform 8"/>
          <p:cNvSpPr>
            <a:spLocks/>
          </p:cNvSpPr>
          <p:nvPr/>
        </p:nvSpPr>
        <p:spPr bwMode="auto">
          <a:xfrm>
            <a:off x="4540250" y="1273175"/>
            <a:ext cx="604838" cy="2309813"/>
          </a:xfrm>
          <a:custGeom>
            <a:avLst/>
            <a:gdLst>
              <a:gd name="T0" fmla="*/ 234 w 235"/>
              <a:gd name="T1" fmla="*/ 899 h 899"/>
              <a:gd name="T2" fmla="*/ 54 w 235"/>
              <a:gd name="T3" fmla="*/ 544 h 899"/>
              <a:gd name="T4" fmla="*/ 18 w 235"/>
              <a:gd name="T5" fmla="*/ 0 h 899"/>
              <a:gd name="T6" fmla="*/ 19 w 235"/>
              <a:gd name="T7" fmla="*/ 0 h 899"/>
              <a:gd name="T8" fmla="*/ 55 w 235"/>
              <a:gd name="T9" fmla="*/ 544 h 899"/>
              <a:gd name="T10" fmla="*/ 235 w 235"/>
              <a:gd name="T11" fmla="*/ 899 h 899"/>
              <a:gd name="T12" fmla="*/ 234 w 235"/>
              <a:gd name="T13" fmla="*/ 899 h 899"/>
            </a:gdLst>
            <a:ahLst/>
            <a:cxnLst>
              <a:cxn ang="0">
                <a:pos x="T0" y="T1"/>
              </a:cxn>
              <a:cxn ang="0">
                <a:pos x="T2" y="T3"/>
              </a:cxn>
              <a:cxn ang="0">
                <a:pos x="T4" y="T5"/>
              </a:cxn>
              <a:cxn ang="0">
                <a:pos x="T6" y="T7"/>
              </a:cxn>
              <a:cxn ang="0">
                <a:pos x="T8" y="T9"/>
              </a:cxn>
              <a:cxn ang="0">
                <a:pos x="T10" y="T11"/>
              </a:cxn>
              <a:cxn ang="0">
                <a:pos x="T12" y="T13"/>
              </a:cxn>
            </a:cxnLst>
            <a:rect l="0" t="0" r="r" b="b"/>
            <a:pathLst>
              <a:path w="235" h="899">
                <a:moveTo>
                  <a:pt x="234" y="899"/>
                </a:moveTo>
                <a:cubicBezTo>
                  <a:pt x="153" y="802"/>
                  <a:pt x="91" y="679"/>
                  <a:pt x="54" y="544"/>
                </a:cubicBezTo>
                <a:cubicBezTo>
                  <a:pt x="13" y="389"/>
                  <a:pt x="0" y="206"/>
                  <a:pt x="18" y="0"/>
                </a:cubicBezTo>
                <a:cubicBezTo>
                  <a:pt x="19" y="0"/>
                  <a:pt x="19" y="0"/>
                  <a:pt x="19" y="0"/>
                </a:cubicBezTo>
                <a:cubicBezTo>
                  <a:pt x="1" y="206"/>
                  <a:pt x="14" y="389"/>
                  <a:pt x="55" y="544"/>
                </a:cubicBezTo>
                <a:cubicBezTo>
                  <a:pt x="92" y="679"/>
                  <a:pt x="154" y="801"/>
                  <a:pt x="235" y="899"/>
                </a:cubicBezTo>
                <a:lnTo>
                  <a:pt x="234" y="899"/>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1" name="Freeform 10"/>
          <p:cNvSpPr>
            <a:spLocks/>
          </p:cNvSpPr>
          <p:nvPr/>
        </p:nvSpPr>
        <p:spPr bwMode="auto">
          <a:xfrm>
            <a:off x="5116513" y="265112"/>
            <a:ext cx="514350" cy="3317875"/>
          </a:xfrm>
          <a:custGeom>
            <a:avLst/>
            <a:gdLst>
              <a:gd name="T0" fmla="*/ 11 w 200"/>
              <a:gd name="T1" fmla="*/ 1291 h 1291"/>
              <a:gd name="T2" fmla="*/ 10 w 200"/>
              <a:gd name="T3" fmla="*/ 1291 h 1291"/>
              <a:gd name="T4" fmla="*/ 189 w 200"/>
              <a:gd name="T5" fmla="*/ 603 h 1291"/>
              <a:gd name="T6" fmla="*/ 0 w 200"/>
              <a:gd name="T7" fmla="*/ 0 h 1291"/>
              <a:gd name="T8" fmla="*/ 1 w 200"/>
              <a:gd name="T9" fmla="*/ 0 h 1291"/>
              <a:gd name="T10" fmla="*/ 132 w 200"/>
              <a:gd name="T11" fmla="*/ 280 h 1291"/>
              <a:gd name="T12" fmla="*/ 189 w 200"/>
              <a:gd name="T13" fmla="*/ 603 h 1291"/>
              <a:gd name="T14" fmla="*/ 11 w 200"/>
              <a:gd name="T15" fmla="*/ 1291 h 129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00" h="1291">
                <a:moveTo>
                  <a:pt x="11" y="1291"/>
                </a:moveTo>
                <a:cubicBezTo>
                  <a:pt x="10" y="1291"/>
                  <a:pt x="10" y="1291"/>
                  <a:pt x="10" y="1291"/>
                </a:cubicBezTo>
                <a:cubicBezTo>
                  <a:pt x="136" y="1091"/>
                  <a:pt x="199" y="846"/>
                  <a:pt x="189" y="603"/>
                </a:cubicBezTo>
                <a:cubicBezTo>
                  <a:pt x="179" y="388"/>
                  <a:pt x="114" y="179"/>
                  <a:pt x="0" y="0"/>
                </a:cubicBezTo>
                <a:cubicBezTo>
                  <a:pt x="1" y="0"/>
                  <a:pt x="1" y="0"/>
                  <a:pt x="1" y="0"/>
                </a:cubicBezTo>
                <a:cubicBezTo>
                  <a:pt x="56" y="86"/>
                  <a:pt x="100" y="180"/>
                  <a:pt x="132" y="280"/>
                </a:cubicBezTo>
                <a:cubicBezTo>
                  <a:pt x="165" y="385"/>
                  <a:pt x="185" y="493"/>
                  <a:pt x="189" y="603"/>
                </a:cubicBezTo>
                <a:cubicBezTo>
                  <a:pt x="200" y="846"/>
                  <a:pt x="137" y="1091"/>
                  <a:pt x="11" y="1291"/>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4" name="Freeform 11"/>
          <p:cNvSpPr>
            <a:spLocks/>
          </p:cNvSpPr>
          <p:nvPr/>
        </p:nvSpPr>
        <p:spPr bwMode="auto">
          <a:xfrm>
            <a:off x="4510088" y="3582988"/>
            <a:ext cx="631825" cy="1398588"/>
          </a:xfrm>
          <a:custGeom>
            <a:avLst/>
            <a:gdLst>
              <a:gd name="T0" fmla="*/ 0 w 246"/>
              <a:gd name="T1" fmla="*/ 544 h 544"/>
              <a:gd name="T2" fmla="*/ 0 w 246"/>
              <a:gd name="T3" fmla="*/ 544 h 544"/>
              <a:gd name="T4" fmla="*/ 180 w 246"/>
              <a:gd name="T5" fmla="*/ 267 h 544"/>
              <a:gd name="T6" fmla="*/ 246 w 246"/>
              <a:gd name="T7" fmla="*/ 0 h 544"/>
              <a:gd name="T8" fmla="*/ 246 w 246"/>
              <a:gd name="T9" fmla="*/ 0 h 544"/>
              <a:gd name="T10" fmla="*/ 181 w 246"/>
              <a:gd name="T11" fmla="*/ 267 h 544"/>
              <a:gd name="T12" fmla="*/ 106 w 246"/>
              <a:gd name="T13" fmla="*/ 409 h 544"/>
              <a:gd name="T14" fmla="*/ 0 w 246"/>
              <a:gd name="T15" fmla="*/ 544 h 54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6" h="544">
                <a:moveTo>
                  <a:pt x="0" y="544"/>
                </a:moveTo>
                <a:cubicBezTo>
                  <a:pt x="0" y="544"/>
                  <a:pt x="0" y="544"/>
                  <a:pt x="0" y="544"/>
                </a:cubicBezTo>
                <a:cubicBezTo>
                  <a:pt x="78" y="460"/>
                  <a:pt x="138" y="366"/>
                  <a:pt x="180" y="267"/>
                </a:cubicBezTo>
                <a:cubicBezTo>
                  <a:pt x="216" y="182"/>
                  <a:pt x="238" y="92"/>
                  <a:pt x="246" y="0"/>
                </a:cubicBezTo>
                <a:cubicBezTo>
                  <a:pt x="246" y="0"/>
                  <a:pt x="246" y="0"/>
                  <a:pt x="246" y="0"/>
                </a:cubicBezTo>
                <a:cubicBezTo>
                  <a:pt x="239" y="92"/>
                  <a:pt x="216" y="182"/>
                  <a:pt x="181" y="267"/>
                </a:cubicBezTo>
                <a:cubicBezTo>
                  <a:pt x="160" y="315"/>
                  <a:pt x="135" y="363"/>
                  <a:pt x="106" y="409"/>
                </a:cubicBezTo>
                <a:cubicBezTo>
                  <a:pt x="75" y="456"/>
                  <a:pt x="39" y="502"/>
                  <a:pt x="0" y="544"/>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6" name="Freeform 12"/>
          <p:cNvSpPr>
            <a:spLocks/>
          </p:cNvSpPr>
          <p:nvPr/>
        </p:nvSpPr>
        <p:spPr bwMode="auto">
          <a:xfrm>
            <a:off x="4510088" y="3914775"/>
            <a:ext cx="896938" cy="1066800"/>
          </a:xfrm>
          <a:custGeom>
            <a:avLst/>
            <a:gdLst>
              <a:gd name="T0" fmla="*/ 0 w 349"/>
              <a:gd name="T1" fmla="*/ 415 h 415"/>
              <a:gd name="T2" fmla="*/ 0 w 349"/>
              <a:gd name="T3" fmla="*/ 415 h 415"/>
              <a:gd name="T4" fmla="*/ 349 w 349"/>
              <a:gd name="T5" fmla="*/ 0 h 415"/>
              <a:gd name="T6" fmla="*/ 349 w 349"/>
              <a:gd name="T7" fmla="*/ 0 h 415"/>
              <a:gd name="T8" fmla="*/ 197 w 349"/>
              <a:gd name="T9" fmla="*/ 219 h 415"/>
              <a:gd name="T10" fmla="*/ 0 w 349"/>
              <a:gd name="T11" fmla="*/ 415 h 415"/>
            </a:gdLst>
            <a:ahLst/>
            <a:cxnLst>
              <a:cxn ang="0">
                <a:pos x="T0" y="T1"/>
              </a:cxn>
              <a:cxn ang="0">
                <a:pos x="T2" y="T3"/>
              </a:cxn>
              <a:cxn ang="0">
                <a:pos x="T4" y="T5"/>
              </a:cxn>
              <a:cxn ang="0">
                <a:pos x="T6" y="T7"/>
              </a:cxn>
              <a:cxn ang="0">
                <a:pos x="T8" y="T9"/>
              </a:cxn>
              <a:cxn ang="0">
                <a:pos x="T10" y="T11"/>
              </a:cxn>
            </a:cxnLst>
            <a:rect l="0" t="0" r="r" b="b"/>
            <a:pathLst>
              <a:path w="349" h="415">
                <a:moveTo>
                  <a:pt x="0" y="415"/>
                </a:moveTo>
                <a:cubicBezTo>
                  <a:pt x="0" y="415"/>
                  <a:pt x="0" y="415"/>
                  <a:pt x="0" y="415"/>
                </a:cubicBezTo>
                <a:cubicBezTo>
                  <a:pt x="142" y="297"/>
                  <a:pt x="263" y="153"/>
                  <a:pt x="349" y="0"/>
                </a:cubicBezTo>
                <a:cubicBezTo>
                  <a:pt x="349" y="0"/>
                  <a:pt x="349" y="0"/>
                  <a:pt x="349" y="0"/>
                </a:cubicBezTo>
                <a:cubicBezTo>
                  <a:pt x="306" y="76"/>
                  <a:pt x="256" y="150"/>
                  <a:pt x="197" y="219"/>
                </a:cubicBezTo>
                <a:cubicBezTo>
                  <a:pt x="138" y="290"/>
                  <a:pt x="72" y="355"/>
                  <a:pt x="0" y="415"/>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7" name="Freeform 16"/>
          <p:cNvSpPr>
            <a:spLocks/>
          </p:cNvSpPr>
          <p:nvPr/>
        </p:nvSpPr>
        <p:spPr bwMode="auto">
          <a:xfrm>
            <a:off x="2498725" y="2563812"/>
            <a:ext cx="581025" cy="3446463"/>
          </a:xfrm>
          <a:custGeom>
            <a:avLst/>
            <a:gdLst>
              <a:gd name="T0" fmla="*/ 0 w 226"/>
              <a:gd name="T1" fmla="*/ 1341 h 1341"/>
              <a:gd name="T2" fmla="*/ 0 w 226"/>
              <a:gd name="T3" fmla="*/ 1341 h 1341"/>
              <a:gd name="T4" fmla="*/ 76 w 226"/>
              <a:gd name="T5" fmla="*/ 1177 h 1341"/>
              <a:gd name="T6" fmla="*/ 144 w 226"/>
              <a:gd name="T7" fmla="*/ 754 h 1341"/>
              <a:gd name="T8" fmla="*/ 182 w 226"/>
              <a:gd name="T9" fmla="*/ 361 h 1341"/>
              <a:gd name="T10" fmla="*/ 192 w 226"/>
              <a:gd name="T11" fmla="*/ 251 h 1341"/>
              <a:gd name="T12" fmla="*/ 209 w 226"/>
              <a:gd name="T13" fmla="*/ 84 h 1341"/>
              <a:gd name="T14" fmla="*/ 226 w 226"/>
              <a:gd name="T15" fmla="*/ 0 h 1341"/>
              <a:gd name="T16" fmla="*/ 226 w 226"/>
              <a:gd name="T17" fmla="*/ 0 h 1341"/>
              <a:gd name="T18" fmla="*/ 210 w 226"/>
              <a:gd name="T19" fmla="*/ 84 h 1341"/>
              <a:gd name="T20" fmla="*/ 193 w 226"/>
              <a:gd name="T21" fmla="*/ 251 h 1341"/>
              <a:gd name="T22" fmla="*/ 183 w 226"/>
              <a:gd name="T23" fmla="*/ 361 h 1341"/>
              <a:gd name="T24" fmla="*/ 145 w 226"/>
              <a:gd name="T25" fmla="*/ 754 h 1341"/>
              <a:gd name="T26" fmla="*/ 77 w 226"/>
              <a:gd name="T27" fmla="*/ 1178 h 1341"/>
              <a:gd name="T28" fmla="*/ 0 w 226"/>
              <a:gd name="T29" fmla="*/ 1341 h 13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26" h="1341">
                <a:moveTo>
                  <a:pt x="0" y="1341"/>
                </a:moveTo>
                <a:cubicBezTo>
                  <a:pt x="0" y="1341"/>
                  <a:pt x="0" y="1341"/>
                  <a:pt x="0" y="1341"/>
                </a:cubicBezTo>
                <a:cubicBezTo>
                  <a:pt x="28" y="1322"/>
                  <a:pt x="52" y="1272"/>
                  <a:pt x="76" y="1177"/>
                </a:cubicBezTo>
                <a:cubicBezTo>
                  <a:pt x="101" y="1077"/>
                  <a:pt x="122" y="947"/>
                  <a:pt x="144" y="754"/>
                </a:cubicBezTo>
                <a:cubicBezTo>
                  <a:pt x="160" y="618"/>
                  <a:pt x="171" y="487"/>
                  <a:pt x="182" y="361"/>
                </a:cubicBezTo>
                <a:cubicBezTo>
                  <a:pt x="186" y="323"/>
                  <a:pt x="189" y="287"/>
                  <a:pt x="192" y="251"/>
                </a:cubicBezTo>
                <a:cubicBezTo>
                  <a:pt x="198" y="189"/>
                  <a:pt x="203" y="131"/>
                  <a:pt x="209" y="84"/>
                </a:cubicBezTo>
                <a:cubicBezTo>
                  <a:pt x="214" y="45"/>
                  <a:pt x="219" y="18"/>
                  <a:pt x="226" y="0"/>
                </a:cubicBezTo>
                <a:cubicBezTo>
                  <a:pt x="226" y="0"/>
                  <a:pt x="226" y="0"/>
                  <a:pt x="226" y="0"/>
                </a:cubicBezTo>
                <a:cubicBezTo>
                  <a:pt x="219" y="18"/>
                  <a:pt x="215" y="46"/>
                  <a:pt x="210" y="84"/>
                </a:cubicBezTo>
                <a:cubicBezTo>
                  <a:pt x="204" y="131"/>
                  <a:pt x="198" y="189"/>
                  <a:pt x="193" y="251"/>
                </a:cubicBezTo>
                <a:cubicBezTo>
                  <a:pt x="190" y="287"/>
                  <a:pt x="186" y="323"/>
                  <a:pt x="183" y="361"/>
                </a:cubicBezTo>
                <a:cubicBezTo>
                  <a:pt x="172" y="487"/>
                  <a:pt x="161" y="618"/>
                  <a:pt x="145" y="754"/>
                </a:cubicBezTo>
                <a:cubicBezTo>
                  <a:pt x="123" y="947"/>
                  <a:pt x="102" y="1077"/>
                  <a:pt x="77" y="1178"/>
                </a:cubicBezTo>
                <a:cubicBezTo>
                  <a:pt x="53" y="1273"/>
                  <a:pt x="29" y="1323"/>
                  <a:pt x="0" y="1341"/>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8" name="Freeform 21"/>
          <p:cNvSpPr>
            <a:spLocks/>
          </p:cNvSpPr>
          <p:nvPr/>
        </p:nvSpPr>
        <p:spPr bwMode="auto">
          <a:xfrm>
            <a:off x="708025" y="2563812"/>
            <a:ext cx="2371725" cy="3471863"/>
          </a:xfrm>
          <a:custGeom>
            <a:avLst/>
            <a:gdLst>
              <a:gd name="T0" fmla="*/ 0 w 923"/>
              <a:gd name="T1" fmla="*/ 1351 h 1351"/>
              <a:gd name="T2" fmla="*/ 0 w 923"/>
              <a:gd name="T3" fmla="*/ 1350 h 1351"/>
              <a:gd name="T4" fmla="*/ 51 w 923"/>
              <a:gd name="T5" fmla="*/ 1299 h 1351"/>
              <a:gd name="T6" fmla="*/ 128 w 923"/>
              <a:gd name="T7" fmla="*/ 1187 h 1351"/>
              <a:gd name="T8" fmla="*/ 235 w 923"/>
              <a:gd name="T9" fmla="*/ 1009 h 1351"/>
              <a:gd name="T10" fmla="*/ 303 w 923"/>
              <a:gd name="T11" fmla="*/ 892 h 1351"/>
              <a:gd name="T12" fmla="*/ 370 w 923"/>
              <a:gd name="T13" fmla="*/ 778 h 1351"/>
              <a:gd name="T14" fmla="*/ 674 w 923"/>
              <a:gd name="T15" fmla="*/ 291 h 1351"/>
              <a:gd name="T16" fmla="*/ 810 w 923"/>
              <a:gd name="T17" fmla="*/ 112 h 1351"/>
              <a:gd name="T18" fmla="*/ 923 w 923"/>
              <a:gd name="T19" fmla="*/ 0 h 1351"/>
              <a:gd name="T20" fmla="*/ 923 w 923"/>
              <a:gd name="T21" fmla="*/ 1 h 1351"/>
              <a:gd name="T22" fmla="*/ 811 w 923"/>
              <a:gd name="T23" fmla="*/ 113 h 1351"/>
              <a:gd name="T24" fmla="*/ 675 w 923"/>
              <a:gd name="T25" fmla="*/ 292 h 1351"/>
              <a:gd name="T26" fmla="*/ 370 w 923"/>
              <a:gd name="T27" fmla="*/ 778 h 1351"/>
              <a:gd name="T28" fmla="*/ 304 w 923"/>
              <a:gd name="T29" fmla="*/ 893 h 1351"/>
              <a:gd name="T30" fmla="*/ 235 w 923"/>
              <a:gd name="T31" fmla="*/ 1010 h 1351"/>
              <a:gd name="T32" fmla="*/ 129 w 923"/>
              <a:gd name="T33" fmla="*/ 1188 h 1351"/>
              <a:gd name="T34" fmla="*/ 52 w 923"/>
              <a:gd name="T35" fmla="*/ 1300 h 1351"/>
              <a:gd name="T36" fmla="*/ 0 w 923"/>
              <a:gd name="T37" fmla="*/ 1351 h 1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23" h="1351">
                <a:moveTo>
                  <a:pt x="0" y="1351"/>
                </a:moveTo>
                <a:cubicBezTo>
                  <a:pt x="0" y="1350"/>
                  <a:pt x="0" y="1350"/>
                  <a:pt x="0" y="1350"/>
                </a:cubicBezTo>
                <a:cubicBezTo>
                  <a:pt x="14" y="1341"/>
                  <a:pt x="31" y="1325"/>
                  <a:pt x="51" y="1299"/>
                </a:cubicBezTo>
                <a:cubicBezTo>
                  <a:pt x="73" y="1272"/>
                  <a:pt x="97" y="1236"/>
                  <a:pt x="128" y="1187"/>
                </a:cubicBezTo>
                <a:cubicBezTo>
                  <a:pt x="157" y="1141"/>
                  <a:pt x="191" y="1084"/>
                  <a:pt x="235" y="1009"/>
                </a:cubicBezTo>
                <a:cubicBezTo>
                  <a:pt x="257" y="972"/>
                  <a:pt x="279" y="933"/>
                  <a:pt x="303" y="892"/>
                </a:cubicBezTo>
                <a:cubicBezTo>
                  <a:pt x="324" y="855"/>
                  <a:pt x="347" y="817"/>
                  <a:pt x="370" y="778"/>
                </a:cubicBezTo>
                <a:cubicBezTo>
                  <a:pt x="465" y="615"/>
                  <a:pt x="568" y="444"/>
                  <a:pt x="674" y="291"/>
                </a:cubicBezTo>
                <a:cubicBezTo>
                  <a:pt x="724" y="219"/>
                  <a:pt x="769" y="160"/>
                  <a:pt x="810" y="112"/>
                </a:cubicBezTo>
                <a:cubicBezTo>
                  <a:pt x="851" y="64"/>
                  <a:pt x="888" y="27"/>
                  <a:pt x="923" y="0"/>
                </a:cubicBezTo>
                <a:cubicBezTo>
                  <a:pt x="923" y="1"/>
                  <a:pt x="923" y="1"/>
                  <a:pt x="923" y="1"/>
                </a:cubicBezTo>
                <a:cubicBezTo>
                  <a:pt x="889" y="28"/>
                  <a:pt x="852" y="65"/>
                  <a:pt x="811" y="113"/>
                </a:cubicBezTo>
                <a:cubicBezTo>
                  <a:pt x="770" y="161"/>
                  <a:pt x="725" y="219"/>
                  <a:pt x="675" y="292"/>
                </a:cubicBezTo>
                <a:cubicBezTo>
                  <a:pt x="569" y="444"/>
                  <a:pt x="466" y="616"/>
                  <a:pt x="370" y="778"/>
                </a:cubicBezTo>
                <a:cubicBezTo>
                  <a:pt x="348" y="817"/>
                  <a:pt x="325" y="856"/>
                  <a:pt x="304" y="893"/>
                </a:cubicBezTo>
                <a:cubicBezTo>
                  <a:pt x="280" y="934"/>
                  <a:pt x="258" y="972"/>
                  <a:pt x="235" y="1010"/>
                </a:cubicBezTo>
                <a:cubicBezTo>
                  <a:pt x="192" y="1085"/>
                  <a:pt x="158" y="1141"/>
                  <a:pt x="129" y="1188"/>
                </a:cubicBezTo>
                <a:cubicBezTo>
                  <a:pt x="98" y="1237"/>
                  <a:pt x="73" y="1272"/>
                  <a:pt x="52" y="1300"/>
                </a:cubicBezTo>
                <a:cubicBezTo>
                  <a:pt x="31" y="1326"/>
                  <a:pt x="15" y="1342"/>
                  <a:pt x="0" y="1351"/>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29" name="Freeform 22"/>
          <p:cNvSpPr>
            <a:spLocks/>
          </p:cNvSpPr>
          <p:nvPr/>
        </p:nvSpPr>
        <p:spPr bwMode="auto">
          <a:xfrm>
            <a:off x="708025" y="1749425"/>
            <a:ext cx="3670300" cy="4286251"/>
          </a:xfrm>
          <a:custGeom>
            <a:avLst/>
            <a:gdLst>
              <a:gd name="T0" fmla="*/ 0 w 1428"/>
              <a:gd name="T1" fmla="*/ 1668 h 1668"/>
              <a:gd name="T2" fmla="*/ 0 w 1428"/>
              <a:gd name="T3" fmla="*/ 1667 h 1668"/>
              <a:gd name="T4" fmla="*/ 138 w 1428"/>
              <a:gd name="T5" fmla="*/ 1610 h 1668"/>
              <a:gd name="T6" fmla="*/ 328 w 1428"/>
              <a:gd name="T7" fmla="*/ 1463 h 1668"/>
              <a:gd name="T8" fmla="*/ 563 w 1428"/>
              <a:gd name="T9" fmla="*/ 1219 h 1668"/>
              <a:gd name="T10" fmla="*/ 818 w 1428"/>
              <a:gd name="T11" fmla="*/ 903 h 1668"/>
              <a:gd name="T12" fmla="*/ 1055 w 1428"/>
              <a:gd name="T13" fmla="*/ 573 h 1668"/>
              <a:gd name="T14" fmla="*/ 1239 w 1428"/>
              <a:gd name="T15" fmla="*/ 295 h 1668"/>
              <a:gd name="T16" fmla="*/ 1338 w 1428"/>
              <a:gd name="T17" fmla="*/ 139 h 1668"/>
              <a:gd name="T18" fmla="*/ 1360 w 1428"/>
              <a:gd name="T19" fmla="*/ 104 h 1668"/>
              <a:gd name="T20" fmla="*/ 1427 w 1428"/>
              <a:gd name="T21" fmla="*/ 0 h 1668"/>
              <a:gd name="T22" fmla="*/ 1428 w 1428"/>
              <a:gd name="T23" fmla="*/ 1 h 1668"/>
              <a:gd name="T24" fmla="*/ 1361 w 1428"/>
              <a:gd name="T25" fmla="*/ 104 h 1668"/>
              <a:gd name="T26" fmla="*/ 1339 w 1428"/>
              <a:gd name="T27" fmla="*/ 140 h 1668"/>
              <a:gd name="T28" fmla="*/ 1240 w 1428"/>
              <a:gd name="T29" fmla="*/ 296 h 1668"/>
              <a:gd name="T30" fmla="*/ 1056 w 1428"/>
              <a:gd name="T31" fmla="*/ 574 h 1668"/>
              <a:gd name="T32" fmla="*/ 819 w 1428"/>
              <a:gd name="T33" fmla="*/ 903 h 1668"/>
              <a:gd name="T34" fmla="*/ 564 w 1428"/>
              <a:gd name="T35" fmla="*/ 1220 h 1668"/>
              <a:gd name="T36" fmla="*/ 328 w 1428"/>
              <a:gd name="T37" fmla="*/ 1464 h 1668"/>
              <a:gd name="T38" fmla="*/ 139 w 1428"/>
              <a:gd name="T39" fmla="*/ 1611 h 1668"/>
              <a:gd name="T40" fmla="*/ 0 w 1428"/>
              <a:gd name="T41" fmla="*/ 1668 h 16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28" h="1668">
                <a:moveTo>
                  <a:pt x="0" y="1668"/>
                </a:moveTo>
                <a:cubicBezTo>
                  <a:pt x="0" y="1667"/>
                  <a:pt x="0" y="1667"/>
                  <a:pt x="0" y="1667"/>
                </a:cubicBezTo>
                <a:cubicBezTo>
                  <a:pt x="40" y="1661"/>
                  <a:pt x="86" y="1642"/>
                  <a:pt x="138" y="1610"/>
                </a:cubicBezTo>
                <a:cubicBezTo>
                  <a:pt x="196" y="1576"/>
                  <a:pt x="259" y="1526"/>
                  <a:pt x="328" y="1463"/>
                </a:cubicBezTo>
                <a:cubicBezTo>
                  <a:pt x="398" y="1399"/>
                  <a:pt x="475" y="1319"/>
                  <a:pt x="563" y="1219"/>
                </a:cubicBezTo>
                <a:cubicBezTo>
                  <a:pt x="645" y="1124"/>
                  <a:pt x="731" y="1018"/>
                  <a:pt x="818" y="903"/>
                </a:cubicBezTo>
                <a:cubicBezTo>
                  <a:pt x="899" y="796"/>
                  <a:pt x="978" y="685"/>
                  <a:pt x="1055" y="573"/>
                </a:cubicBezTo>
                <a:cubicBezTo>
                  <a:pt x="1122" y="475"/>
                  <a:pt x="1184" y="382"/>
                  <a:pt x="1239" y="295"/>
                </a:cubicBezTo>
                <a:cubicBezTo>
                  <a:pt x="1277" y="237"/>
                  <a:pt x="1309" y="185"/>
                  <a:pt x="1338" y="139"/>
                </a:cubicBezTo>
                <a:cubicBezTo>
                  <a:pt x="1346" y="127"/>
                  <a:pt x="1353" y="115"/>
                  <a:pt x="1360" y="104"/>
                </a:cubicBezTo>
                <a:cubicBezTo>
                  <a:pt x="1389" y="57"/>
                  <a:pt x="1410" y="25"/>
                  <a:pt x="1427" y="0"/>
                </a:cubicBezTo>
                <a:cubicBezTo>
                  <a:pt x="1428" y="1"/>
                  <a:pt x="1428" y="1"/>
                  <a:pt x="1428" y="1"/>
                </a:cubicBezTo>
                <a:cubicBezTo>
                  <a:pt x="1411" y="26"/>
                  <a:pt x="1390" y="58"/>
                  <a:pt x="1361" y="104"/>
                </a:cubicBezTo>
                <a:cubicBezTo>
                  <a:pt x="1354" y="116"/>
                  <a:pt x="1346" y="127"/>
                  <a:pt x="1339" y="140"/>
                </a:cubicBezTo>
                <a:cubicBezTo>
                  <a:pt x="1310" y="185"/>
                  <a:pt x="1277" y="237"/>
                  <a:pt x="1240" y="296"/>
                </a:cubicBezTo>
                <a:cubicBezTo>
                  <a:pt x="1185" y="382"/>
                  <a:pt x="1123" y="476"/>
                  <a:pt x="1056" y="574"/>
                </a:cubicBezTo>
                <a:cubicBezTo>
                  <a:pt x="979" y="686"/>
                  <a:pt x="900" y="797"/>
                  <a:pt x="819" y="903"/>
                </a:cubicBezTo>
                <a:cubicBezTo>
                  <a:pt x="732" y="1019"/>
                  <a:pt x="646" y="1125"/>
                  <a:pt x="564" y="1220"/>
                </a:cubicBezTo>
                <a:cubicBezTo>
                  <a:pt x="476" y="1320"/>
                  <a:pt x="399" y="1400"/>
                  <a:pt x="328" y="1464"/>
                </a:cubicBezTo>
                <a:cubicBezTo>
                  <a:pt x="260" y="1527"/>
                  <a:pt x="196" y="1576"/>
                  <a:pt x="139" y="1611"/>
                </a:cubicBezTo>
                <a:cubicBezTo>
                  <a:pt x="87" y="1643"/>
                  <a:pt x="40" y="1662"/>
                  <a:pt x="0" y="1668"/>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0" name="Freeform 25"/>
          <p:cNvSpPr>
            <a:spLocks/>
          </p:cNvSpPr>
          <p:nvPr/>
        </p:nvSpPr>
        <p:spPr bwMode="auto">
          <a:xfrm>
            <a:off x="-1141412" y="4981575"/>
            <a:ext cx="5651500" cy="1219200"/>
          </a:xfrm>
          <a:custGeom>
            <a:avLst/>
            <a:gdLst>
              <a:gd name="T0" fmla="*/ 517 w 2198"/>
              <a:gd name="T1" fmla="*/ 376 h 474"/>
              <a:gd name="T2" fmla="*/ 0 w 2198"/>
              <a:gd name="T3" fmla="*/ 170 h 474"/>
              <a:gd name="T4" fmla="*/ 1 w 2198"/>
              <a:gd name="T5" fmla="*/ 169 h 474"/>
              <a:gd name="T6" fmla="*/ 1259 w 2198"/>
              <a:gd name="T7" fmla="*/ 426 h 474"/>
              <a:gd name="T8" fmla="*/ 1819 w 2198"/>
              <a:gd name="T9" fmla="*/ 271 h 474"/>
              <a:gd name="T10" fmla="*/ 2197 w 2198"/>
              <a:gd name="T11" fmla="*/ 0 h 474"/>
              <a:gd name="T12" fmla="*/ 2198 w 2198"/>
              <a:gd name="T13" fmla="*/ 0 h 474"/>
              <a:gd name="T14" fmla="*/ 2029 w 2198"/>
              <a:gd name="T15" fmla="*/ 147 h 474"/>
              <a:gd name="T16" fmla="*/ 1819 w 2198"/>
              <a:gd name="T17" fmla="*/ 271 h 474"/>
              <a:gd name="T18" fmla="*/ 1554 w 2198"/>
              <a:gd name="T19" fmla="*/ 370 h 474"/>
              <a:gd name="T20" fmla="*/ 1259 w 2198"/>
              <a:gd name="T21" fmla="*/ 427 h 474"/>
              <a:gd name="T22" fmla="*/ 517 w 2198"/>
              <a:gd name="T23" fmla="*/ 376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98" h="474">
                <a:moveTo>
                  <a:pt x="517" y="376"/>
                </a:moveTo>
                <a:cubicBezTo>
                  <a:pt x="334" y="330"/>
                  <a:pt x="159" y="261"/>
                  <a:pt x="0" y="170"/>
                </a:cubicBezTo>
                <a:cubicBezTo>
                  <a:pt x="1" y="169"/>
                  <a:pt x="1" y="169"/>
                  <a:pt x="1" y="169"/>
                </a:cubicBezTo>
                <a:cubicBezTo>
                  <a:pt x="368" y="381"/>
                  <a:pt x="826" y="474"/>
                  <a:pt x="1259" y="426"/>
                </a:cubicBezTo>
                <a:cubicBezTo>
                  <a:pt x="1460" y="404"/>
                  <a:pt x="1653" y="350"/>
                  <a:pt x="1819" y="271"/>
                </a:cubicBezTo>
                <a:cubicBezTo>
                  <a:pt x="1966" y="200"/>
                  <a:pt x="2097" y="107"/>
                  <a:pt x="2197" y="0"/>
                </a:cubicBezTo>
                <a:cubicBezTo>
                  <a:pt x="2198" y="0"/>
                  <a:pt x="2198" y="0"/>
                  <a:pt x="2198" y="0"/>
                </a:cubicBezTo>
                <a:cubicBezTo>
                  <a:pt x="2148" y="53"/>
                  <a:pt x="2091" y="102"/>
                  <a:pt x="2029" y="147"/>
                </a:cubicBezTo>
                <a:cubicBezTo>
                  <a:pt x="1965" y="194"/>
                  <a:pt x="1894" y="236"/>
                  <a:pt x="1819" y="271"/>
                </a:cubicBezTo>
                <a:cubicBezTo>
                  <a:pt x="1737" y="311"/>
                  <a:pt x="1648" y="344"/>
                  <a:pt x="1554" y="370"/>
                </a:cubicBezTo>
                <a:cubicBezTo>
                  <a:pt x="1460" y="397"/>
                  <a:pt x="1360" y="416"/>
                  <a:pt x="1259" y="427"/>
                </a:cubicBezTo>
                <a:cubicBezTo>
                  <a:pt x="1013" y="455"/>
                  <a:pt x="758" y="436"/>
                  <a:pt x="517" y="37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1" name="Freeform 26"/>
          <p:cNvSpPr>
            <a:spLocks/>
          </p:cNvSpPr>
          <p:nvPr/>
        </p:nvSpPr>
        <p:spPr bwMode="auto">
          <a:xfrm>
            <a:off x="-1141412" y="3914775"/>
            <a:ext cx="6548438" cy="2216150"/>
          </a:xfrm>
          <a:custGeom>
            <a:avLst/>
            <a:gdLst>
              <a:gd name="T0" fmla="*/ 490 w 2547"/>
              <a:gd name="T1" fmla="*/ 780 h 862"/>
              <a:gd name="T2" fmla="*/ 0 w 2547"/>
              <a:gd name="T3" fmla="*/ 585 h 862"/>
              <a:gd name="T4" fmla="*/ 1 w 2547"/>
              <a:gd name="T5" fmla="*/ 584 h 862"/>
              <a:gd name="T6" fmla="*/ 766 w 2547"/>
              <a:gd name="T7" fmla="*/ 829 h 862"/>
              <a:gd name="T8" fmla="*/ 1615 w 2547"/>
              <a:gd name="T9" fmla="*/ 758 h 862"/>
              <a:gd name="T10" fmla="*/ 1971 w 2547"/>
              <a:gd name="T11" fmla="*/ 613 h 862"/>
              <a:gd name="T12" fmla="*/ 2246 w 2547"/>
              <a:gd name="T13" fmla="*/ 423 h 862"/>
              <a:gd name="T14" fmla="*/ 2546 w 2547"/>
              <a:gd name="T15" fmla="*/ 0 h 862"/>
              <a:gd name="T16" fmla="*/ 2547 w 2547"/>
              <a:gd name="T17" fmla="*/ 0 h 862"/>
              <a:gd name="T18" fmla="*/ 2247 w 2547"/>
              <a:gd name="T19" fmla="*/ 424 h 862"/>
              <a:gd name="T20" fmla="*/ 1972 w 2547"/>
              <a:gd name="T21" fmla="*/ 614 h 862"/>
              <a:gd name="T22" fmla="*/ 1616 w 2547"/>
              <a:gd name="T23" fmla="*/ 759 h 862"/>
              <a:gd name="T24" fmla="*/ 766 w 2547"/>
              <a:gd name="T25" fmla="*/ 830 h 862"/>
              <a:gd name="T26" fmla="*/ 490 w 2547"/>
              <a:gd name="T27" fmla="*/ 780 h 8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547" h="862">
                <a:moveTo>
                  <a:pt x="490" y="780"/>
                </a:moveTo>
                <a:cubicBezTo>
                  <a:pt x="314" y="736"/>
                  <a:pt x="147" y="670"/>
                  <a:pt x="0" y="585"/>
                </a:cubicBezTo>
                <a:cubicBezTo>
                  <a:pt x="1" y="584"/>
                  <a:pt x="1" y="584"/>
                  <a:pt x="1" y="584"/>
                </a:cubicBezTo>
                <a:cubicBezTo>
                  <a:pt x="222" y="713"/>
                  <a:pt x="487" y="797"/>
                  <a:pt x="766" y="829"/>
                </a:cubicBezTo>
                <a:cubicBezTo>
                  <a:pt x="1052" y="861"/>
                  <a:pt x="1346" y="837"/>
                  <a:pt x="1615" y="758"/>
                </a:cubicBezTo>
                <a:cubicBezTo>
                  <a:pt x="1743" y="721"/>
                  <a:pt x="1863" y="672"/>
                  <a:pt x="1971" y="613"/>
                </a:cubicBezTo>
                <a:cubicBezTo>
                  <a:pt x="2074" y="558"/>
                  <a:pt x="2166" y="494"/>
                  <a:pt x="2246" y="423"/>
                </a:cubicBezTo>
                <a:cubicBezTo>
                  <a:pt x="2385" y="300"/>
                  <a:pt x="2489" y="154"/>
                  <a:pt x="2546" y="0"/>
                </a:cubicBezTo>
                <a:cubicBezTo>
                  <a:pt x="2547" y="0"/>
                  <a:pt x="2547" y="0"/>
                  <a:pt x="2547" y="0"/>
                </a:cubicBezTo>
                <a:cubicBezTo>
                  <a:pt x="2490" y="154"/>
                  <a:pt x="2386" y="301"/>
                  <a:pt x="2247" y="424"/>
                </a:cubicBezTo>
                <a:cubicBezTo>
                  <a:pt x="2167" y="494"/>
                  <a:pt x="2074" y="558"/>
                  <a:pt x="1972" y="614"/>
                </a:cubicBezTo>
                <a:cubicBezTo>
                  <a:pt x="1863" y="673"/>
                  <a:pt x="1744" y="722"/>
                  <a:pt x="1616" y="759"/>
                </a:cubicBezTo>
                <a:cubicBezTo>
                  <a:pt x="1346" y="838"/>
                  <a:pt x="1052" y="862"/>
                  <a:pt x="766" y="830"/>
                </a:cubicBezTo>
                <a:cubicBezTo>
                  <a:pt x="672" y="819"/>
                  <a:pt x="580" y="803"/>
                  <a:pt x="490" y="780"/>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2" name="Freeform 27"/>
          <p:cNvSpPr>
            <a:spLocks/>
          </p:cNvSpPr>
          <p:nvPr/>
        </p:nvSpPr>
        <p:spPr bwMode="auto">
          <a:xfrm>
            <a:off x="-1141412" y="2563812"/>
            <a:ext cx="4221163" cy="2873375"/>
          </a:xfrm>
          <a:custGeom>
            <a:avLst/>
            <a:gdLst>
              <a:gd name="T0" fmla="*/ 11 w 1642"/>
              <a:gd name="T1" fmla="*/ 1116 h 1118"/>
              <a:gd name="T2" fmla="*/ 0 w 1642"/>
              <a:gd name="T3" fmla="*/ 1111 h 1118"/>
              <a:gd name="T4" fmla="*/ 1 w 1642"/>
              <a:gd name="T5" fmla="*/ 1110 h 1118"/>
              <a:gd name="T6" fmla="*/ 50 w 1642"/>
              <a:gd name="T7" fmla="*/ 1112 h 1118"/>
              <a:gd name="T8" fmla="*/ 154 w 1642"/>
              <a:gd name="T9" fmla="*/ 1062 h 1118"/>
              <a:gd name="T10" fmla="*/ 326 w 1642"/>
              <a:gd name="T11" fmla="*/ 949 h 1118"/>
              <a:gd name="T12" fmla="*/ 565 w 1642"/>
              <a:gd name="T13" fmla="*/ 776 h 1118"/>
              <a:gd name="T14" fmla="*/ 790 w 1642"/>
              <a:gd name="T15" fmla="*/ 607 h 1118"/>
              <a:gd name="T16" fmla="*/ 1148 w 1642"/>
              <a:gd name="T17" fmla="*/ 341 h 1118"/>
              <a:gd name="T18" fmla="*/ 1419 w 1642"/>
              <a:gd name="T19" fmla="*/ 147 h 1118"/>
              <a:gd name="T20" fmla="*/ 1642 w 1642"/>
              <a:gd name="T21" fmla="*/ 0 h 1118"/>
              <a:gd name="T22" fmla="*/ 1642 w 1642"/>
              <a:gd name="T23" fmla="*/ 1 h 1118"/>
              <a:gd name="T24" fmla="*/ 1419 w 1642"/>
              <a:gd name="T25" fmla="*/ 147 h 1118"/>
              <a:gd name="T26" fmla="*/ 1148 w 1642"/>
              <a:gd name="T27" fmla="*/ 341 h 1118"/>
              <a:gd name="T28" fmla="*/ 791 w 1642"/>
              <a:gd name="T29" fmla="*/ 608 h 1118"/>
              <a:gd name="T30" fmla="*/ 565 w 1642"/>
              <a:gd name="T31" fmla="*/ 776 h 1118"/>
              <a:gd name="T32" fmla="*/ 326 w 1642"/>
              <a:gd name="T33" fmla="*/ 950 h 1118"/>
              <a:gd name="T34" fmla="*/ 154 w 1642"/>
              <a:gd name="T35" fmla="*/ 1062 h 1118"/>
              <a:gd name="T36" fmla="*/ 50 w 1642"/>
              <a:gd name="T37" fmla="*/ 1113 h 1118"/>
              <a:gd name="T38" fmla="*/ 11 w 1642"/>
              <a:gd name="T39" fmla="*/ 1116 h 1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42" h="1118">
                <a:moveTo>
                  <a:pt x="11" y="1116"/>
                </a:moveTo>
                <a:cubicBezTo>
                  <a:pt x="6" y="1115"/>
                  <a:pt x="3" y="1113"/>
                  <a:pt x="0" y="1111"/>
                </a:cubicBezTo>
                <a:cubicBezTo>
                  <a:pt x="1" y="1110"/>
                  <a:pt x="1" y="1110"/>
                  <a:pt x="1" y="1110"/>
                </a:cubicBezTo>
                <a:cubicBezTo>
                  <a:pt x="10" y="1118"/>
                  <a:pt x="27" y="1118"/>
                  <a:pt x="50" y="1112"/>
                </a:cubicBezTo>
                <a:cubicBezTo>
                  <a:pt x="75" y="1104"/>
                  <a:pt x="108" y="1088"/>
                  <a:pt x="154" y="1062"/>
                </a:cubicBezTo>
                <a:cubicBezTo>
                  <a:pt x="200" y="1034"/>
                  <a:pt x="257" y="997"/>
                  <a:pt x="326" y="949"/>
                </a:cubicBezTo>
                <a:cubicBezTo>
                  <a:pt x="395" y="901"/>
                  <a:pt x="469" y="847"/>
                  <a:pt x="565" y="776"/>
                </a:cubicBezTo>
                <a:cubicBezTo>
                  <a:pt x="638" y="721"/>
                  <a:pt x="712" y="666"/>
                  <a:pt x="790" y="607"/>
                </a:cubicBezTo>
                <a:cubicBezTo>
                  <a:pt x="907" y="519"/>
                  <a:pt x="1027" y="429"/>
                  <a:pt x="1148" y="341"/>
                </a:cubicBezTo>
                <a:cubicBezTo>
                  <a:pt x="1248" y="267"/>
                  <a:pt x="1337" y="204"/>
                  <a:pt x="1419" y="147"/>
                </a:cubicBezTo>
                <a:cubicBezTo>
                  <a:pt x="1502" y="89"/>
                  <a:pt x="1575" y="41"/>
                  <a:pt x="1642" y="0"/>
                </a:cubicBezTo>
                <a:cubicBezTo>
                  <a:pt x="1642" y="1"/>
                  <a:pt x="1642" y="1"/>
                  <a:pt x="1642" y="1"/>
                </a:cubicBezTo>
                <a:cubicBezTo>
                  <a:pt x="1576" y="42"/>
                  <a:pt x="1503" y="90"/>
                  <a:pt x="1419" y="147"/>
                </a:cubicBezTo>
                <a:cubicBezTo>
                  <a:pt x="1337" y="204"/>
                  <a:pt x="1249" y="268"/>
                  <a:pt x="1148" y="341"/>
                </a:cubicBezTo>
                <a:cubicBezTo>
                  <a:pt x="1028" y="429"/>
                  <a:pt x="907" y="520"/>
                  <a:pt x="791" y="608"/>
                </a:cubicBezTo>
                <a:cubicBezTo>
                  <a:pt x="713" y="666"/>
                  <a:pt x="639" y="722"/>
                  <a:pt x="565" y="776"/>
                </a:cubicBezTo>
                <a:cubicBezTo>
                  <a:pt x="469" y="848"/>
                  <a:pt x="396" y="901"/>
                  <a:pt x="326" y="950"/>
                </a:cubicBezTo>
                <a:cubicBezTo>
                  <a:pt x="257" y="998"/>
                  <a:pt x="201" y="1035"/>
                  <a:pt x="154" y="1062"/>
                </a:cubicBezTo>
                <a:cubicBezTo>
                  <a:pt x="108" y="1089"/>
                  <a:pt x="76" y="1105"/>
                  <a:pt x="50" y="1113"/>
                </a:cubicBezTo>
                <a:cubicBezTo>
                  <a:pt x="34" y="1117"/>
                  <a:pt x="20" y="1118"/>
                  <a:pt x="11" y="111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3" name="Freeform 31"/>
          <p:cNvSpPr>
            <a:spLocks/>
          </p:cNvSpPr>
          <p:nvPr/>
        </p:nvSpPr>
        <p:spPr bwMode="auto">
          <a:xfrm>
            <a:off x="5021263" y="-88900"/>
            <a:ext cx="793750" cy="344488"/>
          </a:xfrm>
          <a:custGeom>
            <a:avLst/>
            <a:gdLst>
              <a:gd name="T0" fmla="*/ 1 w 309"/>
              <a:gd name="T1" fmla="*/ 134 h 134"/>
              <a:gd name="T2" fmla="*/ 0 w 309"/>
              <a:gd name="T3" fmla="*/ 134 h 134"/>
              <a:gd name="T4" fmla="*/ 145 w 309"/>
              <a:gd name="T5" fmla="*/ 43 h 134"/>
              <a:gd name="T6" fmla="*/ 309 w 309"/>
              <a:gd name="T7" fmla="*/ 22 h 134"/>
              <a:gd name="T8" fmla="*/ 309 w 309"/>
              <a:gd name="T9" fmla="*/ 23 h 134"/>
              <a:gd name="T10" fmla="*/ 1 w 309"/>
              <a:gd name="T11" fmla="*/ 134 h 134"/>
            </a:gdLst>
            <a:ahLst/>
            <a:cxnLst>
              <a:cxn ang="0">
                <a:pos x="T0" y="T1"/>
              </a:cxn>
              <a:cxn ang="0">
                <a:pos x="T2" y="T3"/>
              </a:cxn>
              <a:cxn ang="0">
                <a:pos x="T4" y="T5"/>
              </a:cxn>
              <a:cxn ang="0">
                <a:pos x="T6" y="T7"/>
              </a:cxn>
              <a:cxn ang="0">
                <a:pos x="T8" y="T9"/>
              </a:cxn>
              <a:cxn ang="0">
                <a:pos x="T10" y="T11"/>
              </a:cxn>
            </a:cxnLst>
            <a:rect l="0" t="0" r="r" b="b"/>
            <a:pathLst>
              <a:path w="309" h="134">
                <a:moveTo>
                  <a:pt x="1" y="134"/>
                </a:moveTo>
                <a:cubicBezTo>
                  <a:pt x="0" y="134"/>
                  <a:pt x="0" y="134"/>
                  <a:pt x="0" y="134"/>
                </a:cubicBezTo>
                <a:cubicBezTo>
                  <a:pt x="46" y="94"/>
                  <a:pt x="96" y="63"/>
                  <a:pt x="145" y="43"/>
                </a:cubicBezTo>
                <a:cubicBezTo>
                  <a:pt x="202" y="20"/>
                  <a:pt x="257" y="13"/>
                  <a:pt x="309" y="22"/>
                </a:cubicBezTo>
                <a:cubicBezTo>
                  <a:pt x="309" y="23"/>
                  <a:pt x="309" y="23"/>
                  <a:pt x="309" y="23"/>
                </a:cubicBezTo>
                <a:cubicBezTo>
                  <a:pt x="179" y="0"/>
                  <a:pt x="60" y="83"/>
                  <a:pt x="1" y="134"/>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4" name="Freeform 32"/>
          <p:cNvSpPr>
            <a:spLocks/>
          </p:cNvSpPr>
          <p:nvPr/>
        </p:nvSpPr>
        <p:spPr bwMode="auto">
          <a:xfrm>
            <a:off x="4846638" y="-117475"/>
            <a:ext cx="968375" cy="509588"/>
          </a:xfrm>
          <a:custGeom>
            <a:avLst/>
            <a:gdLst>
              <a:gd name="T0" fmla="*/ 1 w 377"/>
              <a:gd name="T1" fmla="*/ 198 h 198"/>
              <a:gd name="T2" fmla="*/ 0 w 377"/>
              <a:gd name="T3" fmla="*/ 198 h 198"/>
              <a:gd name="T4" fmla="*/ 171 w 377"/>
              <a:gd name="T5" fmla="*/ 67 h 198"/>
              <a:gd name="T6" fmla="*/ 377 w 377"/>
              <a:gd name="T7" fmla="*/ 33 h 198"/>
              <a:gd name="T8" fmla="*/ 377 w 377"/>
              <a:gd name="T9" fmla="*/ 34 h 198"/>
              <a:gd name="T10" fmla="*/ 1 w 377"/>
              <a:gd name="T11" fmla="*/ 198 h 198"/>
            </a:gdLst>
            <a:ahLst/>
            <a:cxnLst>
              <a:cxn ang="0">
                <a:pos x="T0" y="T1"/>
              </a:cxn>
              <a:cxn ang="0">
                <a:pos x="T2" y="T3"/>
              </a:cxn>
              <a:cxn ang="0">
                <a:pos x="T4" y="T5"/>
              </a:cxn>
              <a:cxn ang="0">
                <a:pos x="T6" y="T7"/>
              </a:cxn>
              <a:cxn ang="0">
                <a:pos x="T8" y="T9"/>
              </a:cxn>
              <a:cxn ang="0">
                <a:pos x="T10" y="T11"/>
              </a:cxn>
            </a:cxnLst>
            <a:rect l="0" t="0" r="r" b="b"/>
            <a:pathLst>
              <a:path w="377" h="198">
                <a:moveTo>
                  <a:pt x="1" y="198"/>
                </a:moveTo>
                <a:cubicBezTo>
                  <a:pt x="0" y="198"/>
                  <a:pt x="0" y="198"/>
                  <a:pt x="0" y="198"/>
                </a:cubicBezTo>
                <a:cubicBezTo>
                  <a:pt x="38" y="159"/>
                  <a:pt x="98" y="104"/>
                  <a:pt x="171" y="67"/>
                </a:cubicBezTo>
                <a:cubicBezTo>
                  <a:pt x="243" y="31"/>
                  <a:pt x="312" y="20"/>
                  <a:pt x="377" y="33"/>
                </a:cubicBezTo>
                <a:cubicBezTo>
                  <a:pt x="377" y="34"/>
                  <a:pt x="377" y="34"/>
                  <a:pt x="377" y="34"/>
                </a:cubicBezTo>
                <a:cubicBezTo>
                  <a:pt x="211" y="0"/>
                  <a:pt x="59" y="138"/>
                  <a:pt x="1" y="198"/>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5" name="Freeform 35"/>
          <p:cNvSpPr>
            <a:spLocks/>
          </p:cNvSpPr>
          <p:nvPr/>
        </p:nvSpPr>
        <p:spPr bwMode="auto">
          <a:xfrm>
            <a:off x="4495800" y="-73025"/>
            <a:ext cx="1319213" cy="1046163"/>
          </a:xfrm>
          <a:custGeom>
            <a:avLst/>
            <a:gdLst>
              <a:gd name="T0" fmla="*/ 1 w 513"/>
              <a:gd name="T1" fmla="*/ 407 h 407"/>
              <a:gd name="T2" fmla="*/ 0 w 513"/>
              <a:gd name="T3" fmla="*/ 406 h 407"/>
              <a:gd name="T4" fmla="*/ 177 w 513"/>
              <a:gd name="T5" fmla="*/ 157 h 407"/>
              <a:gd name="T6" fmla="*/ 332 w 513"/>
              <a:gd name="T7" fmla="*/ 46 h 407"/>
              <a:gd name="T8" fmla="*/ 513 w 513"/>
              <a:gd name="T9" fmla="*/ 16 h 407"/>
              <a:gd name="T10" fmla="*/ 513 w 513"/>
              <a:gd name="T11" fmla="*/ 17 h 407"/>
              <a:gd name="T12" fmla="*/ 178 w 513"/>
              <a:gd name="T13" fmla="*/ 157 h 407"/>
              <a:gd name="T14" fmla="*/ 1 w 513"/>
              <a:gd name="T15" fmla="*/ 407 h 40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13" h="407">
                <a:moveTo>
                  <a:pt x="1" y="407"/>
                </a:moveTo>
                <a:cubicBezTo>
                  <a:pt x="0" y="406"/>
                  <a:pt x="0" y="406"/>
                  <a:pt x="0" y="406"/>
                </a:cubicBezTo>
                <a:cubicBezTo>
                  <a:pt x="49" y="307"/>
                  <a:pt x="107" y="225"/>
                  <a:pt x="177" y="157"/>
                </a:cubicBezTo>
                <a:cubicBezTo>
                  <a:pt x="226" y="109"/>
                  <a:pt x="279" y="71"/>
                  <a:pt x="332" y="46"/>
                </a:cubicBezTo>
                <a:cubicBezTo>
                  <a:pt x="395" y="17"/>
                  <a:pt x="455" y="7"/>
                  <a:pt x="513" y="16"/>
                </a:cubicBezTo>
                <a:cubicBezTo>
                  <a:pt x="513" y="17"/>
                  <a:pt x="513" y="17"/>
                  <a:pt x="513" y="17"/>
                </a:cubicBezTo>
                <a:cubicBezTo>
                  <a:pt x="408" y="0"/>
                  <a:pt x="286" y="51"/>
                  <a:pt x="178" y="157"/>
                </a:cubicBezTo>
                <a:cubicBezTo>
                  <a:pt x="108" y="226"/>
                  <a:pt x="50" y="307"/>
                  <a:pt x="1" y="407"/>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6" name="Freeform 37"/>
          <p:cNvSpPr>
            <a:spLocks/>
          </p:cNvSpPr>
          <p:nvPr/>
        </p:nvSpPr>
        <p:spPr bwMode="auto">
          <a:xfrm>
            <a:off x="3079750" y="-31750"/>
            <a:ext cx="2735263" cy="2595563"/>
          </a:xfrm>
          <a:custGeom>
            <a:avLst/>
            <a:gdLst>
              <a:gd name="T0" fmla="*/ 0 w 1064"/>
              <a:gd name="T1" fmla="*/ 1010 h 1010"/>
              <a:gd name="T2" fmla="*/ 0 w 1064"/>
              <a:gd name="T3" fmla="*/ 1010 h 1010"/>
              <a:gd name="T4" fmla="*/ 479 w 1064"/>
              <a:gd name="T5" fmla="*/ 742 h 1010"/>
              <a:gd name="T6" fmla="*/ 821 w 1064"/>
              <a:gd name="T7" fmla="*/ 460 h 1010"/>
              <a:gd name="T8" fmla="*/ 1009 w 1064"/>
              <a:gd name="T9" fmla="*/ 205 h 1010"/>
              <a:gd name="T10" fmla="*/ 1063 w 1064"/>
              <a:gd name="T11" fmla="*/ 0 h 1010"/>
              <a:gd name="T12" fmla="*/ 1064 w 1064"/>
              <a:gd name="T13" fmla="*/ 0 h 1010"/>
              <a:gd name="T14" fmla="*/ 1009 w 1064"/>
              <a:gd name="T15" fmla="*/ 206 h 1010"/>
              <a:gd name="T16" fmla="*/ 822 w 1064"/>
              <a:gd name="T17" fmla="*/ 460 h 1010"/>
              <a:gd name="T18" fmla="*/ 479 w 1064"/>
              <a:gd name="T19" fmla="*/ 743 h 1010"/>
              <a:gd name="T20" fmla="*/ 0 w 1064"/>
              <a:gd name="T21" fmla="*/ 101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64" h="1010">
                <a:moveTo>
                  <a:pt x="0" y="1010"/>
                </a:moveTo>
                <a:cubicBezTo>
                  <a:pt x="0" y="1010"/>
                  <a:pt x="0" y="1010"/>
                  <a:pt x="0" y="1010"/>
                </a:cubicBezTo>
                <a:cubicBezTo>
                  <a:pt x="175" y="929"/>
                  <a:pt x="336" y="839"/>
                  <a:pt x="479" y="742"/>
                </a:cubicBezTo>
                <a:cubicBezTo>
                  <a:pt x="613" y="651"/>
                  <a:pt x="728" y="556"/>
                  <a:pt x="821" y="460"/>
                </a:cubicBezTo>
                <a:cubicBezTo>
                  <a:pt x="905" y="373"/>
                  <a:pt x="968" y="287"/>
                  <a:pt x="1009" y="205"/>
                </a:cubicBezTo>
                <a:cubicBezTo>
                  <a:pt x="1044" y="133"/>
                  <a:pt x="1063" y="63"/>
                  <a:pt x="1063" y="0"/>
                </a:cubicBezTo>
                <a:cubicBezTo>
                  <a:pt x="1064" y="0"/>
                  <a:pt x="1064" y="0"/>
                  <a:pt x="1064" y="0"/>
                </a:cubicBezTo>
                <a:cubicBezTo>
                  <a:pt x="1064" y="63"/>
                  <a:pt x="1045" y="134"/>
                  <a:pt x="1009" y="206"/>
                </a:cubicBezTo>
                <a:cubicBezTo>
                  <a:pt x="969" y="288"/>
                  <a:pt x="905" y="373"/>
                  <a:pt x="822" y="460"/>
                </a:cubicBezTo>
                <a:cubicBezTo>
                  <a:pt x="728" y="557"/>
                  <a:pt x="613" y="652"/>
                  <a:pt x="479" y="743"/>
                </a:cubicBezTo>
                <a:cubicBezTo>
                  <a:pt x="336" y="840"/>
                  <a:pt x="175" y="930"/>
                  <a:pt x="0" y="1010"/>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7" name="Freeform 38"/>
          <p:cNvSpPr>
            <a:spLocks/>
          </p:cNvSpPr>
          <p:nvPr/>
        </p:nvSpPr>
        <p:spPr bwMode="auto">
          <a:xfrm>
            <a:off x="4378325" y="-31750"/>
            <a:ext cx="1436688" cy="1782763"/>
          </a:xfrm>
          <a:custGeom>
            <a:avLst/>
            <a:gdLst>
              <a:gd name="T0" fmla="*/ 0 w 559"/>
              <a:gd name="T1" fmla="*/ 694 h 694"/>
              <a:gd name="T2" fmla="*/ 0 w 559"/>
              <a:gd name="T3" fmla="*/ 693 h 694"/>
              <a:gd name="T4" fmla="*/ 234 w 559"/>
              <a:gd name="T5" fmla="*/ 497 h 694"/>
              <a:gd name="T6" fmla="*/ 405 w 559"/>
              <a:gd name="T7" fmla="*/ 310 h 694"/>
              <a:gd name="T8" fmla="*/ 558 w 559"/>
              <a:gd name="T9" fmla="*/ 0 h 694"/>
              <a:gd name="T10" fmla="*/ 559 w 559"/>
              <a:gd name="T11" fmla="*/ 0 h 694"/>
              <a:gd name="T12" fmla="*/ 508 w 559"/>
              <a:gd name="T13" fmla="*/ 150 h 694"/>
              <a:gd name="T14" fmla="*/ 406 w 559"/>
              <a:gd name="T15" fmla="*/ 310 h 694"/>
              <a:gd name="T16" fmla="*/ 234 w 559"/>
              <a:gd name="T17" fmla="*/ 498 h 694"/>
              <a:gd name="T18" fmla="*/ 0 w 559"/>
              <a:gd name="T19" fmla="*/ 694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59" h="694">
                <a:moveTo>
                  <a:pt x="0" y="694"/>
                </a:moveTo>
                <a:cubicBezTo>
                  <a:pt x="0" y="693"/>
                  <a:pt x="0" y="693"/>
                  <a:pt x="0" y="693"/>
                </a:cubicBezTo>
                <a:cubicBezTo>
                  <a:pt x="87" y="629"/>
                  <a:pt x="165" y="563"/>
                  <a:pt x="234" y="497"/>
                </a:cubicBezTo>
                <a:cubicBezTo>
                  <a:pt x="301" y="434"/>
                  <a:pt x="358" y="371"/>
                  <a:pt x="405" y="310"/>
                </a:cubicBezTo>
                <a:cubicBezTo>
                  <a:pt x="491" y="200"/>
                  <a:pt x="544" y="93"/>
                  <a:pt x="558" y="0"/>
                </a:cubicBezTo>
                <a:cubicBezTo>
                  <a:pt x="559" y="0"/>
                  <a:pt x="559" y="0"/>
                  <a:pt x="559" y="0"/>
                </a:cubicBezTo>
                <a:cubicBezTo>
                  <a:pt x="552" y="47"/>
                  <a:pt x="535" y="97"/>
                  <a:pt x="508" y="150"/>
                </a:cubicBezTo>
                <a:cubicBezTo>
                  <a:pt x="483" y="202"/>
                  <a:pt x="448" y="256"/>
                  <a:pt x="406" y="310"/>
                </a:cubicBezTo>
                <a:cubicBezTo>
                  <a:pt x="359" y="371"/>
                  <a:pt x="301" y="434"/>
                  <a:pt x="234" y="498"/>
                </a:cubicBezTo>
                <a:cubicBezTo>
                  <a:pt x="166" y="563"/>
                  <a:pt x="87" y="629"/>
                  <a:pt x="0" y="694"/>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8" name="Freeform 39"/>
          <p:cNvSpPr>
            <a:spLocks/>
          </p:cNvSpPr>
          <p:nvPr/>
        </p:nvSpPr>
        <p:spPr bwMode="auto">
          <a:xfrm>
            <a:off x="5233988" y="-31750"/>
            <a:ext cx="581025" cy="549275"/>
          </a:xfrm>
          <a:custGeom>
            <a:avLst/>
            <a:gdLst>
              <a:gd name="T0" fmla="*/ 0 w 226"/>
              <a:gd name="T1" fmla="*/ 214 h 214"/>
              <a:gd name="T2" fmla="*/ 0 w 226"/>
              <a:gd name="T3" fmla="*/ 214 h 214"/>
              <a:gd name="T4" fmla="*/ 226 w 226"/>
              <a:gd name="T5" fmla="*/ 0 h 214"/>
              <a:gd name="T6" fmla="*/ 226 w 226"/>
              <a:gd name="T7" fmla="*/ 1 h 214"/>
              <a:gd name="T8" fmla="*/ 0 w 226"/>
              <a:gd name="T9" fmla="*/ 214 h 214"/>
            </a:gdLst>
            <a:ahLst/>
            <a:cxnLst>
              <a:cxn ang="0">
                <a:pos x="T0" y="T1"/>
              </a:cxn>
              <a:cxn ang="0">
                <a:pos x="T2" y="T3"/>
              </a:cxn>
              <a:cxn ang="0">
                <a:pos x="T4" y="T5"/>
              </a:cxn>
              <a:cxn ang="0">
                <a:pos x="T6" y="T7"/>
              </a:cxn>
              <a:cxn ang="0">
                <a:pos x="T8" y="T9"/>
              </a:cxn>
            </a:cxnLst>
            <a:rect l="0" t="0" r="r" b="b"/>
            <a:pathLst>
              <a:path w="226" h="214">
                <a:moveTo>
                  <a:pt x="0" y="214"/>
                </a:moveTo>
                <a:cubicBezTo>
                  <a:pt x="0" y="214"/>
                  <a:pt x="0" y="214"/>
                  <a:pt x="0" y="214"/>
                </a:cubicBezTo>
                <a:cubicBezTo>
                  <a:pt x="76" y="117"/>
                  <a:pt x="153" y="45"/>
                  <a:pt x="226" y="0"/>
                </a:cubicBezTo>
                <a:cubicBezTo>
                  <a:pt x="226" y="1"/>
                  <a:pt x="226" y="1"/>
                  <a:pt x="226" y="1"/>
                </a:cubicBezTo>
                <a:cubicBezTo>
                  <a:pt x="153" y="45"/>
                  <a:pt x="77" y="117"/>
                  <a:pt x="0" y="214"/>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39" name="Freeform 44"/>
          <p:cNvSpPr>
            <a:spLocks/>
          </p:cNvSpPr>
          <p:nvPr/>
        </p:nvSpPr>
        <p:spPr bwMode="auto">
          <a:xfrm>
            <a:off x="5815013" y="-31750"/>
            <a:ext cx="571500" cy="346075"/>
          </a:xfrm>
          <a:custGeom>
            <a:avLst/>
            <a:gdLst>
              <a:gd name="T0" fmla="*/ 222 w 222"/>
              <a:gd name="T1" fmla="*/ 135 h 135"/>
              <a:gd name="T2" fmla="*/ 0 w 222"/>
              <a:gd name="T3" fmla="*/ 1 h 135"/>
              <a:gd name="T4" fmla="*/ 0 w 222"/>
              <a:gd name="T5" fmla="*/ 0 h 135"/>
              <a:gd name="T6" fmla="*/ 122 w 222"/>
              <a:gd name="T7" fmla="*/ 35 h 135"/>
              <a:gd name="T8" fmla="*/ 222 w 222"/>
              <a:gd name="T9" fmla="*/ 135 h 135"/>
            </a:gdLst>
            <a:ahLst/>
            <a:cxnLst>
              <a:cxn ang="0">
                <a:pos x="T0" y="T1"/>
              </a:cxn>
              <a:cxn ang="0">
                <a:pos x="T2" y="T3"/>
              </a:cxn>
              <a:cxn ang="0">
                <a:pos x="T4" y="T5"/>
              </a:cxn>
              <a:cxn ang="0">
                <a:pos x="T6" y="T7"/>
              </a:cxn>
              <a:cxn ang="0">
                <a:pos x="T8" y="T9"/>
              </a:cxn>
            </a:cxnLst>
            <a:rect l="0" t="0" r="r" b="b"/>
            <a:pathLst>
              <a:path w="222" h="135">
                <a:moveTo>
                  <a:pt x="222" y="135"/>
                </a:moveTo>
                <a:cubicBezTo>
                  <a:pt x="170" y="51"/>
                  <a:pt x="85" y="0"/>
                  <a:pt x="0" y="1"/>
                </a:cubicBezTo>
                <a:cubicBezTo>
                  <a:pt x="0" y="0"/>
                  <a:pt x="0" y="0"/>
                  <a:pt x="0" y="0"/>
                </a:cubicBezTo>
                <a:cubicBezTo>
                  <a:pt x="41" y="0"/>
                  <a:pt x="83" y="12"/>
                  <a:pt x="122" y="35"/>
                </a:cubicBezTo>
                <a:cubicBezTo>
                  <a:pt x="162" y="59"/>
                  <a:pt x="196" y="93"/>
                  <a:pt x="222" y="135"/>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0" name="Freeform 45"/>
          <p:cNvSpPr>
            <a:spLocks/>
          </p:cNvSpPr>
          <p:nvPr/>
        </p:nvSpPr>
        <p:spPr bwMode="auto">
          <a:xfrm>
            <a:off x="5021263" y="-122238"/>
            <a:ext cx="1365250" cy="436563"/>
          </a:xfrm>
          <a:custGeom>
            <a:avLst/>
            <a:gdLst>
              <a:gd name="T0" fmla="*/ 1 w 531"/>
              <a:gd name="T1" fmla="*/ 147 h 170"/>
              <a:gd name="T2" fmla="*/ 0 w 531"/>
              <a:gd name="T3" fmla="*/ 147 h 170"/>
              <a:gd name="T4" fmla="*/ 261 w 531"/>
              <a:gd name="T5" fmla="*/ 9 h 170"/>
              <a:gd name="T6" fmla="*/ 336 w 531"/>
              <a:gd name="T7" fmla="*/ 15 h 170"/>
              <a:gd name="T8" fmla="*/ 339 w 531"/>
              <a:gd name="T9" fmla="*/ 16 h 170"/>
              <a:gd name="T10" fmla="*/ 410 w 531"/>
              <a:gd name="T11" fmla="*/ 44 h 170"/>
              <a:gd name="T12" fmla="*/ 531 w 531"/>
              <a:gd name="T13" fmla="*/ 170 h 170"/>
              <a:gd name="T14" fmla="*/ 531 w 531"/>
              <a:gd name="T15" fmla="*/ 170 h 170"/>
              <a:gd name="T16" fmla="*/ 261 w 531"/>
              <a:gd name="T17" fmla="*/ 10 h 170"/>
              <a:gd name="T18" fmla="*/ 1 w 531"/>
              <a:gd name="T19" fmla="*/ 147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1" h="170">
                <a:moveTo>
                  <a:pt x="1" y="147"/>
                </a:moveTo>
                <a:cubicBezTo>
                  <a:pt x="0" y="147"/>
                  <a:pt x="0" y="147"/>
                  <a:pt x="0" y="147"/>
                </a:cubicBezTo>
                <a:cubicBezTo>
                  <a:pt x="59" y="90"/>
                  <a:pt x="152" y="20"/>
                  <a:pt x="261" y="9"/>
                </a:cubicBezTo>
                <a:cubicBezTo>
                  <a:pt x="285" y="7"/>
                  <a:pt x="311" y="9"/>
                  <a:pt x="336" y="15"/>
                </a:cubicBezTo>
                <a:cubicBezTo>
                  <a:pt x="337" y="15"/>
                  <a:pt x="338" y="15"/>
                  <a:pt x="339" y="16"/>
                </a:cubicBezTo>
                <a:cubicBezTo>
                  <a:pt x="363" y="22"/>
                  <a:pt x="387" y="31"/>
                  <a:pt x="410" y="44"/>
                </a:cubicBezTo>
                <a:cubicBezTo>
                  <a:pt x="460" y="73"/>
                  <a:pt x="502" y="117"/>
                  <a:pt x="531" y="170"/>
                </a:cubicBezTo>
                <a:cubicBezTo>
                  <a:pt x="531" y="170"/>
                  <a:pt x="531" y="170"/>
                  <a:pt x="531" y="170"/>
                </a:cubicBezTo>
                <a:cubicBezTo>
                  <a:pt x="472" y="65"/>
                  <a:pt x="364" y="0"/>
                  <a:pt x="261" y="10"/>
                </a:cubicBezTo>
                <a:cubicBezTo>
                  <a:pt x="152" y="20"/>
                  <a:pt x="59" y="90"/>
                  <a:pt x="1" y="147"/>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1" name="Freeform 46"/>
          <p:cNvSpPr>
            <a:spLocks/>
          </p:cNvSpPr>
          <p:nvPr/>
        </p:nvSpPr>
        <p:spPr bwMode="auto">
          <a:xfrm>
            <a:off x="4846638" y="-138113"/>
            <a:ext cx="1539875" cy="530225"/>
          </a:xfrm>
          <a:custGeom>
            <a:avLst/>
            <a:gdLst>
              <a:gd name="T0" fmla="*/ 1 w 599"/>
              <a:gd name="T1" fmla="*/ 206 h 206"/>
              <a:gd name="T2" fmla="*/ 0 w 599"/>
              <a:gd name="T3" fmla="*/ 206 h 206"/>
              <a:gd name="T4" fmla="*/ 125 w 599"/>
              <a:gd name="T5" fmla="*/ 88 h 206"/>
              <a:gd name="T6" fmla="*/ 280 w 599"/>
              <a:gd name="T7" fmla="*/ 14 h 206"/>
              <a:gd name="T8" fmla="*/ 451 w 599"/>
              <a:gd name="T9" fmla="*/ 28 h 206"/>
              <a:gd name="T10" fmla="*/ 599 w 599"/>
              <a:gd name="T11" fmla="*/ 176 h 206"/>
              <a:gd name="T12" fmla="*/ 599 w 599"/>
              <a:gd name="T13" fmla="*/ 176 h 206"/>
              <a:gd name="T14" fmla="*/ 451 w 599"/>
              <a:gd name="T15" fmla="*/ 29 h 206"/>
              <a:gd name="T16" fmla="*/ 280 w 599"/>
              <a:gd name="T17" fmla="*/ 15 h 206"/>
              <a:gd name="T18" fmla="*/ 1 w 599"/>
              <a:gd name="T19" fmla="*/ 206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9" h="206">
                <a:moveTo>
                  <a:pt x="1" y="206"/>
                </a:moveTo>
                <a:cubicBezTo>
                  <a:pt x="0" y="206"/>
                  <a:pt x="0" y="206"/>
                  <a:pt x="0" y="206"/>
                </a:cubicBezTo>
                <a:cubicBezTo>
                  <a:pt x="40" y="159"/>
                  <a:pt x="82" y="119"/>
                  <a:pt x="125" y="88"/>
                </a:cubicBezTo>
                <a:cubicBezTo>
                  <a:pt x="175" y="51"/>
                  <a:pt x="228" y="26"/>
                  <a:pt x="280" y="14"/>
                </a:cubicBezTo>
                <a:cubicBezTo>
                  <a:pt x="339" y="0"/>
                  <a:pt x="400" y="5"/>
                  <a:pt x="451" y="28"/>
                </a:cubicBezTo>
                <a:cubicBezTo>
                  <a:pt x="509" y="54"/>
                  <a:pt x="562" y="106"/>
                  <a:pt x="599" y="176"/>
                </a:cubicBezTo>
                <a:cubicBezTo>
                  <a:pt x="599" y="176"/>
                  <a:pt x="599" y="176"/>
                  <a:pt x="599" y="176"/>
                </a:cubicBezTo>
                <a:cubicBezTo>
                  <a:pt x="561" y="107"/>
                  <a:pt x="509" y="55"/>
                  <a:pt x="451" y="29"/>
                </a:cubicBezTo>
                <a:cubicBezTo>
                  <a:pt x="400" y="6"/>
                  <a:pt x="339" y="1"/>
                  <a:pt x="280" y="15"/>
                </a:cubicBezTo>
                <a:cubicBezTo>
                  <a:pt x="183" y="37"/>
                  <a:pt x="89" y="102"/>
                  <a:pt x="1" y="20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2" name="Freeform 47"/>
          <p:cNvSpPr>
            <a:spLocks/>
          </p:cNvSpPr>
          <p:nvPr/>
        </p:nvSpPr>
        <p:spPr bwMode="auto">
          <a:xfrm>
            <a:off x="2498725" y="314325"/>
            <a:ext cx="4000500" cy="5697538"/>
          </a:xfrm>
          <a:custGeom>
            <a:avLst/>
            <a:gdLst>
              <a:gd name="T0" fmla="*/ 0 w 1556"/>
              <a:gd name="T1" fmla="*/ 2217 h 2217"/>
              <a:gd name="T2" fmla="*/ 0 w 1556"/>
              <a:gd name="T3" fmla="*/ 2216 h 2217"/>
              <a:gd name="T4" fmla="*/ 299 w 1556"/>
              <a:gd name="T5" fmla="*/ 2104 h 2217"/>
              <a:gd name="T6" fmla="*/ 621 w 1556"/>
              <a:gd name="T7" fmla="*/ 1903 h 2217"/>
              <a:gd name="T8" fmla="*/ 1209 w 1556"/>
              <a:gd name="T9" fmla="*/ 1266 h 2217"/>
              <a:gd name="T10" fmla="*/ 1523 w 1556"/>
              <a:gd name="T11" fmla="*/ 536 h 2217"/>
              <a:gd name="T12" fmla="*/ 1551 w 1556"/>
              <a:gd name="T13" fmla="*/ 234 h 2217"/>
              <a:gd name="T14" fmla="*/ 1511 w 1556"/>
              <a:gd name="T15" fmla="*/ 0 h 2217"/>
              <a:gd name="T16" fmla="*/ 1512 w 1556"/>
              <a:gd name="T17" fmla="*/ 0 h 2217"/>
              <a:gd name="T18" fmla="*/ 1552 w 1556"/>
              <a:gd name="T19" fmla="*/ 233 h 2217"/>
              <a:gd name="T20" fmla="*/ 1524 w 1556"/>
              <a:gd name="T21" fmla="*/ 537 h 2217"/>
              <a:gd name="T22" fmla="*/ 1210 w 1556"/>
              <a:gd name="T23" fmla="*/ 1267 h 2217"/>
              <a:gd name="T24" fmla="*/ 621 w 1556"/>
              <a:gd name="T25" fmla="*/ 1904 h 2217"/>
              <a:gd name="T26" fmla="*/ 300 w 1556"/>
              <a:gd name="T27" fmla="*/ 2104 h 2217"/>
              <a:gd name="T28" fmla="*/ 0 w 1556"/>
              <a:gd name="T29" fmla="*/ 2217 h 2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6" h="2217">
                <a:moveTo>
                  <a:pt x="0" y="2217"/>
                </a:moveTo>
                <a:cubicBezTo>
                  <a:pt x="0" y="2216"/>
                  <a:pt x="0" y="2216"/>
                  <a:pt x="0" y="2216"/>
                </a:cubicBezTo>
                <a:cubicBezTo>
                  <a:pt x="97" y="2191"/>
                  <a:pt x="198" y="2154"/>
                  <a:pt x="299" y="2104"/>
                </a:cubicBezTo>
                <a:cubicBezTo>
                  <a:pt x="407" y="2051"/>
                  <a:pt x="515" y="1983"/>
                  <a:pt x="621" y="1903"/>
                </a:cubicBezTo>
                <a:cubicBezTo>
                  <a:pt x="844" y="1733"/>
                  <a:pt x="1048" y="1513"/>
                  <a:pt x="1209" y="1266"/>
                </a:cubicBezTo>
                <a:cubicBezTo>
                  <a:pt x="1365" y="1027"/>
                  <a:pt x="1474" y="775"/>
                  <a:pt x="1523" y="536"/>
                </a:cubicBezTo>
                <a:cubicBezTo>
                  <a:pt x="1545" y="430"/>
                  <a:pt x="1555" y="328"/>
                  <a:pt x="1551" y="234"/>
                </a:cubicBezTo>
                <a:cubicBezTo>
                  <a:pt x="1548" y="148"/>
                  <a:pt x="1535" y="70"/>
                  <a:pt x="1511" y="0"/>
                </a:cubicBezTo>
                <a:cubicBezTo>
                  <a:pt x="1512" y="0"/>
                  <a:pt x="1512" y="0"/>
                  <a:pt x="1512" y="0"/>
                </a:cubicBezTo>
                <a:cubicBezTo>
                  <a:pt x="1536" y="69"/>
                  <a:pt x="1549" y="148"/>
                  <a:pt x="1552" y="233"/>
                </a:cubicBezTo>
                <a:cubicBezTo>
                  <a:pt x="1556" y="328"/>
                  <a:pt x="1546" y="430"/>
                  <a:pt x="1524" y="537"/>
                </a:cubicBezTo>
                <a:cubicBezTo>
                  <a:pt x="1475" y="775"/>
                  <a:pt x="1366" y="1028"/>
                  <a:pt x="1210" y="1267"/>
                </a:cubicBezTo>
                <a:cubicBezTo>
                  <a:pt x="1048" y="1514"/>
                  <a:pt x="845" y="1734"/>
                  <a:pt x="621" y="1904"/>
                </a:cubicBezTo>
                <a:cubicBezTo>
                  <a:pt x="516" y="1984"/>
                  <a:pt x="407" y="2051"/>
                  <a:pt x="300" y="2104"/>
                </a:cubicBezTo>
                <a:cubicBezTo>
                  <a:pt x="198" y="2154"/>
                  <a:pt x="98" y="2192"/>
                  <a:pt x="0" y="2217"/>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3" name="Freeform 48"/>
          <p:cNvSpPr>
            <a:spLocks/>
          </p:cNvSpPr>
          <p:nvPr/>
        </p:nvSpPr>
        <p:spPr bwMode="auto">
          <a:xfrm>
            <a:off x="4510088" y="314325"/>
            <a:ext cx="2089150" cy="4667251"/>
          </a:xfrm>
          <a:custGeom>
            <a:avLst/>
            <a:gdLst>
              <a:gd name="T0" fmla="*/ 0 w 813"/>
              <a:gd name="T1" fmla="*/ 1816 h 1816"/>
              <a:gd name="T2" fmla="*/ 0 w 813"/>
              <a:gd name="T3" fmla="*/ 1815 h 1816"/>
              <a:gd name="T4" fmla="*/ 345 w 813"/>
              <a:gd name="T5" fmla="*/ 1532 h 1816"/>
              <a:gd name="T6" fmla="*/ 651 w 813"/>
              <a:gd name="T7" fmla="*/ 1043 h 1816"/>
              <a:gd name="T8" fmla="*/ 800 w 813"/>
              <a:gd name="T9" fmla="*/ 456 h 1816"/>
              <a:gd name="T10" fmla="*/ 730 w 813"/>
              <a:gd name="T11" fmla="*/ 0 h 1816"/>
              <a:gd name="T12" fmla="*/ 730 w 813"/>
              <a:gd name="T13" fmla="*/ 0 h 1816"/>
              <a:gd name="T14" fmla="*/ 801 w 813"/>
              <a:gd name="T15" fmla="*/ 456 h 1816"/>
              <a:gd name="T16" fmla="*/ 652 w 813"/>
              <a:gd name="T17" fmla="*/ 1043 h 1816"/>
              <a:gd name="T18" fmla="*/ 513 w 813"/>
              <a:gd name="T19" fmla="*/ 1307 h 1816"/>
              <a:gd name="T20" fmla="*/ 346 w 813"/>
              <a:gd name="T21" fmla="*/ 1533 h 1816"/>
              <a:gd name="T22" fmla="*/ 176 w 813"/>
              <a:gd name="T23" fmla="*/ 1697 h 1816"/>
              <a:gd name="T24" fmla="*/ 0 w 813"/>
              <a:gd name="T25" fmla="*/ 1816 h 18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13" h="1816">
                <a:moveTo>
                  <a:pt x="0" y="1816"/>
                </a:moveTo>
                <a:cubicBezTo>
                  <a:pt x="0" y="1815"/>
                  <a:pt x="0" y="1815"/>
                  <a:pt x="0" y="1815"/>
                </a:cubicBezTo>
                <a:cubicBezTo>
                  <a:pt x="122" y="1749"/>
                  <a:pt x="238" y="1654"/>
                  <a:pt x="345" y="1532"/>
                </a:cubicBezTo>
                <a:cubicBezTo>
                  <a:pt x="467" y="1394"/>
                  <a:pt x="572" y="1225"/>
                  <a:pt x="651" y="1043"/>
                </a:cubicBezTo>
                <a:cubicBezTo>
                  <a:pt x="735" y="849"/>
                  <a:pt x="787" y="646"/>
                  <a:pt x="800" y="456"/>
                </a:cubicBezTo>
                <a:cubicBezTo>
                  <a:pt x="812" y="274"/>
                  <a:pt x="788" y="116"/>
                  <a:pt x="730" y="0"/>
                </a:cubicBezTo>
                <a:cubicBezTo>
                  <a:pt x="730" y="0"/>
                  <a:pt x="730" y="0"/>
                  <a:pt x="730" y="0"/>
                </a:cubicBezTo>
                <a:cubicBezTo>
                  <a:pt x="789" y="116"/>
                  <a:pt x="813" y="274"/>
                  <a:pt x="801" y="456"/>
                </a:cubicBezTo>
                <a:cubicBezTo>
                  <a:pt x="788" y="646"/>
                  <a:pt x="736" y="849"/>
                  <a:pt x="652" y="1043"/>
                </a:cubicBezTo>
                <a:cubicBezTo>
                  <a:pt x="612" y="1135"/>
                  <a:pt x="566" y="1224"/>
                  <a:pt x="513" y="1307"/>
                </a:cubicBezTo>
                <a:cubicBezTo>
                  <a:pt x="462" y="1389"/>
                  <a:pt x="406" y="1464"/>
                  <a:pt x="346" y="1533"/>
                </a:cubicBezTo>
                <a:cubicBezTo>
                  <a:pt x="292" y="1594"/>
                  <a:pt x="235" y="1649"/>
                  <a:pt x="176" y="1697"/>
                </a:cubicBezTo>
                <a:cubicBezTo>
                  <a:pt x="119" y="1744"/>
                  <a:pt x="60" y="1784"/>
                  <a:pt x="0" y="181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4" name="Freeform 49"/>
          <p:cNvSpPr>
            <a:spLocks/>
          </p:cNvSpPr>
          <p:nvPr/>
        </p:nvSpPr>
        <p:spPr bwMode="auto">
          <a:xfrm>
            <a:off x="5141913" y="314325"/>
            <a:ext cx="1485900" cy="3271838"/>
          </a:xfrm>
          <a:custGeom>
            <a:avLst/>
            <a:gdLst>
              <a:gd name="T0" fmla="*/ 0 w 578"/>
              <a:gd name="T1" fmla="*/ 1273 h 1273"/>
              <a:gd name="T2" fmla="*/ 0 w 578"/>
              <a:gd name="T3" fmla="*/ 1272 h 1273"/>
              <a:gd name="T4" fmla="*/ 216 w 578"/>
              <a:gd name="T5" fmla="*/ 1134 h 1273"/>
              <a:gd name="T6" fmla="*/ 437 w 578"/>
              <a:gd name="T7" fmla="*/ 825 h 1273"/>
              <a:gd name="T8" fmla="*/ 565 w 578"/>
              <a:gd name="T9" fmla="*/ 379 h 1273"/>
              <a:gd name="T10" fmla="*/ 484 w 578"/>
              <a:gd name="T11" fmla="*/ 0 h 1273"/>
              <a:gd name="T12" fmla="*/ 484 w 578"/>
              <a:gd name="T13" fmla="*/ 0 h 1273"/>
              <a:gd name="T14" fmla="*/ 566 w 578"/>
              <a:gd name="T15" fmla="*/ 379 h 1273"/>
              <a:gd name="T16" fmla="*/ 438 w 578"/>
              <a:gd name="T17" fmla="*/ 825 h 1273"/>
              <a:gd name="T18" fmla="*/ 217 w 578"/>
              <a:gd name="T19" fmla="*/ 1134 h 1273"/>
              <a:gd name="T20" fmla="*/ 0 w 578"/>
              <a:gd name="T21" fmla="*/ 1273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78" h="1273">
                <a:moveTo>
                  <a:pt x="0" y="1273"/>
                </a:moveTo>
                <a:cubicBezTo>
                  <a:pt x="0" y="1272"/>
                  <a:pt x="0" y="1272"/>
                  <a:pt x="0" y="1272"/>
                </a:cubicBezTo>
                <a:cubicBezTo>
                  <a:pt x="71" y="1249"/>
                  <a:pt x="146" y="1201"/>
                  <a:pt x="216" y="1134"/>
                </a:cubicBezTo>
                <a:cubicBezTo>
                  <a:pt x="301" y="1053"/>
                  <a:pt x="377" y="946"/>
                  <a:pt x="437" y="825"/>
                </a:cubicBezTo>
                <a:cubicBezTo>
                  <a:pt x="509" y="680"/>
                  <a:pt x="553" y="525"/>
                  <a:pt x="565" y="379"/>
                </a:cubicBezTo>
                <a:cubicBezTo>
                  <a:pt x="577" y="219"/>
                  <a:pt x="548" y="85"/>
                  <a:pt x="484" y="0"/>
                </a:cubicBezTo>
                <a:cubicBezTo>
                  <a:pt x="484" y="0"/>
                  <a:pt x="484" y="0"/>
                  <a:pt x="484" y="0"/>
                </a:cubicBezTo>
                <a:cubicBezTo>
                  <a:pt x="549" y="84"/>
                  <a:pt x="578" y="219"/>
                  <a:pt x="566" y="379"/>
                </a:cubicBezTo>
                <a:cubicBezTo>
                  <a:pt x="554" y="526"/>
                  <a:pt x="510" y="680"/>
                  <a:pt x="438" y="825"/>
                </a:cubicBezTo>
                <a:cubicBezTo>
                  <a:pt x="378" y="947"/>
                  <a:pt x="301" y="1054"/>
                  <a:pt x="217" y="1134"/>
                </a:cubicBezTo>
                <a:cubicBezTo>
                  <a:pt x="146" y="1202"/>
                  <a:pt x="71" y="1250"/>
                  <a:pt x="0" y="1273"/>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5" name="Freeform 52"/>
          <p:cNvSpPr>
            <a:spLocks/>
          </p:cNvSpPr>
          <p:nvPr/>
        </p:nvSpPr>
        <p:spPr bwMode="auto">
          <a:xfrm>
            <a:off x="4495800" y="-134938"/>
            <a:ext cx="1890713" cy="1108075"/>
          </a:xfrm>
          <a:custGeom>
            <a:avLst/>
            <a:gdLst>
              <a:gd name="T0" fmla="*/ 1 w 735"/>
              <a:gd name="T1" fmla="*/ 431 h 431"/>
              <a:gd name="T2" fmla="*/ 0 w 735"/>
              <a:gd name="T3" fmla="*/ 430 h 431"/>
              <a:gd name="T4" fmla="*/ 97 w 735"/>
              <a:gd name="T5" fmla="*/ 260 h 431"/>
              <a:gd name="T6" fmla="*/ 269 w 735"/>
              <a:gd name="T7" fmla="*/ 85 h 431"/>
              <a:gd name="T8" fmla="*/ 507 w 735"/>
              <a:gd name="T9" fmla="*/ 8 h 431"/>
              <a:gd name="T10" fmla="*/ 735 w 735"/>
              <a:gd name="T11" fmla="*/ 175 h 431"/>
              <a:gd name="T12" fmla="*/ 734 w 735"/>
              <a:gd name="T13" fmla="*/ 175 h 431"/>
              <a:gd name="T14" fmla="*/ 507 w 735"/>
              <a:gd name="T15" fmla="*/ 9 h 431"/>
              <a:gd name="T16" fmla="*/ 269 w 735"/>
              <a:gd name="T17" fmla="*/ 85 h 431"/>
              <a:gd name="T18" fmla="*/ 98 w 735"/>
              <a:gd name="T19" fmla="*/ 261 h 431"/>
              <a:gd name="T20" fmla="*/ 1 w 735"/>
              <a:gd name="T21" fmla="*/ 431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35" h="431">
                <a:moveTo>
                  <a:pt x="1" y="431"/>
                </a:moveTo>
                <a:cubicBezTo>
                  <a:pt x="0" y="430"/>
                  <a:pt x="0" y="430"/>
                  <a:pt x="0" y="430"/>
                </a:cubicBezTo>
                <a:cubicBezTo>
                  <a:pt x="27" y="370"/>
                  <a:pt x="60" y="313"/>
                  <a:pt x="97" y="260"/>
                </a:cubicBezTo>
                <a:cubicBezTo>
                  <a:pt x="149" y="188"/>
                  <a:pt x="207" y="129"/>
                  <a:pt x="269" y="85"/>
                </a:cubicBezTo>
                <a:cubicBezTo>
                  <a:pt x="325" y="45"/>
                  <a:pt x="411" y="0"/>
                  <a:pt x="507" y="8"/>
                </a:cubicBezTo>
                <a:cubicBezTo>
                  <a:pt x="596" y="15"/>
                  <a:pt x="684" y="79"/>
                  <a:pt x="735" y="175"/>
                </a:cubicBezTo>
                <a:cubicBezTo>
                  <a:pt x="734" y="175"/>
                  <a:pt x="734" y="175"/>
                  <a:pt x="734" y="175"/>
                </a:cubicBezTo>
                <a:cubicBezTo>
                  <a:pt x="683" y="80"/>
                  <a:pt x="596" y="16"/>
                  <a:pt x="507" y="9"/>
                </a:cubicBezTo>
                <a:cubicBezTo>
                  <a:pt x="412" y="1"/>
                  <a:pt x="325" y="46"/>
                  <a:pt x="269" y="85"/>
                </a:cubicBezTo>
                <a:cubicBezTo>
                  <a:pt x="207" y="129"/>
                  <a:pt x="150" y="188"/>
                  <a:pt x="98" y="261"/>
                </a:cubicBezTo>
                <a:cubicBezTo>
                  <a:pt x="61" y="313"/>
                  <a:pt x="28" y="370"/>
                  <a:pt x="1" y="431"/>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6" name="Freeform 53"/>
          <p:cNvSpPr>
            <a:spLocks/>
          </p:cNvSpPr>
          <p:nvPr/>
        </p:nvSpPr>
        <p:spPr bwMode="auto">
          <a:xfrm>
            <a:off x="5403850" y="314325"/>
            <a:ext cx="1200150" cy="3603626"/>
          </a:xfrm>
          <a:custGeom>
            <a:avLst/>
            <a:gdLst>
              <a:gd name="T0" fmla="*/ 1 w 467"/>
              <a:gd name="T1" fmla="*/ 1402 h 1402"/>
              <a:gd name="T2" fmla="*/ 0 w 467"/>
              <a:gd name="T3" fmla="*/ 1401 h 1402"/>
              <a:gd name="T4" fmla="*/ 218 w 467"/>
              <a:gd name="T5" fmla="*/ 1146 h 1402"/>
              <a:gd name="T6" fmla="*/ 397 w 467"/>
              <a:gd name="T7" fmla="*/ 766 h 1402"/>
              <a:gd name="T8" fmla="*/ 465 w 467"/>
              <a:gd name="T9" fmla="*/ 335 h 1402"/>
              <a:gd name="T10" fmla="*/ 382 w 467"/>
              <a:gd name="T11" fmla="*/ 0 h 1402"/>
              <a:gd name="T12" fmla="*/ 382 w 467"/>
              <a:gd name="T13" fmla="*/ 0 h 1402"/>
              <a:gd name="T14" fmla="*/ 466 w 467"/>
              <a:gd name="T15" fmla="*/ 335 h 1402"/>
              <a:gd name="T16" fmla="*/ 449 w 467"/>
              <a:gd name="T17" fmla="*/ 550 h 1402"/>
              <a:gd name="T18" fmla="*/ 397 w 467"/>
              <a:gd name="T19" fmla="*/ 766 h 1402"/>
              <a:gd name="T20" fmla="*/ 219 w 467"/>
              <a:gd name="T21" fmla="*/ 1146 h 1402"/>
              <a:gd name="T22" fmla="*/ 1 w 467"/>
              <a:gd name="T23" fmla="*/ 1402 h 1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67" h="1402">
                <a:moveTo>
                  <a:pt x="1" y="1402"/>
                </a:moveTo>
                <a:cubicBezTo>
                  <a:pt x="0" y="1401"/>
                  <a:pt x="0" y="1401"/>
                  <a:pt x="0" y="1401"/>
                </a:cubicBezTo>
                <a:cubicBezTo>
                  <a:pt x="80" y="1333"/>
                  <a:pt x="153" y="1247"/>
                  <a:pt x="218" y="1146"/>
                </a:cubicBezTo>
                <a:cubicBezTo>
                  <a:pt x="294" y="1030"/>
                  <a:pt x="354" y="902"/>
                  <a:pt x="397" y="766"/>
                </a:cubicBezTo>
                <a:cubicBezTo>
                  <a:pt x="443" y="619"/>
                  <a:pt x="467" y="470"/>
                  <a:pt x="465" y="335"/>
                </a:cubicBezTo>
                <a:cubicBezTo>
                  <a:pt x="463" y="198"/>
                  <a:pt x="434" y="83"/>
                  <a:pt x="382" y="0"/>
                </a:cubicBezTo>
                <a:cubicBezTo>
                  <a:pt x="382" y="0"/>
                  <a:pt x="382" y="0"/>
                  <a:pt x="382" y="0"/>
                </a:cubicBezTo>
                <a:cubicBezTo>
                  <a:pt x="435" y="82"/>
                  <a:pt x="463" y="198"/>
                  <a:pt x="466" y="335"/>
                </a:cubicBezTo>
                <a:cubicBezTo>
                  <a:pt x="467" y="404"/>
                  <a:pt x="461" y="477"/>
                  <a:pt x="449" y="550"/>
                </a:cubicBezTo>
                <a:cubicBezTo>
                  <a:pt x="438" y="621"/>
                  <a:pt x="420" y="694"/>
                  <a:pt x="397" y="766"/>
                </a:cubicBezTo>
                <a:cubicBezTo>
                  <a:pt x="354" y="903"/>
                  <a:pt x="294" y="1030"/>
                  <a:pt x="219" y="1146"/>
                </a:cubicBezTo>
                <a:cubicBezTo>
                  <a:pt x="154" y="1247"/>
                  <a:pt x="80" y="1333"/>
                  <a:pt x="1" y="1402"/>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7" name="Freeform 54"/>
          <p:cNvSpPr>
            <a:spLocks/>
          </p:cNvSpPr>
          <p:nvPr/>
        </p:nvSpPr>
        <p:spPr bwMode="auto">
          <a:xfrm>
            <a:off x="5116513" y="85725"/>
            <a:ext cx="1312863" cy="228600"/>
          </a:xfrm>
          <a:custGeom>
            <a:avLst/>
            <a:gdLst>
              <a:gd name="T0" fmla="*/ 1 w 511"/>
              <a:gd name="T1" fmla="*/ 70 h 89"/>
              <a:gd name="T2" fmla="*/ 0 w 511"/>
              <a:gd name="T3" fmla="*/ 70 h 89"/>
              <a:gd name="T4" fmla="*/ 35 w 511"/>
              <a:gd name="T5" fmla="*/ 62 h 89"/>
              <a:gd name="T6" fmla="*/ 364 w 511"/>
              <a:gd name="T7" fmla="*/ 7 h 89"/>
              <a:gd name="T8" fmla="*/ 489 w 511"/>
              <a:gd name="T9" fmla="*/ 14 h 89"/>
              <a:gd name="T10" fmla="*/ 507 w 511"/>
              <a:gd name="T11" fmla="*/ 35 h 89"/>
              <a:gd name="T12" fmla="*/ 494 w 511"/>
              <a:gd name="T13" fmla="*/ 89 h 89"/>
              <a:gd name="T14" fmla="*/ 494 w 511"/>
              <a:gd name="T15" fmla="*/ 89 h 89"/>
              <a:gd name="T16" fmla="*/ 506 w 511"/>
              <a:gd name="T17" fmla="*/ 35 h 89"/>
              <a:gd name="T18" fmla="*/ 488 w 511"/>
              <a:gd name="T19" fmla="*/ 15 h 89"/>
              <a:gd name="T20" fmla="*/ 364 w 511"/>
              <a:gd name="T21" fmla="*/ 8 h 89"/>
              <a:gd name="T22" fmla="*/ 35 w 511"/>
              <a:gd name="T23" fmla="*/ 63 h 89"/>
              <a:gd name="T24" fmla="*/ 1 w 511"/>
              <a:gd name="T25" fmla="*/ 7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11" h="89">
                <a:moveTo>
                  <a:pt x="1" y="70"/>
                </a:moveTo>
                <a:cubicBezTo>
                  <a:pt x="0" y="70"/>
                  <a:pt x="0" y="70"/>
                  <a:pt x="0" y="70"/>
                </a:cubicBezTo>
                <a:cubicBezTo>
                  <a:pt x="12" y="67"/>
                  <a:pt x="23" y="65"/>
                  <a:pt x="35" y="62"/>
                </a:cubicBezTo>
                <a:cubicBezTo>
                  <a:pt x="150" y="38"/>
                  <a:pt x="259" y="16"/>
                  <a:pt x="364" y="7"/>
                </a:cubicBezTo>
                <a:cubicBezTo>
                  <a:pt x="408" y="3"/>
                  <a:pt x="457" y="0"/>
                  <a:pt x="489" y="14"/>
                </a:cubicBezTo>
                <a:cubicBezTo>
                  <a:pt x="498" y="18"/>
                  <a:pt x="504" y="25"/>
                  <a:pt x="507" y="35"/>
                </a:cubicBezTo>
                <a:cubicBezTo>
                  <a:pt x="511" y="51"/>
                  <a:pt x="507" y="71"/>
                  <a:pt x="494" y="89"/>
                </a:cubicBezTo>
                <a:cubicBezTo>
                  <a:pt x="494" y="89"/>
                  <a:pt x="494" y="89"/>
                  <a:pt x="494" y="89"/>
                </a:cubicBezTo>
                <a:cubicBezTo>
                  <a:pt x="506" y="70"/>
                  <a:pt x="510" y="51"/>
                  <a:pt x="506" y="35"/>
                </a:cubicBezTo>
                <a:cubicBezTo>
                  <a:pt x="503" y="26"/>
                  <a:pt x="497" y="19"/>
                  <a:pt x="488" y="15"/>
                </a:cubicBezTo>
                <a:cubicBezTo>
                  <a:pt x="457" y="1"/>
                  <a:pt x="408" y="4"/>
                  <a:pt x="364" y="8"/>
                </a:cubicBezTo>
                <a:cubicBezTo>
                  <a:pt x="259" y="17"/>
                  <a:pt x="150" y="39"/>
                  <a:pt x="35" y="63"/>
                </a:cubicBezTo>
                <a:cubicBezTo>
                  <a:pt x="24" y="66"/>
                  <a:pt x="12" y="68"/>
                  <a:pt x="1" y="70"/>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8" name="Freeform 55"/>
          <p:cNvSpPr>
            <a:spLocks/>
          </p:cNvSpPr>
          <p:nvPr/>
        </p:nvSpPr>
        <p:spPr bwMode="auto">
          <a:xfrm>
            <a:off x="3079750" y="314325"/>
            <a:ext cx="3306763" cy="2249488"/>
          </a:xfrm>
          <a:custGeom>
            <a:avLst/>
            <a:gdLst>
              <a:gd name="T0" fmla="*/ 0 w 1286"/>
              <a:gd name="T1" fmla="*/ 875 h 875"/>
              <a:gd name="T2" fmla="*/ 0 w 1286"/>
              <a:gd name="T3" fmla="*/ 875 h 875"/>
              <a:gd name="T4" fmla="*/ 491 w 1286"/>
              <a:gd name="T5" fmla="*/ 640 h 875"/>
              <a:gd name="T6" fmla="*/ 713 w 1286"/>
              <a:gd name="T7" fmla="*/ 515 h 875"/>
              <a:gd name="T8" fmla="*/ 813 w 1286"/>
              <a:gd name="T9" fmla="*/ 452 h 875"/>
              <a:gd name="T10" fmla="*/ 842 w 1286"/>
              <a:gd name="T11" fmla="*/ 434 h 875"/>
              <a:gd name="T12" fmla="*/ 904 w 1286"/>
              <a:gd name="T13" fmla="*/ 391 h 875"/>
              <a:gd name="T14" fmla="*/ 999 w 1286"/>
              <a:gd name="T15" fmla="*/ 316 h 875"/>
              <a:gd name="T16" fmla="*/ 1058 w 1286"/>
              <a:gd name="T17" fmla="*/ 274 h 875"/>
              <a:gd name="T18" fmla="*/ 1173 w 1286"/>
              <a:gd name="T19" fmla="*/ 168 h 875"/>
              <a:gd name="T20" fmla="*/ 1286 w 1286"/>
              <a:gd name="T21" fmla="*/ 0 h 875"/>
              <a:gd name="T22" fmla="*/ 1286 w 1286"/>
              <a:gd name="T23" fmla="*/ 0 h 875"/>
              <a:gd name="T24" fmla="*/ 1173 w 1286"/>
              <a:gd name="T25" fmla="*/ 169 h 875"/>
              <a:gd name="T26" fmla="*/ 1059 w 1286"/>
              <a:gd name="T27" fmla="*/ 274 h 875"/>
              <a:gd name="T28" fmla="*/ 999 w 1286"/>
              <a:gd name="T29" fmla="*/ 317 h 875"/>
              <a:gd name="T30" fmla="*/ 904 w 1286"/>
              <a:gd name="T31" fmla="*/ 391 h 875"/>
              <a:gd name="T32" fmla="*/ 843 w 1286"/>
              <a:gd name="T33" fmla="*/ 435 h 875"/>
              <a:gd name="T34" fmla="*/ 813 w 1286"/>
              <a:gd name="T35" fmla="*/ 453 h 875"/>
              <a:gd name="T36" fmla="*/ 713 w 1286"/>
              <a:gd name="T37" fmla="*/ 515 h 875"/>
              <a:gd name="T38" fmla="*/ 491 w 1286"/>
              <a:gd name="T39" fmla="*/ 641 h 875"/>
              <a:gd name="T40" fmla="*/ 0 w 1286"/>
              <a:gd name="T41" fmla="*/ 875 h 875"/>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7768 w 10000"/>
              <a:gd name="connsiteY7" fmla="*/ 3611 h 10000"/>
              <a:gd name="connsiteX8" fmla="*/ 8227 w 10000"/>
              <a:gd name="connsiteY8" fmla="*/ 3131 h 10000"/>
              <a:gd name="connsiteX9" fmla="*/ 9121 w 10000"/>
              <a:gd name="connsiteY9" fmla="*/ 1920 h 10000"/>
              <a:gd name="connsiteX10" fmla="*/ 10000 w 10000"/>
              <a:gd name="connsiteY10" fmla="*/ 0 h 10000"/>
              <a:gd name="connsiteX11" fmla="*/ 10000 w 10000"/>
              <a:gd name="connsiteY11" fmla="*/ 0 h 10000"/>
              <a:gd name="connsiteX12" fmla="*/ 9121 w 10000"/>
              <a:gd name="connsiteY12" fmla="*/ 1931 h 10000"/>
              <a:gd name="connsiteX13" fmla="*/ 8235 w 10000"/>
              <a:gd name="connsiteY13" fmla="*/ 3131 h 10000"/>
              <a:gd name="connsiteX14" fmla="*/ 7030 w 10000"/>
              <a:gd name="connsiteY14" fmla="*/ 4469 h 10000"/>
              <a:gd name="connsiteX15" fmla="*/ 6555 w 10000"/>
              <a:gd name="connsiteY15" fmla="*/ 4971 h 10000"/>
              <a:gd name="connsiteX16" fmla="*/ 6322 w 10000"/>
              <a:gd name="connsiteY16" fmla="*/ 5177 h 10000"/>
              <a:gd name="connsiteX17" fmla="*/ 5544 w 10000"/>
              <a:gd name="connsiteY17" fmla="*/ 5886 h 10000"/>
              <a:gd name="connsiteX18" fmla="*/ 3818 w 10000"/>
              <a:gd name="connsiteY18" fmla="*/ 7326 h 10000"/>
              <a:gd name="connsiteX19" fmla="*/ 0 w 10000"/>
              <a:gd name="connsiteY19"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8227 w 10000"/>
              <a:gd name="connsiteY7" fmla="*/ 3131 h 10000"/>
              <a:gd name="connsiteX8" fmla="*/ 9121 w 10000"/>
              <a:gd name="connsiteY8" fmla="*/ 1920 h 10000"/>
              <a:gd name="connsiteX9" fmla="*/ 10000 w 10000"/>
              <a:gd name="connsiteY9" fmla="*/ 0 h 10000"/>
              <a:gd name="connsiteX10" fmla="*/ 10000 w 10000"/>
              <a:gd name="connsiteY10" fmla="*/ 0 h 10000"/>
              <a:gd name="connsiteX11" fmla="*/ 9121 w 10000"/>
              <a:gd name="connsiteY11" fmla="*/ 1931 h 10000"/>
              <a:gd name="connsiteX12" fmla="*/ 8235 w 10000"/>
              <a:gd name="connsiteY12" fmla="*/ 3131 h 10000"/>
              <a:gd name="connsiteX13" fmla="*/ 7030 w 10000"/>
              <a:gd name="connsiteY13" fmla="*/ 4469 h 10000"/>
              <a:gd name="connsiteX14" fmla="*/ 6555 w 10000"/>
              <a:gd name="connsiteY14" fmla="*/ 4971 h 10000"/>
              <a:gd name="connsiteX15" fmla="*/ 6322 w 10000"/>
              <a:gd name="connsiteY15" fmla="*/ 5177 h 10000"/>
              <a:gd name="connsiteX16" fmla="*/ 5544 w 10000"/>
              <a:gd name="connsiteY16" fmla="*/ 5886 h 10000"/>
              <a:gd name="connsiteX17" fmla="*/ 3818 w 10000"/>
              <a:gd name="connsiteY17" fmla="*/ 7326 h 10000"/>
              <a:gd name="connsiteX18" fmla="*/ 0 w 10000"/>
              <a:gd name="connsiteY18"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6547 w 10000"/>
              <a:gd name="connsiteY5" fmla="*/ 4960 h 10000"/>
              <a:gd name="connsiteX6" fmla="*/ 7030 w 10000"/>
              <a:gd name="connsiteY6" fmla="*/ 4469 h 10000"/>
              <a:gd name="connsiteX7" fmla="*/ 8227 w 10000"/>
              <a:gd name="connsiteY7" fmla="*/ 3131 h 10000"/>
              <a:gd name="connsiteX8" fmla="*/ 9121 w 10000"/>
              <a:gd name="connsiteY8" fmla="*/ 1920 h 10000"/>
              <a:gd name="connsiteX9" fmla="*/ 10000 w 10000"/>
              <a:gd name="connsiteY9" fmla="*/ 0 h 10000"/>
              <a:gd name="connsiteX10" fmla="*/ 10000 w 10000"/>
              <a:gd name="connsiteY10" fmla="*/ 0 h 10000"/>
              <a:gd name="connsiteX11" fmla="*/ 9121 w 10000"/>
              <a:gd name="connsiteY11" fmla="*/ 1931 h 10000"/>
              <a:gd name="connsiteX12" fmla="*/ 8235 w 10000"/>
              <a:gd name="connsiteY12" fmla="*/ 3131 h 10000"/>
              <a:gd name="connsiteX13" fmla="*/ 7030 w 10000"/>
              <a:gd name="connsiteY13" fmla="*/ 4469 h 10000"/>
              <a:gd name="connsiteX14" fmla="*/ 6322 w 10000"/>
              <a:gd name="connsiteY14" fmla="*/ 5177 h 10000"/>
              <a:gd name="connsiteX15" fmla="*/ 5544 w 10000"/>
              <a:gd name="connsiteY15" fmla="*/ 5886 h 10000"/>
              <a:gd name="connsiteX16" fmla="*/ 3818 w 10000"/>
              <a:gd name="connsiteY16" fmla="*/ 7326 h 10000"/>
              <a:gd name="connsiteX17" fmla="*/ 0 w 10000"/>
              <a:gd name="connsiteY17" fmla="*/ 10000 h 10000"/>
              <a:gd name="connsiteX0" fmla="*/ 0 w 10000"/>
              <a:gd name="connsiteY0" fmla="*/ 10000 h 10000"/>
              <a:gd name="connsiteX1" fmla="*/ 0 w 10000"/>
              <a:gd name="connsiteY1" fmla="*/ 10000 h 10000"/>
              <a:gd name="connsiteX2" fmla="*/ 3818 w 10000"/>
              <a:gd name="connsiteY2" fmla="*/ 7314 h 10000"/>
              <a:gd name="connsiteX3" fmla="*/ 5544 w 10000"/>
              <a:gd name="connsiteY3" fmla="*/ 5886 h 10000"/>
              <a:gd name="connsiteX4" fmla="*/ 6322 w 10000"/>
              <a:gd name="connsiteY4" fmla="*/ 5166 h 10000"/>
              <a:gd name="connsiteX5" fmla="*/ 7030 w 10000"/>
              <a:gd name="connsiteY5" fmla="*/ 4469 h 10000"/>
              <a:gd name="connsiteX6" fmla="*/ 8227 w 10000"/>
              <a:gd name="connsiteY6" fmla="*/ 3131 h 10000"/>
              <a:gd name="connsiteX7" fmla="*/ 9121 w 10000"/>
              <a:gd name="connsiteY7" fmla="*/ 1920 h 10000"/>
              <a:gd name="connsiteX8" fmla="*/ 10000 w 10000"/>
              <a:gd name="connsiteY8" fmla="*/ 0 h 10000"/>
              <a:gd name="connsiteX9" fmla="*/ 10000 w 10000"/>
              <a:gd name="connsiteY9" fmla="*/ 0 h 10000"/>
              <a:gd name="connsiteX10" fmla="*/ 9121 w 10000"/>
              <a:gd name="connsiteY10" fmla="*/ 1931 h 10000"/>
              <a:gd name="connsiteX11" fmla="*/ 8235 w 10000"/>
              <a:gd name="connsiteY11" fmla="*/ 3131 h 10000"/>
              <a:gd name="connsiteX12" fmla="*/ 7030 w 10000"/>
              <a:gd name="connsiteY12" fmla="*/ 4469 h 10000"/>
              <a:gd name="connsiteX13" fmla="*/ 6322 w 10000"/>
              <a:gd name="connsiteY13" fmla="*/ 5177 h 10000"/>
              <a:gd name="connsiteX14" fmla="*/ 5544 w 10000"/>
              <a:gd name="connsiteY14" fmla="*/ 5886 h 10000"/>
              <a:gd name="connsiteX15" fmla="*/ 3818 w 10000"/>
              <a:gd name="connsiteY15" fmla="*/ 7326 h 10000"/>
              <a:gd name="connsiteX16" fmla="*/ 0 w 10000"/>
              <a:gd name="connsiteY16" fmla="*/ 1000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0000" h="10000">
                <a:moveTo>
                  <a:pt x="0" y="10000"/>
                </a:moveTo>
                <a:lnTo>
                  <a:pt x="0" y="10000"/>
                </a:lnTo>
                <a:cubicBezTo>
                  <a:pt x="1337" y="9166"/>
                  <a:pt x="2621" y="8263"/>
                  <a:pt x="3818" y="7314"/>
                </a:cubicBezTo>
                <a:cubicBezTo>
                  <a:pt x="4417" y="6846"/>
                  <a:pt x="5000" y="6366"/>
                  <a:pt x="5544" y="5886"/>
                </a:cubicBezTo>
                <a:cubicBezTo>
                  <a:pt x="5801" y="5657"/>
                  <a:pt x="6074" y="5402"/>
                  <a:pt x="6322" y="5166"/>
                </a:cubicBezTo>
                <a:cubicBezTo>
                  <a:pt x="6570" y="4930"/>
                  <a:pt x="6713" y="4808"/>
                  <a:pt x="7030" y="4469"/>
                </a:cubicBezTo>
                <a:cubicBezTo>
                  <a:pt x="7347" y="4130"/>
                  <a:pt x="7879" y="3556"/>
                  <a:pt x="8227" y="3131"/>
                </a:cubicBezTo>
                <a:cubicBezTo>
                  <a:pt x="8576" y="2706"/>
                  <a:pt x="8872" y="2309"/>
                  <a:pt x="9121" y="1920"/>
                </a:cubicBezTo>
                <a:cubicBezTo>
                  <a:pt x="9580" y="1211"/>
                  <a:pt x="9876" y="560"/>
                  <a:pt x="10000" y="0"/>
                </a:cubicBezTo>
                <a:lnTo>
                  <a:pt x="10000" y="0"/>
                </a:lnTo>
                <a:cubicBezTo>
                  <a:pt x="9883" y="560"/>
                  <a:pt x="9588" y="1211"/>
                  <a:pt x="9121" y="1931"/>
                </a:cubicBezTo>
                <a:cubicBezTo>
                  <a:pt x="8872" y="2320"/>
                  <a:pt x="8577" y="2720"/>
                  <a:pt x="8235" y="3131"/>
                </a:cubicBezTo>
                <a:cubicBezTo>
                  <a:pt x="7887" y="3554"/>
                  <a:pt x="7310" y="4162"/>
                  <a:pt x="7030" y="4469"/>
                </a:cubicBezTo>
                <a:cubicBezTo>
                  <a:pt x="6711" y="4810"/>
                  <a:pt x="6570" y="4941"/>
                  <a:pt x="6322" y="5177"/>
                </a:cubicBezTo>
                <a:cubicBezTo>
                  <a:pt x="6065" y="5417"/>
                  <a:pt x="5801" y="5657"/>
                  <a:pt x="5544" y="5886"/>
                </a:cubicBezTo>
                <a:cubicBezTo>
                  <a:pt x="5000" y="6366"/>
                  <a:pt x="4425" y="6857"/>
                  <a:pt x="3818" y="7326"/>
                </a:cubicBezTo>
                <a:cubicBezTo>
                  <a:pt x="2621" y="8263"/>
                  <a:pt x="1337" y="9166"/>
                  <a:pt x="0" y="10000"/>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49" name="Freeform 56"/>
          <p:cNvSpPr>
            <a:spLocks/>
          </p:cNvSpPr>
          <p:nvPr/>
        </p:nvSpPr>
        <p:spPr bwMode="auto">
          <a:xfrm>
            <a:off x="4378325" y="314325"/>
            <a:ext cx="2008188" cy="1436688"/>
          </a:xfrm>
          <a:custGeom>
            <a:avLst/>
            <a:gdLst>
              <a:gd name="T0" fmla="*/ 0 w 781"/>
              <a:gd name="T1" fmla="*/ 559 h 559"/>
              <a:gd name="T2" fmla="*/ 0 w 781"/>
              <a:gd name="T3" fmla="*/ 558 h 559"/>
              <a:gd name="T4" fmla="*/ 163 w 781"/>
              <a:gd name="T5" fmla="*/ 446 h 559"/>
              <a:gd name="T6" fmla="*/ 273 w 781"/>
              <a:gd name="T7" fmla="*/ 369 h 559"/>
              <a:gd name="T8" fmla="*/ 511 w 781"/>
              <a:gd name="T9" fmla="*/ 205 h 559"/>
              <a:gd name="T10" fmla="*/ 685 w 781"/>
              <a:gd name="T11" fmla="*/ 79 h 559"/>
              <a:gd name="T12" fmla="*/ 781 w 781"/>
              <a:gd name="T13" fmla="*/ 0 h 559"/>
              <a:gd name="T14" fmla="*/ 781 w 781"/>
              <a:gd name="T15" fmla="*/ 0 h 559"/>
              <a:gd name="T16" fmla="*/ 685 w 781"/>
              <a:gd name="T17" fmla="*/ 80 h 559"/>
              <a:gd name="T18" fmla="*/ 511 w 781"/>
              <a:gd name="T19" fmla="*/ 205 h 559"/>
              <a:gd name="T20" fmla="*/ 274 w 781"/>
              <a:gd name="T21" fmla="*/ 370 h 559"/>
              <a:gd name="T22" fmla="*/ 163 w 781"/>
              <a:gd name="T23" fmla="*/ 446 h 559"/>
              <a:gd name="T24" fmla="*/ 0 w 781"/>
              <a:gd name="T25" fmla="*/ 559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1" h="559">
                <a:moveTo>
                  <a:pt x="0" y="559"/>
                </a:moveTo>
                <a:cubicBezTo>
                  <a:pt x="0" y="558"/>
                  <a:pt x="0" y="558"/>
                  <a:pt x="0" y="558"/>
                </a:cubicBezTo>
                <a:cubicBezTo>
                  <a:pt x="55" y="520"/>
                  <a:pt x="110" y="482"/>
                  <a:pt x="163" y="446"/>
                </a:cubicBezTo>
                <a:cubicBezTo>
                  <a:pt x="199" y="420"/>
                  <a:pt x="237" y="395"/>
                  <a:pt x="273" y="369"/>
                </a:cubicBezTo>
                <a:cubicBezTo>
                  <a:pt x="347" y="319"/>
                  <a:pt x="433" y="260"/>
                  <a:pt x="511" y="205"/>
                </a:cubicBezTo>
                <a:cubicBezTo>
                  <a:pt x="582" y="155"/>
                  <a:pt x="639" y="114"/>
                  <a:pt x="685" y="79"/>
                </a:cubicBezTo>
                <a:cubicBezTo>
                  <a:pt x="720" y="52"/>
                  <a:pt x="757" y="24"/>
                  <a:pt x="781" y="0"/>
                </a:cubicBezTo>
                <a:cubicBezTo>
                  <a:pt x="781" y="0"/>
                  <a:pt x="781" y="0"/>
                  <a:pt x="781" y="0"/>
                </a:cubicBezTo>
                <a:cubicBezTo>
                  <a:pt x="757" y="24"/>
                  <a:pt x="721" y="53"/>
                  <a:pt x="685" y="80"/>
                </a:cubicBezTo>
                <a:cubicBezTo>
                  <a:pt x="639" y="114"/>
                  <a:pt x="582" y="155"/>
                  <a:pt x="511" y="205"/>
                </a:cubicBezTo>
                <a:cubicBezTo>
                  <a:pt x="433" y="260"/>
                  <a:pt x="347" y="319"/>
                  <a:pt x="274" y="370"/>
                </a:cubicBezTo>
                <a:cubicBezTo>
                  <a:pt x="237" y="395"/>
                  <a:pt x="200" y="421"/>
                  <a:pt x="163" y="446"/>
                </a:cubicBezTo>
                <a:cubicBezTo>
                  <a:pt x="110" y="483"/>
                  <a:pt x="55" y="521"/>
                  <a:pt x="0" y="559"/>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0" name="Freeform 57"/>
          <p:cNvSpPr>
            <a:spLocks/>
          </p:cNvSpPr>
          <p:nvPr/>
        </p:nvSpPr>
        <p:spPr bwMode="auto">
          <a:xfrm>
            <a:off x="5233988" y="101600"/>
            <a:ext cx="1152525" cy="415925"/>
          </a:xfrm>
          <a:custGeom>
            <a:avLst/>
            <a:gdLst>
              <a:gd name="T0" fmla="*/ 0 w 448"/>
              <a:gd name="T1" fmla="*/ 162 h 162"/>
              <a:gd name="T2" fmla="*/ 0 w 448"/>
              <a:gd name="T3" fmla="*/ 162 h 162"/>
              <a:gd name="T4" fmla="*/ 111 w 448"/>
              <a:gd name="T5" fmla="*/ 70 h 162"/>
              <a:gd name="T6" fmla="*/ 235 w 448"/>
              <a:gd name="T7" fmla="*/ 17 h 162"/>
              <a:gd name="T8" fmla="*/ 341 w 448"/>
              <a:gd name="T9" fmla="*/ 18 h 162"/>
              <a:gd name="T10" fmla="*/ 351 w 448"/>
              <a:gd name="T11" fmla="*/ 21 h 162"/>
              <a:gd name="T12" fmla="*/ 448 w 448"/>
              <a:gd name="T13" fmla="*/ 83 h 162"/>
              <a:gd name="T14" fmla="*/ 448 w 448"/>
              <a:gd name="T15" fmla="*/ 83 h 162"/>
              <a:gd name="T16" fmla="*/ 235 w 448"/>
              <a:gd name="T17" fmla="*/ 18 h 162"/>
              <a:gd name="T18" fmla="*/ 0 w 448"/>
              <a:gd name="T19" fmla="*/ 16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8" h="162">
                <a:moveTo>
                  <a:pt x="0" y="162"/>
                </a:moveTo>
                <a:cubicBezTo>
                  <a:pt x="0" y="162"/>
                  <a:pt x="0" y="162"/>
                  <a:pt x="0" y="162"/>
                </a:cubicBezTo>
                <a:cubicBezTo>
                  <a:pt x="36" y="125"/>
                  <a:pt x="74" y="94"/>
                  <a:pt x="111" y="70"/>
                </a:cubicBezTo>
                <a:cubicBezTo>
                  <a:pt x="153" y="44"/>
                  <a:pt x="194" y="26"/>
                  <a:pt x="235" y="17"/>
                </a:cubicBezTo>
                <a:cubicBezTo>
                  <a:pt x="270" y="9"/>
                  <a:pt x="306" y="10"/>
                  <a:pt x="341" y="18"/>
                </a:cubicBezTo>
                <a:cubicBezTo>
                  <a:pt x="344" y="19"/>
                  <a:pt x="348" y="20"/>
                  <a:pt x="351" y="21"/>
                </a:cubicBezTo>
                <a:cubicBezTo>
                  <a:pt x="390" y="33"/>
                  <a:pt x="423" y="54"/>
                  <a:pt x="448" y="83"/>
                </a:cubicBezTo>
                <a:cubicBezTo>
                  <a:pt x="448" y="83"/>
                  <a:pt x="448" y="83"/>
                  <a:pt x="448" y="83"/>
                </a:cubicBezTo>
                <a:cubicBezTo>
                  <a:pt x="398" y="26"/>
                  <a:pt x="315" y="0"/>
                  <a:pt x="235" y="18"/>
                </a:cubicBezTo>
                <a:cubicBezTo>
                  <a:pt x="158" y="35"/>
                  <a:pt x="76" y="85"/>
                  <a:pt x="0" y="162"/>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1" name="Freeform 61"/>
          <p:cNvSpPr>
            <a:spLocks/>
          </p:cNvSpPr>
          <p:nvPr/>
        </p:nvSpPr>
        <p:spPr bwMode="auto">
          <a:xfrm>
            <a:off x="6386513" y="314325"/>
            <a:ext cx="230188" cy="925513"/>
          </a:xfrm>
          <a:custGeom>
            <a:avLst/>
            <a:gdLst>
              <a:gd name="T0" fmla="*/ 83 w 90"/>
              <a:gd name="T1" fmla="*/ 360 h 360"/>
              <a:gd name="T2" fmla="*/ 0 w 90"/>
              <a:gd name="T3" fmla="*/ 0 h 360"/>
              <a:gd name="T4" fmla="*/ 0 w 90"/>
              <a:gd name="T5" fmla="*/ 0 h 360"/>
              <a:gd name="T6" fmla="*/ 68 w 90"/>
              <a:gd name="T7" fmla="*/ 160 h 360"/>
              <a:gd name="T8" fmla="*/ 83 w 90"/>
              <a:gd name="T9" fmla="*/ 360 h 360"/>
            </a:gdLst>
            <a:ahLst/>
            <a:cxnLst>
              <a:cxn ang="0">
                <a:pos x="T0" y="T1"/>
              </a:cxn>
              <a:cxn ang="0">
                <a:pos x="T2" y="T3"/>
              </a:cxn>
              <a:cxn ang="0">
                <a:pos x="T4" y="T5"/>
              </a:cxn>
              <a:cxn ang="0">
                <a:pos x="T6" y="T7"/>
              </a:cxn>
              <a:cxn ang="0">
                <a:pos x="T8" y="T9"/>
              </a:cxn>
            </a:cxnLst>
            <a:rect l="0" t="0" r="r" b="b"/>
            <a:pathLst>
              <a:path w="90" h="360">
                <a:moveTo>
                  <a:pt x="83" y="360"/>
                </a:moveTo>
                <a:cubicBezTo>
                  <a:pt x="90" y="210"/>
                  <a:pt x="60" y="82"/>
                  <a:pt x="0" y="0"/>
                </a:cubicBezTo>
                <a:cubicBezTo>
                  <a:pt x="0" y="0"/>
                  <a:pt x="0" y="0"/>
                  <a:pt x="0" y="0"/>
                </a:cubicBezTo>
                <a:cubicBezTo>
                  <a:pt x="31" y="42"/>
                  <a:pt x="54" y="96"/>
                  <a:pt x="68" y="160"/>
                </a:cubicBezTo>
                <a:cubicBezTo>
                  <a:pt x="82" y="220"/>
                  <a:pt x="87" y="288"/>
                  <a:pt x="83" y="360"/>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2" name="Freeform 62"/>
          <p:cNvSpPr>
            <a:spLocks/>
          </p:cNvSpPr>
          <p:nvPr/>
        </p:nvSpPr>
        <p:spPr bwMode="auto">
          <a:xfrm>
            <a:off x="5815013" y="-52388"/>
            <a:ext cx="800100" cy="1292225"/>
          </a:xfrm>
          <a:custGeom>
            <a:avLst/>
            <a:gdLst>
              <a:gd name="T0" fmla="*/ 305 w 311"/>
              <a:gd name="T1" fmla="*/ 503 h 503"/>
              <a:gd name="T2" fmla="*/ 224 w 311"/>
              <a:gd name="T3" fmla="*/ 125 h 503"/>
              <a:gd name="T4" fmla="*/ 0 w 311"/>
              <a:gd name="T5" fmla="*/ 9 h 503"/>
              <a:gd name="T6" fmla="*/ 0 w 311"/>
              <a:gd name="T7" fmla="*/ 8 h 503"/>
              <a:gd name="T8" fmla="*/ 225 w 311"/>
              <a:gd name="T9" fmla="*/ 124 h 503"/>
              <a:gd name="T10" fmla="*/ 291 w 311"/>
              <a:gd name="T11" fmla="*/ 294 h 503"/>
              <a:gd name="T12" fmla="*/ 305 w 311"/>
              <a:gd name="T13" fmla="*/ 503 h 503"/>
            </a:gdLst>
            <a:ahLst/>
            <a:cxnLst>
              <a:cxn ang="0">
                <a:pos x="T0" y="T1"/>
              </a:cxn>
              <a:cxn ang="0">
                <a:pos x="T2" y="T3"/>
              </a:cxn>
              <a:cxn ang="0">
                <a:pos x="T4" y="T5"/>
              </a:cxn>
              <a:cxn ang="0">
                <a:pos x="T6" y="T7"/>
              </a:cxn>
              <a:cxn ang="0">
                <a:pos x="T8" y="T9"/>
              </a:cxn>
              <a:cxn ang="0">
                <a:pos x="T10" y="T11"/>
              </a:cxn>
              <a:cxn ang="0">
                <a:pos x="T12" y="T13"/>
              </a:cxn>
            </a:cxnLst>
            <a:rect l="0" t="0" r="r" b="b"/>
            <a:pathLst>
              <a:path w="311" h="503">
                <a:moveTo>
                  <a:pt x="305" y="503"/>
                </a:moveTo>
                <a:cubicBezTo>
                  <a:pt x="311" y="346"/>
                  <a:pt x="284" y="215"/>
                  <a:pt x="224" y="125"/>
                </a:cubicBezTo>
                <a:cubicBezTo>
                  <a:pt x="173" y="46"/>
                  <a:pt x="85" y="1"/>
                  <a:pt x="0" y="9"/>
                </a:cubicBezTo>
                <a:cubicBezTo>
                  <a:pt x="0" y="8"/>
                  <a:pt x="0" y="8"/>
                  <a:pt x="0" y="8"/>
                </a:cubicBezTo>
                <a:cubicBezTo>
                  <a:pt x="85" y="0"/>
                  <a:pt x="173" y="46"/>
                  <a:pt x="225" y="124"/>
                </a:cubicBezTo>
                <a:cubicBezTo>
                  <a:pt x="255" y="170"/>
                  <a:pt x="277" y="227"/>
                  <a:pt x="291" y="294"/>
                </a:cubicBezTo>
                <a:cubicBezTo>
                  <a:pt x="304" y="357"/>
                  <a:pt x="309" y="428"/>
                  <a:pt x="305" y="503"/>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3" name="Freeform 63"/>
          <p:cNvSpPr>
            <a:spLocks/>
          </p:cNvSpPr>
          <p:nvPr/>
        </p:nvSpPr>
        <p:spPr bwMode="auto">
          <a:xfrm>
            <a:off x="5021263" y="-230188"/>
            <a:ext cx="1593850" cy="1470025"/>
          </a:xfrm>
          <a:custGeom>
            <a:avLst/>
            <a:gdLst>
              <a:gd name="T0" fmla="*/ 614 w 620"/>
              <a:gd name="T1" fmla="*/ 572 h 572"/>
              <a:gd name="T2" fmla="*/ 556 w 620"/>
              <a:gd name="T3" fmla="*/ 214 h 572"/>
              <a:gd name="T4" fmla="*/ 385 w 620"/>
              <a:gd name="T5" fmla="*/ 39 h 572"/>
              <a:gd name="T6" fmla="*/ 366 w 620"/>
              <a:gd name="T7" fmla="*/ 33 h 572"/>
              <a:gd name="T8" fmla="*/ 1 w 620"/>
              <a:gd name="T9" fmla="*/ 189 h 572"/>
              <a:gd name="T10" fmla="*/ 0 w 620"/>
              <a:gd name="T11" fmla="*/ 189 h 572"/>
              <a:gd name="T12" fmla="*/ 182 w 620"/>
              <a:gd name="T13" fmla="*/ 55 h 572"/>
              <a:gd name="T14" fmla="*/ 284 w 620"/>
              <a:gd name="T15" fmla="*/ 27 h 572"/>
              <a:gd name="T16" fmla="*/ 386 w 620"/>
              <a:gd name="T17" fmla="*/ 38 h 572"/>
              <a:gd name="T18" fmla="*/ 557 w 620"/>
              <a:gd name="T19" fmla="*/ 213 h 572"/>
              <a:gd name="T20" fmla="*/ 615 w 620"/>
              <a:gd name="T21" fmla="*/ 572 h 572"/>
              <a:gd name="T22" fmla="*/ 614 w 620"/>
              <a:gd name="T23" fmla="*/ 572 h 5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20" h="572">
                <a:moveTo>
                  <a:pt x="614" y="572"/>
                </a:moveTo>
                <a:cubicBezTo>
                  <a:pt x="619" y="433"/>
                  <a:pt x="599" y="309"/>
                  <a:pt x="556" y="214"/>
                </a:cubicBezTo>
                <a:cubicBezTo>
                  <a:pt x="518" y="127"/>
                  <a:pt x="455" y="63"/>
                  <a:pt x="385" y="39"/>
                </a:cubicBezTo>
                <a:cubicBezTo>
                  <a:pt x="379" y="36"/>
                  <a:pt x="372" y="35"/>
                  <a:pt x="366" y="33"/>
                </a:cubicBezTo>
                <a:cubicBezTo>
                  <a:pt x="234" y="0"/>
                  <a:pt x="88" y="95"/>
                  <a:pt x="1" y="189"/>
                </a:cubicBezTo>
                <a:cubicBezTo>
                  <a:pt x="0" y="189"/>
                  <a:pt x="0" y="189"/>
                  <a:pt x="0" y="189"/>
                </a:cubicBezTo>
                <a:cubicBezTo>
                  <a:pt x="54" y="130"/>
                  <a:pt x="119" y="83"/>
                  <a:pt x="182" y="55"/>
                </a:cubicBezTo>
                <a:cubicBezTo>
                  <a:pt x="217" y="39"/>
                  <a:pt x="251" y="30"/>
                  <a:pt x="284" y="27"/>
                </a:cubicBezTo>
                <a:cubicBezTo>
                  <a:pt x="320" y="23"/>
                  <a:pt x="354" y="27"/>
                  <a:pt x="386" y="38"/>
                </a:cubicBezTo>
                <a:cubicBezTo>
                  <a:pt x="456" y="63"/>
                  <a:pt x="518" y="127"/>
                  <a:pt x="557" y="213"/>
                </a:cubicBezTo>
                <a:cubicBezTo>
                  <a:pt x="600" y="308"/>
                  <a:pt x="620" y="433"/>
                  <a:pt x="615" y="572"/>
                </a:cubicBezTo>
                <a:lnTo>
                  <a:pt x="614" y="572"/>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4" name="Freeform 64"/>
          <p:cNvSpPr>
            <a:spLocks/>
          </p:cNvSpPr>
          <p:nvPr/>
        </p:nvSpPr>
        <p:spPr bwMode="auto">
          <a:xfrm>
            <a:off x="4846638" y="-268288"/>
            <a:ext cx="1768475" cy="1508125"/>
          </a:xfrm>
          <a:custGeom>
            <a:avLst/>
            <a:gdLst>
              <a:gd name="T0" fmla="*/ 682 w 688"/>
              <a:gd name="T1" fmla="*/ 587 h 587"/>
              <a:gd name="T2" fmla="*/ 608 w 688"/>
              <a:gd name="T3" fmla="*/ 190 h 587"/>
              <a:gd name="T4" fmla="*/ 423 w 688"/>
              <a:gd name="T5" fmla="*/ 33 h 587"/>
              <a:gd name="T6" fmla="*/ 404 w 688"/>
              <a:gd name="T7" fmla="*/ 29 h 587"/>
              <a:gd name="T8" fmla="*/ 1 w 688"/>
              <a:gd name="T9" fmla="*/ 258 h 587"/>
              <a:gd name="T10" fmla="*/ 0 w 688"/>
              <a:gd name="T11" fmla="*/ 257 h 587"/>
              <a:gd name="T12" fmla="*/ 180 w 688"/>
              <a:gd name="T13" fmla="*/ 85 h 587"/>
              <a:gd name="T14" fmla="*/ 404 w 688"/>
              <a:gd name="T15" fmla="*/ 29 h 587"/>
              <a:gd name="T16" fmla="*/ 518 w 688"/>
              <a:gd name="T17" fmla="*/ 80 h 587"/>
              <a:gd name="T18" fmla="*/ 609 w 688"/>
              <a:gd name="T19" fmla="*/ 190 h 587"/>
              <a:gd name="T20" fmla="*/ 683 w 688"/>
              <a:gd name="T21" fmla="*/ 587 h 587"/>
              <a:gd name="T22" fmla="*/ 682 w 688"/>
              <a:gd name="T23" fmla="*/ 587 h 5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8" h="587">
                <a:moveTo>
                  <a:pt x="682" y="587"/>
                </a:moveTo>
                <a:cubicBezTo>
                  <a:pt x="688" y="429"/>
                  <a:pt x="662" y="291"/>
                  <a:pt x="608" y="190"/>
                </a:cubicBezTo>
                <a:cubicBezTo>
                  <a:pt x="564" y="109"/>
                  <a:pt x="496" y="51"/>
                  <a:pt x="423" y="33"/>
                </a:cubicBezTo>
                <a:cubicBezTo>
                  <a:pt x="416" y="32"/>
                  <a:pt x="410" y="30"/>
                  <a:pt x="404" y="29"/>
                </a:cubicBezTo>
                <a:cubicBezTo>
                  <a:pt x="211" y="0"/>
                  <a:pt x="47" y="197"/>
                  <a:pt x="1" y="258"/>
                </a:cubicBezTo>
                <a:cubicBezTo>
                  <a:pt x="0" y="257"/>
                  <a:pt x="0" y="257"/>
                  <a:pt x="0" y="257"/>
                </a:cubicBezTo>
                <a:cubicBezTo>
                  <a:pt x="38" y="207"/>
                  <a:pt x="100" y="136"/>
                  <a:pt x="180" y="85"/>
                </a:cubicBezTo>
                <a:cubicBezTo>
                  <a:pt x="257" y="37"/>
                  <a:pt x="332" y="18"/>
                  <a:pt x="404" y="29"/>
                </a:cubicBezTo>
                <a:cubicBezTo>
                  <a:pt x="443" y="35"/>
                  <a:pt x="482" y="52"/>
                  <a:pt x="518" y="80"/>
                </a:cubicBezTo>
                <a:cubicBezTo>
                  <a:pt x="554" y="108"/>
                  <a:pt x="585" y="146"/>
                  <a:pt x="609" y="190"/>
                </a:cubicBezTo>
                <a:cubicBezTo>
                  <a:pt x="663" y="291"/>
                  <a:pt x="688" y="428"/>
                  <a:pt x="683" y="587"/>
                </a:cubicBezTo>
                <a:lnTo>
                  <a:pt x="682" y="587"/>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5" name="Freeform 65"/>
          <p:cNvSpPr>
            <a:spLocks/>
          </p:cNvSpPr>
          <p:nvPr/>
        </p:nvSpPr>
        <p:spPr bwMode="auto">
          <a:xfrm>
            <a:off x="708025" y="1239837"/>
            <a:ext cx="5894388" cy="4816476"/>
          </a:xfrm>
          <a:custGeom>
            <a:avLst/>
            <a:gdLst>
              <a:gd name="T0" fmla="*/ 0 w 2293"/>
              <a:gd name="T1" fmla="*/ 1866 h 1874"/>
              <a:gd name="T2" fmla="*/ 0 w 2293"/>
              <a:gd name="T3" fmla="*/ 1865 h 1874"/>
              <a:gd name="T4" fmla="*/ 360 w 2293"/>
              <a:gd name="T5" fmla="*/ 1851 h 1874"/>
              <a:gd name="T6" fmla="*/ 770 w 2293"/>
              <a:gd name="T7" fmla="*/ 1748 h 1874"/>
              <a:gd name="T8" fmla="*/ 1586 w 2293"/>
              <a:gd name="T9" fmla="*/ 1274 h 1874"/>
              <a:gd name="T10" fmla="*/ 2129 w 2293"/>
              <a:gd name="T11" fmla="*/ 607 h 1874"/>
              <a:gd name="T12" fmla="*/ 2292 w 2293"/>
              <a:gd name="T13" fmla="*/ 0 h 1874"/>
              <a:gd name="T14" fmla="*/ 2293 w 2293"/>
              <a:gd name="T15" fmla="*/ 0 h 1874"/>
              <a:gd name="T16" fmla="*/ 2130 w 2293"/>
              <a:gd name="T17" fmla="*/ 607 h 1874"/>
              <a:gd name="T18" fmla="*/ 1586 w 2293"/>
              <a:gd name="T19" fmla="*/ 1275 h 1874"/>
              <a:gd name="T20" fmla="*/ 770 w 2293"/>
              <a:gd name="T21" fmla="*/ 1748 h 1874"/>
              <a:gd name="T22" fmla="*/ 360 w 2293"/>
              <a:gd name="T23" fmla="*/ 1852 h 1874"/>
              <a:gd name="T24" fmla="*/ 0 w 2293"/>
              <a:gd name="T25" fmla="*/ 1866 h 18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3" h="1874">
                <a:moveTo>
                  <a:pt x="0" y="1866"/>
                </a:moveTo>
                <a:cubicBezTo>
                  <a:pt x="0" y="1865"/>
                  <a:pt x="0" y="1865"/>
                  <a:pt x="0" y="1865"/>
                </a:cubicBezTo>
                <a:cubicBezTo>
                  <a:pt x="113" y="1873"/>
                  <a:pt x="235" y="1869"/>
                  <a:pt x="360" y="1851"/>
                </a:cubicBezTo>
                <a:cubicBezTo>
                  <a:pt x="496" y="1831"/>
                  <a:pt x="634" y="1796"/>
                  <a:pt x="770" y="1748"/>
                </a:cubicBezTo>
                <a:cubicBezTo>
                  <a:pt x="1061" y="1644"/>
                  <a:pt x="1343" y="1481"/>
                  <a:pt x="1586" y="1274"/>
                </a:cubicBezTo>
                <a:cubicBezTo>
                  <a:pt x="1818" y="1076"/>
                  <a:pt x="2006" y="845"/>
                  <a:pt x="2129" y="607"/>
                </a:cubicBezTo>
                <a:cubicBezTo>
                  <a:pt x="2235" y="402"/>
                  <a:pt x="2291" y="192"/>
                  <a:pt x="2292" y="0"/>
                </a:cubicBezTo>
                <a:cubicBezTo>
                  <a:pt x="2293" y="0"/>
                  <a:pt x="2293" y="0"/>
                  <a:pt x="2293" y="0"/>
                </a:cubicBezTo>
                <a:cubicBezTo>
                  <a:pt x="2292" y="192"/>
                  <a:pt x="2236" y="402"/>
                  <a:pt x="2130" y="607"/>
                </a:cubicBezTo>
                <a:cubicBezTo>
                  <a:pt x="2007" y="846"/>
                  <a:pt x="1819" y="1077"/>
                  <a:pt x="1586" y="1275"/>
                </a:cubicBezTo>
                <a:cubicBezTo>
                  <a:pt x="1343" y="1481"/>
                  <a:pt x="1061" y="1645"/>
                  <a:pt x="770" y="1748"/>
                </a:cubicBezTo>
                <a:cubicBezTo>
                  <a:pt x="634" y="1797"/>
                  <a:pt x="496" y="1832"/>
                  <a:pt x="360" y="1852"/>
                </a:cubicBezTo>
                <a:cubicBezTo>
                  <a:pt x="235" y="1870"/>
                  <a:pt x="113" y="1874"/>
                  <a:pt x="0" y="186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6" name="Freeform 66"/>
          <p:cNvSpPr>
            <a:spLocks/>
          </p:cNvSpPr>
          <p:nvPr/>
        </p:nvSpPr>
        <p:spPr bwMode="auto">
          <a:xfrm>
            <a:off x="2498725" y="1239837"/>
            <a:ext cx="4103688" cy="4770438"/>
          </a:xfrm>
          <a:custGeom>
            <a:avLst/>
            <a:gdLst>
              <a:gd name="T0" fmla="*/ 0 w 1596"/>
              <a:gd name="T1" fmla="*/ 1856 h 1856"/>
              <a:gd name="T2" fmla="*/ 0 w 1596"/>
              <a:gd name="T3" fmla="*/ 1856 h 1856"/>
              <a:gd name="T4" fmla="*/ 584 w 1596"/>
              <a:gd name="T5" fmla="*/ 1603 h 1856"/>
              <a:gd name="T6" fmla="*/ 1127 w 1596"/>
              <a:gd name="T7" fmla="*/ 1127 h 1856"/>
              <a:gd name="T8" fmla="*/ 1481 w 1596"/>
              <a:gd name="T9" fmla="*/ 541 h 1856"/>
              <a:gd name="T10" fmla="*/ 1595 w 1596"/>
              <a:gd name="T11" fmla="*/ 0 h 1856"/>
              <a:gd name="T12" fmla="*/ 1596 w 1596"/>
              <a:gd name="T13" fmla="*/ 0 h 1856"/>
              <a:gd name="T14" fmla="*/ 1566 w 1596"/>
              <a:gd name="T15" fmla="*/ 264 h 1856"/>
              <a:gd name="T16" fmla="*/ 1482 w 1596"/>
              <a:gd name="T17" fmla="*/ 542 h 1856"/>
              <a:gd name="T18" fmla="*/ 1332 w 1596"/>
              <a:gd name="T19" fmla="*/ 842 h 1856"/>
              <a:gd name="T20" fmla="*/ 1127 w 1596"/>
              <a:gd name="T21" fmla="*/ 1128 h 1856"/>
              <a:gd name="T22" fmla="*/ 872 w 1596"/>
              <a:gd name="T23" fmla="*/ 1388 h 1856"/>
              <a:gd name="T24" fmla="*/ 585 w 1596"/>
              <a:gd name="T25" fmla="*/ 1604 h 1856"/>
              <a:gd name="T26" fmla="*/ 293 w 1596"/>
              <a:gd name="T27" fmla="*/ 1759 h 1856"/>
              <a:gd name="T28" fmla="*/ 0 w 1596"/>
              <a:gd name="T29" fmla="*/ 1856 h 1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96" h="1856">
                <a:moveTo>
                  <a:pt x="0" y="1856"/>
                </a:moveTo>
                <a:cubicBezTo>
                  <a:pt x="0" y="1856"/>
                  <a:pt x="0" y="1856"/>
                  <a:pt x="0" y="1856"/>
                </a:cubicBezTo>
                <a:cubicBezTo>
                  <a:pt x="193" y="1810"/>
                  <a:pt x="395" y="1723"/>
                  <a:pt x="584" y="1603"/>
                </a:cubicBezTo>
                <a:cubicBezTo>
                  <a:pt x="784" y="1477"/>
                  <a:pt x="971" y="1312"/>
                  <a:pt x="1127" y="1127"/>
                </a:cubicBezTo>
                <a:cubicBezTo>
                  <a:pt x="1278" y="946"/>
                  <a:pt x="1401" y="744"/>
                  <a:pt x="1481" y="541"/>
                </a:cubicBezTo>
                <a:cubicBezTo>
                  <a:pt x="1554" y="358"/>
                  <a:pt x="1593" y="171"/>
                  <a:pt x="1595" y="0"/>
                </a:cubicBezTo>
                <a:cubicBezTo>
                  <a:pt x="1596" y="0"/>
                  <a:pt x="1596" y="0"/>
                  <a:pt x="1596" y="0"/>
                </a:cubicBezTo>
                <a:cubicBezTo>
                  <a:pt x="1595" y="85"/>
                  <a:pt x="1585" y="174"/>
                  <a:pt x="1566" y="264"/>
                </a:cubicBezTo>
                <a:cubicBezTo>
                  <a:pt x="1547" y="355"/>
                  <a:pt x="1519" y="449"/>
                  <a:pt x="1482" y="542"/>
                </a:cubicBezTo>
                <a:cubicBezTo>
                  <a:pt x="1442" y="643"/>
                  <a:pt x="1391" y="744"/>
                  <a:pt x="1332" y="842"/>
                </a:cubicBezTo>
                <a:cubicBezTo>
                  <a:pt x="1272" y="940"/>
                  <a:pt x="1203" y="1037"/>
                  <a:pt x="1127" y="1128"/>
                </a:cubicBezTo>
                <a:cubicBezTo>
                  <a:pt x="1049" y="1221"/>
                  <a:pt x="963" y="1308"/>
                  <a:pt x="872" y="1388"/>
                </a:cubicBezTo>
                <a:cubicBezTo>
                  <a:pt x="781" y="1468"/>
                  <a:pt x="684" y="1541"/>
                  <a:pt x="585" y="1604"/>
                </a:cubicBezTo>
                <a:cubicBezTo>
                  <a:pt x="489" y="1664"/>
                  <a:pt x="391" y="1716"/>
                  <a:pt x="293" y="1759"/>
                </a:cubicBezTo>
                <a:cubicBezTo>
                  <a:pt x="195" y="1801"/>
                  <a:pt x="97" y="1834"/>
                  <a:pt x="0" y="185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7" name="Freeform 67"/>
          <p:cNvSpPr>
            <a:spLocks/>
          </p:cNvSpPr>
          <p:nvPr/>
        </p:nvSpPr>
        <p:spPr bwMode="auto">
          <a:xfrm>
            <a:off x="4510088" y="1239837"/>
            <a:ext cx="2092325" cy="3741738"/>
          </a:xfrm>
          <a:custGeom>
            <a:avLst/>
            <a:gdLst>
              <a:gd name="T0" fmla="*/ 0 w 814"/>
              <a:gd name="T1" fmla="*/ 1456 h 1456"/>
              <a:gd name="T2" fmla="*/ 0 w 814"/>
              <a:gd name="T3" fmla="*/ 1456 h 1456"/>
              <a:gd name="T4" fmla="*/ 285 w 814"/>
              <a:gd name="T5" fmla="*/ 1228 h 1456"/>
              <a:gd name="T6" fmla="*/ 547 w 814"/>
              <a:gd name="T7" fmla="*/ 881 h 1456"/>
              <a:gd name="T8" fmla="*/ 813 w 814"/>
              <a:gd name="T9" fmla="*/ 0 h 1456"/>
              <a:gd name="T10" fmla="*/ 814 w 814"/>
              <a:gd name="T11" fmla="*/ 0 h 1456"/>
              <a:gd name="T12" fmla="*/ 548 w 814"/>
              <a:gd name="T13" fmla="*/ 881 h 1456"/>
              <a:gd name="T14" fmla="*/ 286 w 814"/>
              <a:gd name="T15" fmla="*/ 1228 h 1456"/>
              <a:gd name="T16" fmla="*/ 0 w 814"/>
              <a:gd name="T17" fmla="*/ 1456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4" h="1456">
                <a:moveTo>
                  <a:pt x="0" y="1456"/>
                </a:moveTo>
                <a:cubicBezTo>
                  <a:pt x="0" y="1456"/>
                  <a:pt x="0" y="1456"/>
                  <a:pt x="0" y="1456"/>
                </a:cubicBezTo>
                <a:cubicBezTo>
                  <a:pt x="100" y="1396"/>
                  <a:pt x="196" y="1320"/>
                  <a:pt x="285" y="1228"/>
                </a:cubicBezTo>
                <a:cubicBezTo>
                  <a:pt x="384" y="1126"/>
                  <a:pt x="472" y="1009"/>
                  <a:pt x="547" y="881"/>
                </a:cubicBezTo>
                <a:cubicBezTo>
                  <a:pt x="711" y="602"/>
                  <a:pt x="805" y="289"/>
                  <a:pt x="813" y="0"/>
                </a:cubicBezTo>
                <a:cubicBezTo>
                  <a:pt x="814" y="0"/>
                  <a:pt x="814" y="0"/>
                  <a:pt x="814" y="0"/>
                </a:cubicBezTo>
                <a:cubicBezTo>
                  <a:pt x="806" y="290"/>
                  <a:pt x="712" y="602"/>
                  <a:pt x="548" y="881"/>
                </a:cubicBezTo>
                <a:cubicBezTo>
                  <a:pt x="473" y="1010"/>
                  <a:pt x="384" y="1127"/>
                  <a:pt x="286" y="1228"/>
                </a:cubicBezTo>
                <a:cubicBezTo>
                  <a:pt x="196" y="1320"/>
                  <a:pt x="100" y="1397"/>
                  <a:pt x="0" y="145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8" name="Freeform 68"/>
          <p:cNvSpPr>
            <a:spLocks/>
          </p:cNvSpPr>
          <p:nvPr/>
        </p:nvSpPr>
        <p:spPr bwMode="auto">
          <a:xfrm>
            <a:off x="5141913" y="1239837"/>
            <a:ext cx="1460500" cy="2346325"/>
          </a:xfrm>
          <a:custGeom>
            <a:avLst/>
            <a:gdLst>
              <a:gd name="T0" fmla="*/ 0 w 568"/>
              <a:gd name="T1" fmla="*/ 913 h 913"/>
              <a:gd name="T2" fmla="*/ 0 w 568"/>
              <a:gd name="T3" fmla="*/ 912 h 913"/>
              <a:gd name="T4" fmla="*/ 163 w 568"/>
              <a:gd name="T5" fmla="*/ 823 h 913"/>
              <a:gd name="T6" fmla="*/ 337 w 568"/>
              <a:gd name="T7" fmla="*/ 638 h 913"/>
              <a:gd name="T8" fmla="*/ 567 w 568"/>
              <a:gd name="T9" fmla="*/ 0 h 913"/>
              <a:gd name="T10" fmla="*/ 568 w 568"/>
              <a:gd name="T11" fmla="*/ 0 h 913"/>
              <a:gd name="T12" fmla="*/ 495 w 568"/>
              <a:gd name="T13" fmla="*/ 345 h 913"/>
              <a:gd name="T14" fmla="*/ 338 w 568"/>
              <a:gd name="T15" fmla="*/ 639 h 913"/>
              <a:gd name="T16" fmla="*/ 163 w 568"/>
              <a:gd name="T17" fmla="*/ 824 h 913"/>
              <a:gd name="T18" fmla="*/ 0 w 568"/>
              <a:gd name="T19" fmla="*/ 913 h 9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8" h="913">
                <a:moveTo>
                  <a:pt x="0" y="913"/>
                </a:moveTo>
                <a:cubicBezTo>
                  <a:pt x="0" y="912"/>
                  <a:pt x="0" y="912"/>
                  <a:pt x="0" y="912"/>
                </a:cubicBezTo>
                <a:cubicBezTo>
                  <a:pt x="53" y="895"/>
                  <a:pt x="108" y="866"/>
                  <a:pt x="163" y="823"/>
                </a:cubicBezTo>
                <a:cubicBezTo>
                  <a:pt x="225" y="775"/>
                  <a:pt x="284" y="712"/>
                  <a:pt x="337" y="638"/>
                </a:cubicBezTo>
                <a:cubicBezTo>
                  <a:pt x="473" y="451"/>
                  <a:pt x="557" y="218"/>
                  <a:pt x="567" y="0"/>
                </a:cubicBezTo>
                <a:cubicBezTo>
                  <a:pt x="568" y="0"/>
                  <a:pt x="568" y="0"/>
                  <a:pt x="568" y="0"/>
                </a:cubicBezTo>
                <a:cubicBezTo>
                  <a:pt x="562" y="115"/>
                  <a:pt x="538" y="231"/>
                  <a:pt x="495" y="345"/>
                </a:cubicBezTo>
                <a:cubicBezTo>
                  <a:pt x="456" y="449"/>
                  <a:pt x="402" y="550"/>
                  <a:pt x="338" y="639"/>
                </a:cubicBezTo>
                <a:cubicBezTo>
                  <a:pt x="285" y="713"/>
                  <a:pt x="226" y="775"/>
                  <a:pt x="163" y="824"/>
                </a:cubicBezTo>
                <a:cubicBezTo>
                  <a:pt x="109" y="866"/>
                  <a:pt x="54" y="896"/>
                  <a:pt x="0" y="913"/>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59" name="Freeform 69"/>
          <p:cNvSpPr>
            <a:spLocks/>
          </p:cNvSpPr>
          <p:nvPr/>
        </p:nvSpPr>
        <p:spPr bwMode="auto">
          <a:xfrm>
            <a:off x="5403850" y="1239837"/>
            <a:ext cx="1198563" cy="2674938"/>
          </a:xfrm>
          <a:custGeom>
            <a:avLst/>
            <a:gdLst>
              <a:gd name="T0" fmla="*/ 1 w 466"/>
              <a:gd name="T1" fmla="*/ 1041 h 1041"/>
              <a:gd name="T2" fmla="*/ 0 w 466"/>
              <a:gd name="T3" fmla="*/ 1041 h 1041"/>
              <a:gd name="T4" fmla="*/ 307 w 466"/>
              <a:gd name="T5" fmla="*/ 613 h 1041"/>
              <a:gd name="T6" fmla="*/ 465 w 466"/>
              <a:gd name="T7" fmla="*/ 0 h 1041"/>
              <a:gd name="T8" fmla="*/ 466 w 466"/>
              <a:gd name="T9" fmla="*/ 0 h 1041"/>
              <a:gd name="T10" fmla="*/ 308 w 466"/>
              <a:gd name="T11" fmla="*/ 613 h 1041"/>
              <a:gd name="T12" fmla="*/ 1 w 466"/>
              <a:gd name="T13" fmla="*/ 1041 h 1041"/>
            </a:gdLst>
            <a:ahLst/>
            <a:cxnLst>
              <a:cxn ang="0">
                <a:pos x="T0" y="T1"/>
              </a:cxn>
              <a:cxn ang="0">
                <a:pos x="T2" y="T3"/>
              </a:cxn>
              <a:cxn ang="0">
                <a:pos x="T4" y="T5"/>
              </a:cxn>
              <a:cxn ang="0">
                <a:pos x="T6" y="T7"/>
              </a:cxn>
              <a:cxn ang="0">
                <a:pos x="T8" y="T9"/>
              </a:cxn>
              <a:cxn ang="0">
                <a:pos x="T10" y="T11"/>
              </a:cxn>
              <a:cxn ang="0">
                <a:pos x="T12" y="T13"/>
              </a:cxn>
            </a:cxnLst>
            <a:rect l="0" t="0" r="r" b="b"/>
            <a:pathLst>
              <a:path w="466" h="1041">
                <a:moveTo>
                  <a:pt x="1" y="1041"/>
                </a:moveTo>
                <a:cubicBezTo>
                  <a:pt x="0" y="1041"/>
                  <a:pt x="0" y="1041"/>
                  <a:pt x="0" y="1041"/>
                </a:cubicBezTo>
                <a:cubicBezTo>
                  <a:pt x="120" y="932"/>
                  <a:pt x="226" y="784"/>
                  <a:pt x="307" y="613"/>
                </a:cubicBezTo>
                <a:cubicBezTo>
                  <a:pt x="403" y="412"/>
                  <a:pt x="458" y="200"/>
                  <a:pt x="465" y="0"/>
                </a:cubicBezTo>
                <a:cubicBezTo>
                  <a:pt x="466" y="0"/>
                  <a:pt x="466" y="0"/>
                  <a:pt x="466" y="0"/>
                </a:cubicBezTo>
                <a:cubicBezTo>
                  <a:pt x="458" y="200"/>
                  <a:pt x="404" y="412"/>
                  <a:pt x="308" y="613"/>
                </a:cubicBezTo>
                <a:cubicBezTo>
                  <a:pt x="226" y="784"/>
                  <a:pt x="120" y="932"/>
                  <a:pt x="1" y="1041"/>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0" name="Freeform 70"/>
          <p:cNvSpPr>
            <a:spLocks/>
          </p:cNvSpPr>
          <p:nvPr/>
        </p:nvSpPr>
        <p:spPr bwMode="auto">
          <a:xfrm>
            <a:off x="5116513" y="265112"/>
            <a:ext cx="1485900" cy="974725"/>
          </a:xfrm>
          <a:custGeom>
            <a:avLst/>
            <a:gdLst>
              <a:gd name="T0" fmla="*/ 577 w 578"/>
              <a:gd name="T1" fmla="*/ 379 h 379"/>
              <a:gd name="T2" fmla="*/ 359 w 578"/>
              <a:gd name="T3" fmla="*/ 108 h 379"/>
              <a:gd name="T4" fmla="*/ 0 w 578"/>
              <a:gd name="T5" fmla="*/ 0 h 379"/>
              <a:gd name="T6" fmla="*/ 1 w 578"/>
              <a:gd name="T7" fmla="*/ 0 h 379"/>
              <a:gd name="T8" fmla="*/ 360 w 578"/>
              <a:gd name="T9" fmla="*/ 107 h 379"/>
              <a:gd name="T10" fmla="*/ 508 w 578"/>
              <a:gd name="T11" fmla="*/ 219 h 379"/>
              <a:gd name="T12" fmla="*/ 578 w 578"/>
              <a:gd name="T13" fmla="*/ 379 h 379"/>
              <a:gd name="T14" fmla="*/ 577 w 578"/>
              <a:gd name="T15" fmla="*/ 379 h 3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78" h="379">
                <a:moveTo>
                  <a:pt x="577" y="379"/>
                </a:moveTo>
                <a:cubicBezTo>
                  <a:pt x="570" y="231"/>
                  <a:pt x="422" y="140"/>
                  <a:pt x="359" y="108"/>
                </a:cubicBezTo>
                <a:cubicBezTo>
                  <a:pt x="262" y="58"/>
                  <a:pt x="148" y="24"/>
                  <a:pt x="0" y="0"/>
                </a:cubicBezTo>
                <a:cubicBezTo>
                  <a:pt x="1" y="0"/>
                  <a:pt x="1" y="0"/>
                  <a:pt x="1" y="0"/>
                </a:cubicBezTo>
                <a:cubicBezTo>
                  <a:pt x="148" y="23"/>
                  <a:pt x="262" y="57"/>
                  <a:pt x="360" y="107"/>
                </a:cubicBezTo>
                <a:cubicBezTo>
                  <a:pt x="419" y="138"/>
                  <a:pt x="470" y="176"/>
                  <a:pt x="508" y="219"/>
                </a:cubicBezTo>
                <a:cubicBezTo>
                  <a:pt x="551" y="269"/>
                  <a:pt x="575" y="323"/>
                  <a:pt x="578" y="379"/>
                </a:cubicBezTo>
                <a:lnTo>
                  <a:pt x="577" y="379"/>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1" name="Freeform 71"/>
          <p:cNvSpPr>
            <a:spLocks/>
          </p:cNvSpPr>
          <p:nvPr/>
        </p:nvSpPr>
        <p:spPr bwMode="auto">
          <a:xfrm>
            <a:off x="3079750" y="1239837"/>
            <a:ext cx="3522663" cy="1325563"/>
          </a:xfrm>
          <a:custGeom>
            <a:avLst/>
            <a:gdLst>
              <a:gd name="T0" fmla="*/ 0 w 1370"/>
              <a:gd name="T1" fmla="*/ 516 h 516"/>
              <a:gd name="T2" fmla="*/ 0 w 1370"/>
              <a:gd name="T3" fmla="*/ 515 h 516"/>
              <a:gd name="T4" fmla="*/ 529 w 1370"/>
              <a:gd name="T5" fmla="*/ 319 h 516"/>
              <a:gd name="T6" fmla="*/ 860 w 1370"/>
              <a:gd name="T7" fmla="*/ 204 h 516"/>
              <a:gd name="T8" fmla="*/ 1008 w 1370"/>
              <a:gd name="T9" fmla="*/ 153 h 516"/>
              <a:gd name="T10" fmla="*/ 1034 w 1370"/>
              <a:gd name="T11" fmla="*/ 144 h 516"/>
              <a:gd name="T12" fmla="*/ 1180 w 1370"/>
              <a:gd name="T13" fmla="*/ 92 h 516"/>
              <a:gd name="T14" fmla="*/ 1296 w 1370"/>
              <a:gd name="T15" fmla="*/ 48 h 516"/>
              <a:gd name="T16" fmla="*/ 1369 w 1370"/>
              <a:gd name="T17" fmla="*/ 5 h 516"/>
              <a:gd name="T18" fmla="*/ 1369 w 1370"/>
              <a:gd name="T19" fmla="*/ 1 h 516"/>
              <a:gd name="T20" fmla="*/ 1370 w 1370"/>
              <a:gd name="T21" fmla="*/ 0 h 516"/>
              <a:gd name="T22" fmla="*/ 1370 w 1370"/>
              <a:gd name="T23" fmla="*/ 5 h 516"/>
              <a:gd name="T24" fmla="*/ 1296 w 1370"/>
              <a:gd name="T25" fmla="*/ 48 h 516"/>
              <a:gd name="T26" fmla="*/ 1180 w 1370"/>
              <a:gd name="T27" fmla="*/ 93 h 516"/>
              <a:gd name="T28" fmla="*/ 1035 w 1370"/>
              <a:gd name="T29" fmla="*/ 144 h 516"/>
              <a:gd name="T30" fmla="*/ 1008 w 1370"/>
              <a:gd name="T31" fmla="*/ 154 h 516"/>
              <a:gd name="T32" fmla="*/ 860 w 1370"/>
              <a:gd name="T33" fmla="*/ 205 h 516"/>
              <a:gd name="T34" fmla="*/ 530 w 1370"/>
              <a:gd name="T35" fmla="*/ 320 h 516"/>
              <a:gd name="T36" fmla="*/ 0 w 1370"/>
              <a:gd name="T37" fmla="*/ 51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70" h="516">
                <a:moveTo>
                  <a:pt x="0" y="516"/>
                </a:moveTo>
                <a:cubicBezTo>
                  <a:pt x="0" y="515"/>
                  <a:pt x="0" y="515"/>
                  <a:pt x="0" y="515"/>
                </a:cubicBezTo>
                <a:cubicBezTo>
                  <a:pt x="161" y="452"/>
                  <a:pt x="334" y="388"/>
                  <a:pt x="529" y="319"/>
                </a:cubicBezTo>
                <a:cubicBezTo>
                  <a:pt x="645" y="278"/>
                  <a:pt x="754" y="240"/>
                  <a:pt x="860" y="204"/>
                </a:cubicBezTo>
                <a:cubicBezTo>
                  <a:pt x="912" y="186"/>
                  <a:pt x="960" y="169"/>
                  <a:pt x="1008" y="153"/>
                </a:cubicBezTo>
                <a:cubicBezTo>
                  <a:pt x="1017" y="150"/>
                  <a:pt x="1026" y="147"/>
                  <a:pt x="1034" y="144"/>
                </a:cubicBezTo>
                <a:cubicBezTo>
                  <a:pt x="1087" y="125"/>
                  <a:pt x="1136" y="108"/>
                  <a:pt x="1180" y="92"/>
                </a:cubicBezTo>
                <a:cubicBezTo>
                  <a:pt x="1230" y="74"/>
                  <a:pt x="1267" y="60"/>
                  <a:pt x="1296" y="48"/>
                </a:cubicBezTo>
                <a:cubicBezTo>
                  <a:pt x="1341" y="29"/>
                  <a:pt x="1366" y="14"/>
                  <a:pt x="1369" y="5"/>
                </a:cubicBezTo>
                <a:cubicBezTo>
                  <a:pt x="1370" y="3"/>
                  <a:pt x="1370" y="2"/>
                  <a:pt x="1369" y="1"/>
                </a:cubicBezTo>
                <a:cubicBezTo>
                  <a:pt x="1370" y="0"/>
                  <a:pt x="1370" y="0"/>
                  <a:pt x="1370" y="0"/>
                </a:cubicBezTo>
                <a:cubicBezTo>
                  <a:pt x="1370" y="2"/>
                  <a:pt x="1370" y="3"/>
                  <a:pt x="1370" y="5"/>
                </a:cubicBezTo>
                <a:cubicBezTo>
                  <a:pt x="1366" y="15"/>
                  <a:pt x="1342" y="29"/>
                  <a:pt x="1296" y="48"/>
                </a:cubicBezTo>
                <a:cubicBezTo>
                  <a:pt x="1267" y="60"/>
                  <a:pt x="1230" y="74"/>
                  <a:pt x="1180" y="93"/>
                </a:cubicBezTo>
                <a:cubicBezTo>
                  <a:pt x="1137" y="109"/>
                  <a:pt x="1087" y="126"/>
                  <a:pt x="1035" y="144"/>
                </a:cubicBezTo>
                <a:cubicBezTo>
                  <a:pt x="1026" y="147"/>
                  <a:pt x="1017" y="150"/>
                  <a:pt x="1008" y="154"/>
                </a:cubicBezTo>
                <a:cubicBezTo>
                  <a:pt x="961" y="170"/>
                  <a:pt x="912" y="187"/>
                  <a:pt x="860" y="205"/>
                </a:cubicBezTo>
                <a:cubicBezTo>
                  <a:pt x="755" y="241"/>
                  <a:pt x="646" y="279"/>
                  <a:pt x="530" y="320"/>
                </a:cubicBezTo>
                <a:cubicBezTo>
                  <a:pt x="335" y="389"/>
                  <a:pt x="161" y="453"/>
                  <a:pt x="0" y="51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2" name="Freeform 72"/>
          <p:cNvSpPr>
            <a:spLocks/>
          </p:cNvSpPr>
          <p:nvPr/>
        </p:nvSpPr>
        <p:spPr bwMode="auto">
          <a:xfrm>
            <a:off x="4378325" y="1016000"/>
            <a:ext cx="2233613" cy="735013"/>
          </a:xfrm>
          <a:custGeom>
            <a:avLst/>
            <a:gdLst>
              <a:gd name="T0" fmla="*/ 0 w 869"/>
              <a:gd name="T1" fmla="*/ 286 h 286"/>
              <a:gd name="T2" fmla="*/ 0 w 869"/>
              <a:gd name="T3" fmla="*/ 285 h 286"/>
              <a:gd name="T4" fmla="*/ 332 w 869"/>
              <a:gd name="T5" fmla="*/ 106 h 286"/>
              <a:gd name="T6" fmla="*/ 631 w 869"/>
              <a:gd name="T7" fmla="*/ 14 h 286"/>
              <a:gd name="T8" fmla="*/ 817 w 869"/>
              <a:gd name="T9" fmla="*/ 18 h 286"/>
              <a:gd name="T10" fmla="*/ 865 w 869"/>
              <a:gd name="T11" fmla="*/ 88 h 286"/>
              <a:gd name="T12" fmla="*/ 864 w 869"/>
              <a:gd name="T13" fmla="*/ 87 h 286"/>
              <a:gd name="T14" fmla="*/ 817 w 869"/>
              <a:gd name="T15" fmla="*/ 19 h 286"/>
              <a:gd name="T16" fmla="*/ 631 w 869"/>
              <a:gd name="T17" fmla="*/ 14 h 286"/>
              <a:gd name="T18" fmla="*/ 332 w 869"/>
              <a:gd name="T19" fmla="*/ 107 h 286"/>
              <a:gd name="T20" fmla="*/ 0 w 869"/>
              <a:gd name="T21"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69" h="286">
                <a:moveTo>
                  <a:pt x="0" y="286"/>
                </a:moveTo>
                <a:cubicBezTo>
                  <a:pt x="0" y="285"/>
                  <a:pt x="0" y="285"/>
                  <a:pt x="0" y="285"/>
                </a:cubicBezTo>
                <a:cubicBezTo>
                  <a:pt x="110" y="213"/>
                  <a:pt x="221" y="153"/>
                  <a:pt x="332" y="106"/>
                </a:cubicBezTo>
                <a:cubicBezTo>
                  <a:pt x="441" y="59"/>
                  <a:pt x="542" y="28"/>
                  <a:pt x="631" y="14"/>
                </a:cubicBezTo>
                <a:cubicBezTo>
                  <a:pt x="712" y="0"/>
                  <a:pt x="775" y="2"/>
                  <a:pt x="817" y="18"/>
                </a:cubicBezTo>
                <a:cubicBezTo>
                  <a:pt x="850" y="31"/>
                  <a:pt x="869" y="60"/>
                  <a:pt x="865" y="88"/>
                </a:cubicBezTo>
                <a:cubicBezTo>
                  <a:pt x="864" y="87"/>
                  <a:pt x="864" y="87"/>
                  <a:pt x="864" y="87"/>
                </a:cubicBezTo>
                <a:cubicBezTo>
                  <a:pt x="869" y="60"/>
                  <a:pt x="849" y="31"/>
                  <a:pt x="817" y="19"/>
                </a:cubicBezTo>
                <a:cubicBezTo>
                  <a:pt x="775" y="3"/>
                  <a:pt x="712" y="1"/>
                  <a:pt x="631" y="14"/>
                </a:cubicBezTo>
                <a:cubicBezTo>
                  <a:pt x="542" y="29"/>
                  <a:pt x="441" y="60"/>
                  <a:pt x="332" y="107"/>
                </a:cubicBezTo>
                <a:cubicBezTo>
                  <a:pt x="222" y="154"/>
                  <a:pt x="110" y="214"/>
                  <a:pt x="0" y="286"/>
                </a:cubicBez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63" name="Freeform 73"/>
          <p:cNvSpPr>
            <a:spLocks/>
          </p:cNvSpPr>
          <p:nvPr/>
        </p:nvSpPr>
        <p:spPr bwMode="auto">
          <a:xfrm>
            <a:off x="5232400" y="147637"/>
            <a:ext cx="1379538" cy="1092200"/>
          </a:xfrm>
          <a:custGeom>
            <a:avLst/>
            <a:gdLst>
              <a:gd name="T0" fmla="*/ 532 w 537"/>
              <a:gd name="T1" fmla="*/ 425 h 425"/>
              <a:gd name="T2" fmla="*/ 494 w 537"/>
              <a:gd name="T3" fmla="*/ 175 h 425"/>
              <a:gd name="T4" fmla="*/ 363 w 537"/>
              <a:gd name="T5" fmla="*/ 23 h 425"/>
              <a:gd name="T6" fmla="*/ 180 w 537"/>
              <a:gd name="T7" fmla="*/ 28 h 425"/>
              <a:gd name="T8" fmla="*/ 1 w 537"/>
              <a:gd name="T9" fmla="*/ 144 h 425"/>
              <a:gd name="T10" fmla="*/ 0 w 537"/>
              <a:gd name="T11" fmla="*/ 144 h 425"/>
              <a:gd name="T12" fmla="*/ 179 w 537"/>
              <a:gd name="T13" fmla="*/ 27 h 425"/>
              <a:gd name="T14" fmla="*/ 363 w 537"/>
              <a:gd name="T15" fmla="*/ 23 h 425"/>
              <a:gd name="T16" fmla="*/ 495 w 537"/>
              <a:gd name="T17" fmla="*/ 175 h 425"/>
              <a:gd name="T18" fmla="*/ 533 w 537"/>
              <a:gd name="T19" fmla="*/ 425 h 425"/>
              <a:gd name="T20" fmla="*/ 532 w 537"/>
              <a:gd name="T21" fmla="*/ 425 h 4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7" h="425">
                <a:moveTo>
                  <a:pt x="532" y="425"/>
                </a:moveTo>
                <a:cubicBezTo>
                  <a:pt x="536" y="335"/>
                  <a:pt x="523" y="246"/>
                  <a:pt x="494" y="175"/>
                </a:cubicBezTo>
                <a:cubicBezTo>
                  <a:pt x="464" y="99"/>
                  <a:pt x="418" y="47"/>
                  <a:pt x="363" y="23"/>
                </a:cubicBezTo>
                <a:cubicBezTo>
                  <a:pt x="311" y="1"/>
                  <a:pt x="247" y="3"/>
                  <a:pt x="180" y="28"/>
                </a:cubicBezTo>
                <a:cubicBezTo>
                  <a:pt x="119" y="50"/>
                  <a:pt x="55" y="91"/>
                  <a:pt x="1" y="144"/>
                </a:cubicBezTo>
                <a:cubicBezTo>
                  <a:pt x="0" y="144"/>
                  <a:pt x="0" y="144"/>
                  <a:pt x="0" y="144"/>
                </a:cubicBezTo>
                <a:cubicBezTo>
                  <a:pt x="55" y="91"/>
                  <a:pt x="118" y="49"/>
                  <a:pt x="179" y="27"/>
                </a:cubicBezTo>
                <a:cubicBezTo>
                  <a:pt x="247" y="2"/>
                  <a:pt x="311" y="0"/>
                  <a:pt x="363" y="23"/>
                </a:cubicBezTo>
                <a:cubicBezTo>
                  <a:pt x="419" y="46"/>
                  <a:pt x="464" y="99"/>
                  <a:pt x="495" y="175"/>
                </a:cubicBezTo>
                <a:cubicBezTo>
                  <a:pt x="524" y="246"/>
                  <a:pt x="537" y="335"/>
                  <a:pt x="533" y="425"/>
                </a:cubicBezTo>
                <a:lnTo>
                  <a:pt x="532" y="425"/>
                </a:lnTo>
                <a:close/>
              </a:path>
            </a:pathLst>
          </a:custGeom>
          <a:solidFill>
            <a:srgbClr val="000000"/>
          </a:solidFill>
          <a:ln w="3175">
            <a:solidFill>
              <a:schemeClr val="bg1">
                <a:lumMod val="75000"/>
              </a:schemeClr>
            </a:solidFill>
            <a:round/>
            <a:headEnd/>
            <a:tailEnd/>
          </a:ln>
        </p:spPr>
        <p:txBody>
          <a:bodyPr vert="horz" wrap="square" lIns="91440" tIns="45720" rIns="91440" bIns="45720" numCol="1" anchor="t" anchorCtr="0" compatLnSpc="1">
            <a:prstTxWarp prst="textNoShape">
              <a:avLst/>
            </a:prstTxWarp>
          </a:bodyPr>
          <a:lstStyle/>
          <a:p>
            <a:endParaRPr lang="zh-CN" altLang="en-US"/>
          </a:p>
        </p:txBody>
      </p:sp>
      <p:grpSp>
        <p:nvGrpSpPr>
          <p:cNvPr id="64" name="组合 63"/>
          <p:cNvGrpSpPr/>
          <p:nvPr/>
        </p:nvGrpSpPr>
        <p:grpSpPr>
          <a:xfrm>
            <a:off x="1827622" y="1343919"/>
            <a:ext cx="2304000" cy="2304000"/>
            <a:chOff x="1827622" y="1343919"/>
            <a:chExt cx="2304000" cy="2304000"/>
          </a:xfrm>
        </p:grpSpPr>
        <p:sp>
          <p:nvSpPr>
            <p:cNvPr id="65" name="椭圆 6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635000" dist="762000" dir="7800000" sx="88000" sy="88000" algn="tr"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椭圆 6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7" name="椭圆 66"/>
          <p:cNvSpPr/>
          <p:nvPr/>
        </p:nvSpPr>
        <p:spPr>
          <a:xfrm>
            <a:off x="2166971" y="1683268"/>
            <a:ext cx="1625302" cy="1625302"/>
          </a:xfrm>
          <a:prstGeom prst="ellipse">
            <a:avLst/>
          </a:prstGeom>
          <a:solidFill>
            <a:schemeClr val="accent6"/>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p>
        </p:txBody>
      </p:sp>
      <p:grpSp>
        <p:nvGrpSpPr>
          <p:cNvPr id="68" name="组合 67"/>
          <p:cNvGrpSpPr/>
          <p:nvPr/>
        </p:nvGrpSpPr>
        <p:grpSpPr>
          <a:xfrm>
            <a:off x="4878363" y="3308570"/>
            <a:ext cx="504056" cy="504056"/>
            <a:chOff x="1827622" y="1343919"/>
            <a:chExt cx="2304000" cy="2304000"/>
          </a:xfrm>
          <a:solidFill>
            <a:schemeClr val="accent1"/>
          </a:solidFill>
        </p:grpSpPr>
        <p:sp>
          <p:nvSpPr>
            <p:cNvPr id="69" name="椭圆 68"/>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椭圆 69"/>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1" name="同心圆 70"/>
          <p:cNvSpPr/>
          <p:nvPr/>
        </p:nvSpPr>
        <p:spPr>
          <a:xfrm>
            <a:off x="4622661" y="1886068"/>
            <a:ext cx="179096" cy="179096"/>
          </a:xfrm>
          <a:prstGeom prst="donu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2" name="同心圆 71"/>
          <p:cNvSpPr/>
          <p:nvPr/>
        </p:nvSpPr>
        <p:spPr>
          <a:xfrm>
            <a:off x="5502262" y="1581933"/>
            <a:ext cx="179096" cy="179096"/>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3600">
              <a:solidFill>
                <a:schemeClr val="bg1"/>
              </a:solidFill>
              <a:latin typeface="微软雅黑" pitchFamily="34" charset="-122"/>
              <a:ea typeface="微软雅黑" pitchFamily="34" charset="-122"/>
            </a:endParaRPr>
          </a:p>
        </p:txBody>
      </p:sp>
      <p:sp>
        <p:nvSpPr>
          <p:cNvPr id="73" name="同心圆 72"/>
          <p:cNvSpPr/>
          <p:nvPr/>
        </p:nvSpPr>
        <p:spPr>
          <a:xfrm>
            <a:off x="5055540" y="200025"/>
            <a:ext cx="179096" cy="179096"/>
          </a:xfrm>
          <a:prstGeom prst="don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4" name="同心圆 73"/>
          <p:cNvSpPr/>
          <p:nvPr/>
        </p:nvSpPr>
        <p:spPr>
          <a:xfrm>
            <a:off x="5970111" y="485774"/>
            <a:ext cx="179096" cy="179096"/>
          </a:xfrm>
          <a:prstGeom prst="donu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5" name="同心圆 74"/>
          <p:cNvSpPr/>
          <p:nvPr/>
        </p:nvSpPr>
        <p:spPr>
          <a:xfrm>
            <a:off x="5337467" y="3821403"/>
            <a:ext cx="179096" cy="179096"/>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zh-CN" altLang="en-US" sz="3600">
              <a:solidFill>
                <a:schemeClr val="bg1"/>
              </a:solidFill>
              <a:latin typeface="微软雅黑" pitchFamily="34" charset="-122"/>
              <a:ea typeface="微软雅黑" pitchFamily="34" charset="-122"/>
            </a:endParaRPr>
          </a:p>
        </p:txBody>
      </p:sp>
      <p:sp>
        <p:nvSpPr>
          <p:cNvPr id="76" name="同心圆 75"/>
          <p:cNvSpPr/>
          <p:nvPr/>
        </p:nvSpPr>
        <p:spPr>
          <a:xfrm>
            <a:off x="2453627" y="5887535"/>
            <a:ext cx="179096" cy="179096"/>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sp>
        <p:nvSpPr>
          <p:cNvPr id="77" name="同心圆 76"/>
          <p:cNvSpPr/>
          <p:nvPr/>
        </p:nvSpPr>
        <p:spPr>
          <a:xfrm>
            <a:off x="631178" y="5943892"/>
            <a:ext cx="179096" cy="179096"/>
          </a:xfrm>
          <a:prstGeom prst="donu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tx1"/>
              </a:solidFill>
            </a:endParaRPr>
          </a:p>
        </p:txBody>
      </p:sp>
      <p:grpSp>
        <p:nvGrpSpPr>
          <p:cNvPr id="78" name="组合 77"/>
          <p:cNvGrpSpPr/>
          <p:nvPr/>
        </p:nvGrpSpPr>
        <p:grpSpPr>
          <a:xfrm>
            <a:off x="6347210" y="935013"/>
            <a:ext cx="504056" cy="504056"/>
            <a:chOff x="1827622" y="1343919"/>
            <a:chExt cx="2304000" cy="2304000"/>
          </a:xfrm>
          <a:solidFill>
            <a:schemeClr val="accent1"/>
          </a:solidFill>
        </p:grpSpPr>
        <p:sp>
          <p:nvSpPr>
            <p:cNvPr id="79" name="椭圆 78"/>
            <p:cNvSpPr/>
            <p:nvPr/>
          </p:nvSpPr>
          <p:spPr>
            <a:xfrm>
              <a:off x="1827622" y="1343919"/>
              <a:ext cx="2304000" cy="2304000"/>
            </a:xfrm>
            <a:prstGeom prst="ellipse">
              <a:avLst/>
            </a:prstGeom>
            <a:grp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1877481" y="1393778"/>
              <a:ext cx="2204282" cy="2204282"/>
            </a:xfrm>
            <a:prstGeom prst="ellipse">
              <a:avLst/>
            </a:prstGeom>
            <a:grp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1" name="组合 80"/>
          <p:cNvGrpSpPr/>
          <p:nvPr/>
        </p:nvGrpSpPr>
        <p:grpSpPr>
          <a:xfrm>
            <a:off x="5718083" y="2659038"/>
            <a:ext cx="504056" cy="504056"/>
            <a:chOff x="1827622" y="1343919"/>
            <a:chExt cx="2304000" cy="2304000"/>
          </a:xfrm>
        </p:grpSpPr>
        <p:sp>
          <p:nvSpPr>
            <p:cNvPr id="82" name="椭圆 81"/>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椭圆 82"/>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4" name="组合 83"/>
          <p:cNvGrpSpPr/>
          <p:nvPr/>
        </p:nvGrpSpPr>
        <p:grpSpPr>
          <a:xfrm>
            <a:off x="4700112" y="4287043"/>
            <a:ext cx="504056" cy="504056"/>
            <a:chOff x="1827622" y="1343919"/>
            <a:chExt cx="2304000" cy="2304000"/>
          </a:xfrm>
        </p:grpSpPr>
        <p:sp>
          <p:nvSpPr>
            <p:cNvPr id="85" name="椭圆 84"/>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椭圆 85"/>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7" name="组合 86"/>
          <p:cNvGrpSpPr/>
          <p:nvPr/>
        </p:nvGrpSpPr>
        <p:grpSpPr>
          <a:xfrm>
            <a:off x="4055675" y="738779"/>
            <a:ext cx="746082" cy="746082"/>
            <a:chOff x="1827622" y="1343919"/>
            <a:chExt cx="2304000" cy="2304000"/>
          </a:xfrm>
        </p:grpSpPr>
        <p:sp>
          <p:nvSpPr>
            <p:cNvPr id="88" name="椭圆 87"/>
            <p:cNvSpPr/>
            <p:nvPr/>
          </p:nvSpPr>
          <p:spPr>
            <a:xfrm>
              <a:off x="1827622" y="1343919"/>
              <a:ext cx="2304000" cy="2304000"/>
            </a:xfrm>
            <a:prstGeom prst="ellipse">
              <a:avLst/>
            </a:prstGeom>
            <a:gradFill flip="none" rotWithShape="1">
              <a:gsLst>
                <a:gs pos="100000">
                  <a:schemeClr val="bg1">
                    <a:lumMod val="85000"/>
                  </a:schemeClr>
                </a:gs>
                <a:gs pos="0">
                  <a:schemeClr val="bg1"/>
                </a:gs>
              </a:gsLst>
              <a:path path="circle">
                <a:fillToRect l="100000" b="100000"/>
              </a:path>
              <a:tileRect t="-100000" r="-100000"/>
            </a:gradFill>
            <a:ln w="12700">
              <a:noFill/>
            </a:ln>
            <a:effectLst>
              <a:outerShdw blurRad="254000" dist="241300" dir="7800000" sx="85000" sy="85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椭圆 88"/>
            <p:cNvSpPr/>
            <p:nvPr/>
          </p:nvSpPr>
          <p:spPr>
            <a:xfrm>
              <a:off x="1877481" y="1393778"/>
              <a:ext cx="2204282" cy="2204282"/>
            </a:xfrm>
            <a:prstGeom prst="ellipse">
              <a:avLst/>
            </a:prstGeom>
            <a:gradFill flip="none" rotWithShape="1">
              <a:gsLst>
                <a:gs pos="0">
                  <a:schemeClr val="bg1">
                    <a:lumMod val="85000"/>
                  </a:schemeClr>
                </a:gs>
                <a:gs pos="100000">
                  <a:srgbClr val="FEFEFE"/>
                </a:gs>
              </a:gsLst>
              <a:path path="circle">
                <a:fillToRect l="100000" b="100000"/>
              </a:path>
              <a:tileRect t="-100000" r="-10000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5" name="图片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281797" y="1832771"/>
            <a:ext cx="1494182" cy="1356879"/>
          </a:xfrm>
          <a:prstGeom prst="rect">
            <a:avLst/>
          </a:prstGeom>
        </p:spPr>
      </p:pic>
      <p:pic>
        <p:nvPicPr>
          <p:cNvPr id="6" name="图片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9483551" y="241814"/>
            <a:ext cx="2366294" cy="1024217"/>
          </a:xfrm>
          <a:prstGeom prst="rect">
            <a:avLst/>
          </a:prstGeom>
        </p:spPr>
      </p:pic>
    </p:spTree>
    <p:extLst>
      <p:ext uri="{BB962C8B-B14F-4D97-AF65-F5344CB8AC3E}">
        <p14:creationId xmlns:p14="http://schemas.microsoft.com/office/powerpoint/2010/main" val="59144045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288" fill="hold" grpId="0" nodeType="withEffect">
                                  <p:stCondLst>
                                    <p:cond delay="0"/>
                                  </p:stCondLst>
                                  <p:childTnLst>
                                    <p:set>
                                      <p:cBhvr>
                                        <p:cTn id="6" dur="1" fill="hold">
                                          <p:stCondLst>
                                            <p:cond delay="0"/>
                                          </p:stCondLst>
                                        </p:cTn>
                                        <p:tgtEl>
                                          <p:spTgt spid="67"/>
                                        </p:tgtEl>
                                        <p:attrNameLst>
                                          <p:attrName>style.visibility</p:attrName>
                                        </p:attrNameLst>
                                      </p:cBhvr>
                                      <p:to>
                                        <p:strVal val="visible"/>
                                      </p:to>
                                    </p:set>
                                    <p:anim calcmode="lin" valueType="num">
                                      <p:cBhvr>
                                        <p:cTn id="7" dur="500" fill="hold"/>
                                        <p:tgtEl>
                                          <p:spTgt spid="67"/>
                                        </p:tgtEl>
                                        <p:attrNameLst>
                                          <p:attrName>ppt_w</p:attrName>
                                        </p:attrNameLst>
                                      </p:cBhvr>
                                      <p:tavLst>
                                        <p:tav tm="0">
                                          <p:val>
                                            <p:strVal val="4/3*#ppt_w"/>
                                          </p:val>
                                        </p:tav>
                                        <p:tav tm="100000">
                                          <p:val>
                                            <p:strVal val="#ppt_w"/>
                                          </p:val>
                                        </p:tav>
                                      </p:tavLst>
                                    </p:anim>
                                    <p:anim calcmode="lin" valueType="num">
                                      <p:cBhvr>
                                        <p:cTn id="8" dur="500" fill="hold"/>
                                        <p:tgtEl>
                                          <p:spTgt spid="67"/>
                                        </p:tgtEl>
                                        <p:attrNameLst>
                                          <p:attrName>ppt_h</p:attrName>
                                        </p:attrNameLst>
                                      </p:cBhvr>
                                      <p:tavLst>
                                        <p:tav tm="0">
                                          <p:val>
                                            <p:strVal val="4/3*#ppt_h"/>
                                          </p:val>
                                        </p:tav>
                                        <p:tav tm="100000">
                                          <p:val>
                                            <p:strVal val="#ppt_h"/>
                                          </p:val>
                                        </p:tav>
                                      </p:tavLst>
                                    </p:anim>
                                  </p:childTnLst>
                                </p:cTn>
                              </p:par>
                            </p:childTnLst>
                          </p:cTn>
                        </p:par>
                        <p:par>
                          <p:cTn id="9" fill="hold">
                            <p:stCondLst>
                              <p:cond delay="500"/>
                            </p:stCondLst>
                            <p:childTnLst>
                              <p:par>
                                <p:cTn id="10" presetID="23" presetClass="entr" presetSubtype="16" fill="hold" grpId="0" nodeType="afterEffect">
                                  <p:stCondLst>
                                    <p:cond delay="0"/>
                                  </p:stCondLst>
                                  <p:childTnLst>
                                    <p:set>
                                      <p:cBhvr>
                                        <p:cTn id="11" dur="1" fill="hold">
                                          <p:stCondLst>
                                            <p:cond delay="0"/>
                                          </p:stCondLst>
                                        </p:cTn>
                                        <p:tgtEl>
                                          <p:spTgt spid="72"/>
                                        </p:tgtEl>
                                        <p:attrNameLst>
                                          <p:attrName>style.visibility</p:attrName>
                                        </p:attrNameLst>
                                      </p:cBhvr>
                                      <p:to>
                                        <p:strVal val="visible"/>
                                      </p:to>
                                    </p:set>
                                    <p:anim calcmode="lin" valueType="num">
                                      <p:cBhvr>
                                        <p:cTn id="12" dur="500" fill="hold"/>
                                        <p:tgtEl>
                                          <p:spTgt spid="72"/>
                                        </p:tgtEl>
                                        <p:attrNameLst>
                                          <p:attrName>ppt_w</p:attrName>
                                        </p:attrNameLst>
                                      </p:cBhvr>
                                      <p:tavLst>
                                        <p:tav tm="0">
                                          <p:val>
                                            <p:fltVal val="0"/>
                                          </p:val>
                                        </p:tav>
                                        <p:tav tm="100000">
                                          <p:val>
                                            <p:strVal val="#ppt_w"/>
                                          </p:val>
                                        </p:tav>
                                      </p:tavLst>
                                    </p:anim>
                                    <p:anim calcmode="lin" valueType="num">
                                      <p:cBhvr>
                                        <p:cTn id="13" dur="500" fill="hold"/>
                                        <p:tgtEl>
                                          <p:spTgt spid="72"/>
                                        </p:tgtEl>
                                        <p:attrNameLst>
                                          <p:attrName>ppt_h</p:attrName>
                                        </p:attrNameLst>
                                      </p:cBhvr>
                                      <p:tavLst>
                                        <p:tav tm="0">
                                          <p:val>
                                            <p:fltVal val="0"/>
                                          </p:val>
                                        </p:tav>
                                        <p:tav tm="100000">
                                          <p:val>
                                            <p:strVal val="#ppt_h"/>
                                          </p:val>
                                        </p:tav>
                                      </p:tavLst>
                                    </p:anim>
                                  </p:childTnLst>
                                </p:cTn>
                              </p:par>
                              <p:par>
                                <p:cTn id="14" presetID="23" presetClass="entr" presetSubtype="16" fill="hold" grpId="0" nodeType="withEffect">
                                  <p:stCondLst>
                                    <p:cond delay="100"/>
                                  </p:stCondLst>
                                  <p:childTnLst>
                                    <p:set>
                                      <p:cBhvr>
                                        <p:cTn id="15" dur="1" fill="hold">
                                          <p:stCondLst>
                                            <p:cond delay="0"/>
                                          </p:stCondLst>
                                        </p:cTn>
                                        <p:tgtEl>
                                          <p:spTgt spid="71"/>
                                        </p:tgtEl>
                                        <p:attrNameLst>
                                          <p:attrName>style.visibility</p:attrName>
                                        </p:attrNameLst>
                                      </p:cBhvr>
                                      <p:to>
                                        <p:strVal val="visible"/>
                                      </p:to>
                                    </p:set>
                                    <p:anim calcmode="lin" valueType="num">
                                      <p:cBhvr>
                                        <p:cTn id="16" dur="500" fill="hold"/>
                                        <p:tgtEl>
                                          <p:spTgt spid="71"/>
                                        </p:tgtEl>
                                        <p:attrNameLst>
                                          <p:attrName>ppt_w</p:attrName>
                                        </p:attrNameLst>
                                      </p:cBhvr>
                                      <p:tavLst>
                                        <p:tav tm="0">
                                          <p:val>
                                            <p:fltVal val="0"/>
                                          </p:val>
                                        </p:tav>
                                        <p:tav tm="100000">
                                          <p:val>
                                            <p:strVal val="#ppt_w"/>
                                          </p:val>
                                        </p:tav>
                                      </p:tavLst>
                                    </p:anim>
                                    <p:anim calcmode="lin" valueType="num">
                                      <p:cBhvr>
                                        <p:cTn id="17" dur="500" fill="hold"/>
                                        <p:tgtEl>
                                          <p:spTgt spid="71"/>
                                        </p:tgtEl>
                                        <p:attrNameLst>
                                          <p:attrName>ppt_h</p:attrName>
                                        </p:attrNameLst>
                                      </p:cBhvr>
                                      <p:tavLst>
                                        <p:tav tm="0">
                                          <p:val>
                                            <p:fltVal val="0"/>
                                          </p:val>
                                        </p:tav>
                                        <p:tav tm="100000">
                                          <p:val>
                                            <p:strVal val="#ppt_h"/>
                                          </p:val>
                                        </p:tav>
                                      </p:tavLst>
                                    </p:anim>
                                  </p:childTnLst>
                                </p:cTn>
                              </p:par>
                              <p:par>
                                <p:cTn id="18" presetID="23" presetClass="entr" presetSubtype="16" fill="hold" grpId="0" nodeType="withEffect">
                                  <p:stCondLst>
                                    <p:cond delay="200"/>
                                  </p:stCondLst>
                                  <p:childTnLst>
                                    <p:set>
                                      <p:cBhvr>
                                        <p:cTn id="19" dur="1" fill="hold">
                                          <p:stCondLst>
                                            <p:cond delay="0"/>
                                          </p:stCondLst>
                                        </p:cTn>
                                        <p:tgtEl>
                                          <p:spTgt spid="73"/>
                                        </p:tgtEl>
                                        <p:attrNameLst>
                                          <p:attrName>style.visibility</p:attrName>
                                        </p:attrNameLst>
                                      </p:cBhvr>
                                      <p:to>
                                        <p:strVal val="visible"/>
                                      </p:to>
                                    </p:set>
                                    <p:anim calcmode="lin" valueType="num">
                                      <p:cBhvr>
                                        <p:cTn id="20" dur="500" fill="hold"/>
                                        <p:tgtEl>
                                          <p:spTgt spid="73"/>
                                        </p:tgtEl>
                                        <p:attrNameLst>
                                          <p:attrName>ppt_w</p:attrName>
                                        </p:attrNameLst>
                                      </p:cBhvr>
                                      <p:tavLst>
                                        <p:tav tm="0">
                                          <p:val>
                                            <p:fltVal val="0"/>
                                          </p:val>
                                        </p:tav>
                                        <p:tav tm="100000">
                                          <p:val>
                                            <p:strVal val="#ppt_w"/>
                                          </p:val>
                                        </p:tav>
                                      </p:tavLst>
                                    </p:anim>
                                    <p:anim calcmode="lin" valueType="num">
                                      <p:cBhvr>
                                        <p:cTn id="21" dur="500" fill="hold"/>
                                        <p:tgtEl>
                                          <p:spTgt spid="73"/>
                                        </p:tgtEl>
                                        <p:attrNameLst>
                                          <p:attrName>ppt_h</p:attrName>
                                        </p:attrNameLst>
                                      </p:cBhvr>
                                      <p:tavLst>
                                        <p:tav tm="0">
                                          <p:val>
                                            <p:fltVal val="0"/>
                                          </p:val>
                                        </p:tav>
                                        <p:tav tm="100000">
                                          <p:val>
                                            <p:strVal val="#ppt_h"/>
                                          </p:val>
                                        </p:tav>
                                      </p:tavLst>
                                    </p:anim>
                                  </p:childTnLst>
                                </p:cTn>
                              </p:par>
                              <p:par>
                                <p:cTn id="22" presetID="23" presetClass="entr" presetSubtype="16" fill="hold" grpId="0" nodeType="withEffect">
                                  <p:stCondLst>
                                    <p:cond delay="300"/>
                                  </p:stCondLst>
                                  <p:childTnLst>
                                    <p:set>
                                      <p:cBhvr>
                                        <p:cTn id="23" dur="1" fill="hold">
                                          <p:stCondLst>
                                            <p:cond delay="0"/>
                                          </p:stCondLst>
                                        </p:cTn>
                                        <p:tgtEl>
                                          <p:spTgt spid="74"/>
                                        </p:tgtEl>
                                        <p:attrNameLst>
                                          <p:attrName>style.visibility</p:attrName>
                                        </p:attrNameLst>
                                      </p:cBhvr>
                                      <p:to>
                                        <p:strVal val="visible"/>
                                      </p:to>
                                    </p:set>
                                    <p:anim calcmode="lin" valueType="num">
                                      <p:cBhvr>
                                        <p:cTn id="24" dur="500" fill="hold"/>
                                        <p:tgtEl>
                                          <p:spTgt spid="74"/>
                                        </p:tgtEl>
                                        <p:attrNameLst>
                                          <p:attrName>ppt_w</p:attrName>
                                        </p:attrNameLst>
                                      </p:cBhvr>
                                      <p:tavLst>
                                        <p:tav tm="0">
                                          <p:val>
                                            <p:fltVal val="0"/>
                                          </p:val>
                                        </p:tav>
                                        <p:tav tm="100000">
                                          <p:val>
                                            <p:strVal val="#ppt_w"/>
                                          </p:val>
                                        </p:tav>
                                      </p:tavLst>
                                    </p:anim>
                                    <p:anim calcmode="lin" valueType="num">
                                      <p:cBhvr>
                                        <p:cTn id="25" dur="500" fill="hold"/>
                                        <p:tgtEl>
                                          <p:spTgt spid="74"/>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400"/>
                                  </p:stCondLst>
                                  <p:childTnLst>
                                    <p:set>
                                      <p:cBhvr>
                                        <p:cTn id="27" dur="1" fill="hold">
                                          <p:stCondLst>
                                            <p:cond delay="0"/>
                                          </p:stCondLst>
                                        </p:cTn>
                                        <p:tgtEl>
                                          <p:spTgt spid="76"/>
                                        </p:tgtEl>
                                        <p:attrNameLst>
                                          <p:attrName>style.visibility</p:attrName>
                                        </p:attrNameLst>
                                      </p:cBhvr>
                                      <p:to>
                                        <p:strVal val="visible"/>
                                      </p:to>
                                    </p:set>
                                    <p:anim calcmode="lin" valueType="num">
                                      <p:cBhvr>
                                        <p:cTn id="28" dur="500" fill="hold"/>
                                        <p:tgtEl>
                                          <p:spTgt spid="76"/>
                                        </p:tgtEl>
                                        <p:attrNameLst>
                                          <p:attrName>ppt_w</p:attrName>
                                        </p:attrNameLst>
                                      </p:cBhvr>
                                      <p:tavLst>
                                        <p:tav tm="0">
                                          <p:val>
                                            <p:fltVal val="0"/>
                                          </p:val>
                                        </p:tav>
                                        <p:tav tm="100000">
                                          <p:val>
                                            <p:strVal val="#ppt_w"/>
                                          </p:val>
                                        </p:tav>
                                      </p:tavLst>
                                    </p:anim>
                                    <p:anim calcmode="lin" valueType="num">
                                      <p:cBhvr>
                                        <p:cTn id="29" dur="500" fill="hold"/>
                                        <p:tgtEl>
                                          <p:spTgt spid="76"/>
                                        </p:tgtEl>
                                        <p:attrNameLst>
                                          <p:attrName>ppt_h</p:attrName>
                                        </p:attrNameLst>
                                      </p:cBhvr>
                                      <p:tavLst>
                                        <p:tav tm="0">
                                          <p:val>
                                            <p:fltVal val="0"/>
                                          </p:val>
                                        </p:tav>
                                        <p:tav tm="100000">
                                          <p:val>
                                            <p:strVal val="#ppt_h"/>
                                          </p:val>
                                        </p:tav>
                                      </p:tavLst>
                                    </p:anim>
                                  </p:childTnLst>
                                </p:cTn>
                              </p:par>
                              <p:par>
                                <p:cTn id="30" presetID="23" presetClass="entr" presetSubtype="16" fill="hold" grpId="0" nodeType="withEffect">
                                  <p:stCondLst>
                                    <p:cond delay="500"/>
                                  </p:stCondLst>
                                  <p:childTnLst>
                                    <p:set>
                                      <p:cBhvr>
                                        <p:cTn id="31" dur="1" fill="hold">
                                          <p:stCondLst>
                                            <p:cond delay="0"/>
                                          </p:stCondLst>
                                        </p:cTn>
                                        <p:tgtEl>
                                          <p:spTgt spid="75"/>
                                        </p:tgtEl>
                                        <p:attrNameLst>
                                          <p:attrName>style.visibility</p:attrName>
                                        </p:attrNameLst>
                                      </p:cBhvr>
                                      <p:to>
                                        <p:strVal val="visible"/>
                                      </p:to>
                                    </p:set>
                                    <p:anim calcmode="lin" valueType="num">
                                      <p:cBhvr>
                                        <p:cTn id="32" dur="500" fill="hold"/>
                                        <p:tgtEl>
                                          <p:spTgt spid="75"/>
                                        </p:tgtEl>
                                        <p:attrNameLst>
                                          <p:attrName>ppt_w</p:attrName>
                                        </p:attrNameLst>
                                      </p:cBhvr>
                                      <p:tavLst>
                                        <p:tav tm="0">
                                          <p:val>
                                            <p:fltVal val="0"/>
                                          </p:val>
                                        </p:tav>
                                        <p:tav tm="100000">
                                          <p:val>
                                            <p:strVal val="#ppt_w"/>
                                          </p:val>
                                        </p:tav>
                                      </p:tavLst>
                                    </p:anim>
                                    <p:anim calcmode="lin" valueType="num">
                                      <p:cBhvr>
                                        <p:cTn id="33" dur="500" fill="hold"/>
                                        <p:tgtEl>
                                          <p:spTgt spid="75"/>
                                        </p:tgtEl>
                                        <p:attrNameLst>
                                          <p:attrName>ppt_h</p:attrName>
                                        </p:attrNameLst>
                                      </p:cBhvr>
                                      <p:tavLst>
                                        <p:tav tm="0">
                                          <p:val>
                                            <p:fltVal val="0"/>
                                          </p:val>
                                        </p:tav>
                                        <p:tav tm="100000">
                                          <p:val>
                                            <p:strVal val="#ppt_h"/>
                                          </p:val>
                                        </p:tav>
                                      </p:tavLst>
                                    </p:anim>
                                  </p:childTnLst>
                                </p:cTn>
                              </p:par>
                              <p:par>
                                <p:cTn id="34" presetID="23" presetClass="entr" presetSubtype="16" fill="hold" grpId="0" nodeType="withEffect">
                                  <p:stCondLst>
                                    <p:cond delay="600"/>
                                  </p:stCondLst>
                                  <p:childTnLst>
                                    <p:set>
                                      <p:cBhvr>
                                        <p:cTn id="35" dur="1" fill="hold">
                                          <p:stCondLst>
                                            <p:cond delay="0"/>
                                          </p:stCondLst>
                                        </p:cTn>
                                        <p:tgtEl>
                                          <p:spTgt spid="77"/>
                                        </p:tgtEl>
                                        <p:attrNameLst>
                                          <p:attrName>style.visibility</p:attrName>
                                        </p:attrNameLst>
                                      </p:cBhvr>
                                      <p:to>
                                        <p:strVal val="visible"/>
                                      </p:to>
                                    </p:set>
                                    <p:anim calcmode="lin" valueType="num">
                                      <p:cBhvr>
                                        <p:cTn id="36" dur="500" fill="hold"/>
                                        <p:tgtEl>
                                          <p:spTgt spid="77"/>
                                        </p:tgtEl>
                                        <p:attrNameLst>
                                          <p:attrName>ppt_w</p:attrName>
                                        </p:attrNameLst>
                                      </p:cBhvr>
                                      <p:tavLst>
                                        <p:tav tm="0">
                                          <p:val>
                                            <p:fltVal val="0"/>
                                          </p:val>
                                        </p:tav>
                                        <p:tav tm="100000">
                                          <p:val>
                                            <p:strVal val="#ppt_w"/>
                                          </p:val>
                                        </p:tav>
                                      </p:tavLst>
                                    </p:anim>
                                    <p:anim calcmode="lin" valueType="num">
                                      <p:cBhvr>
                                        <p:cTn id="37" dur="500" fill="hold"/>
                                        <p:tgtEl>
                                          <p:spTgt spid="77"/>
                                        </p:tgtEl>
                                        <p:attrNameLst>
                                          <p:attrName>ppt_h</p:attrName>
                                        </p:attrNameLst>
                                      </p:cBhvr>
                                      <p:tavLst>
                                        <p:tav tm="0">
                                          <p:val>
                                            <p:fltVal val="0"/>
                                          </p:val>
                                        </p:tav>
                                        <p:tav tm="100000">
                                          <p:val>
                                            <p:strVal val="#ppt_h"/>
                                          </p:val>
                                        </p:tav>
                                      </p:tavLst>
                                    </p:anim>
                                  </p:childTnLst>
                                </p:cTn>
                              </p:par>
                            </p:childTnLst>
                          </p:cTn>
                        </p:par>
                        <p:par>
                          <p:cTn id="38" fill="hold">
                            <p:stCondLst>
                              <p:cond delay="1600"/>
                            </p:stCondLst>
                            <p:childTnLst>
                              <p:par>
                                <p:cTn id="39" presetID="22" presetClass="entr" presetSubtype="1" fill="hold" grpId="0" nodeType="after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up)">
                                      <p:cBhvr>
                                        <p:cTn id="41" dur="2000"/>
                                        <p:tgtEl>
                                          <p:spTgt spid="32"/>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wipe(up)">
                                      <p:cBhvr>
                                        <p:cTn id="44" dur="2000"/>
                                        <p:tgtEl>
                                          <p:spTgt spid="28"/>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up)">
                                      <p:cBhvr>
                                        <p:cTn id="47" dur="2000"/>
                                        <p:tgtEl>
                                          <p:spTgt spid="27"/>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48"/>
                                        </p:tgtEl>
                                        <p:attrNameLst>
                                          <p:attrName>style.visibility</p:attrName>
                                        </p:attrNameLst>
                                      </p:cBhvr>
                                      <p:to>
                                        <p:strVal val="visible"/>
                                      </p:to>
                                    </p:set>
                                    <p:animEffect transition="in" filter="wipe(left)">
                                      <p:cBhvr>
                                        <p:cTn id="50" dur="2000"/>
                                        <p:tgtEl>
                                          <p:spTgt spid="48"/>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36"/>
                                        </p:tgtEl>
                                        <p:attrNameLst>
                                          <p:attrName>style.visibility</p:attrName>
                                        </p:attrNameLst>
                                      </p:cBhvr>
                                      <p:to>
                                        <p:strVal val="visible"/>
                                      </p:to>
                                    </p:set>
                                    <p:animEffect transition="in" filter="wipe(left)">
                                      <p:cBhvr>
                                        <p:cTn id="53" dur="2000"/>
                                        <p:tgtEl>
                                          <p:spTgt spid="3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61"/>
                                        </p:tgtEl>
                                        <p:attrNameLst>
                                          <p:attrName>style.visibility</p:attrName>
                                        </p:attrNameLst>
                                      </p:cBhvr>
                                      <p:to>
                                        <p:strVal val="visible"/>
                                      </p:to>
                                    </p:set>
                                    <p:animEffect transition="in" filter="wipe(left)">
                                      <p:cBhvr>
                                        <p:cTn id="56" dur="2000"/>
                                        <p:tgtEl>
                                          <p:spTgt spid="61"/>
                                        </p:tgtEl>
                                      </p:cBhvr>
                                    </p:animEffect>
                                  </p:childTnLst>
                                </p:cTn>
                              </p:par>
                            </p:childTnLst>
                          </p:cTn>
                        </p:par>
                        <p:par>
                          <p:cTn id="57" fill="hold">
                            <p:stCondLst>
                              <p:cond delay="3600"/>
                            </p:stCondLst>
                            <p:childTnLst>
                              <p:par>
                                <p:cTn id="58" presetID="22" presetClass="entr" presetSubtype="2" fill="hold" grpId="0" nodeType="afterEffect">
                                  <p:stCondLst>
                                    <p:cond delay="0"/>
                                  </p:stCondLst>
                                  <p:childTnLst>
                                    <p:set>
                                      <p:cBhvr>
                                        <p:cTn id="59" dur="1" fill="hold">
                                          <p:stCondLst>
                                            <p:cond delay="0"/>
                                          </p:stCondLst>
                                        </p:cTn>
                                        <p:tgtEl>
                                          <p:spTgt spid="53"/>
                                        </p:tgtEl>
                                        <p:attrNameLst>
                                          <p:attrName>style.visibility</p:attrName>
                                        </p:attrNameLst>
                                      </p:cBhvr>
                                      <p:to>
                                        <p:strVal val="visible"/>
                                      </p:to>
                                    </p:set>
                                    <p:animEffect transition="in" filter="wipe(right)">
                                      <p:cBhvr>
                                        <p:cTn id="60" dur="2000"/>
                                        <p:tgtEl>
                                          <p:spTgt spid="53"/>
                                        </p:tgtEl>
                                      </p:cBhvr>
                                    </p:animEffect>
                                  </p:childTnLst>
                                </p:cTn>
                              </p:par>
                              <p:par>
                                <p:cTn id="61" presetID="22" presetClass="entr" presetSubtype="2" fill="hold" grpId="0" nodeType="withEffect">
                                  <p:stCondLst>
                                    <p:cond delay="0"/>
                                  </p:stCondLst>
                                  <p:childTnLst>
                                    <p:set>
                                      <p:cBhvr>
                                        <p:cTn id="62" dur="1" fill="hold">
                                          <p:stCondLst>
                                            <p:cond delay="0"/>
                                          </p:stCondLst>
                                        </p:cTn>
                                        <p:tgtEl>
                                          <p:spTgt spid="47"/>
                                        </p:tgtEl>
                                        <p:attrNameLst>
                                          <p:attrName>style.visibility</p:attrName>
                                        </p:attrNameLst>
                                      </p:cBhvr>
                                      <p:to>
                                        <p:strVal val="visible"/>
                                      </p:to>
                                    </p:set>
                                    <p:animEffect transition="in" filter="wipe(right)">
                                      <p:cBhvr>
                                        <p:cTn id="63" dur="2000"/>
                                        <p:tgtEl>
                                          <p:spTgt spid="47"/>
                                        </p:tgtEl>
                                      </p:cBhvr>
                                    </p:animEffect>
                                  </p:childTnLst>
                                </p:cTn>
                              </p:par>
                              <p:par>
                                <p:cTn id="64" presetID="22" presetClass="entr" presetSubtype="2"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wipe(right)">
                                      <p:cBhvr>
                                        <p:cTn id="66" dur="2000"/>
                                        <p:tgtEl>
                                          <p:spTgt spid="33"/>
                                        </p:tgtEl>
                                      </p:cBhvr>
                                    </p:animEffect>
                                  </p:childTnLst>
                                </p:cTn>
                              </p:par>
                              <p:par>
                                <p:cTn id="67" presetID="22" presetClass="entr" presetSubtype="2"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wipe(right)">
                                      <p:cBhvr>
                                        <p:cTn id="69" dur="2000"/>
                                        <p:tgtEl>
                                          <p:spTgt spid="34"/>
                                        </p:tgtEl>
                                      </p:cBhvr>
                                    </p:animEffect>
                                  </p:childTnLst>
                                </p:cTn>
                              </p:par>
                              <p:par>
                                <p:cTn id="70" presetID="22" presetClass="entr" presetSubtype="2" fill="hold" grpId="0" nodeType="withEffect">
                                  <p:stCondLst>
                                    <p:cond delay="0"/>
                                  </p:stCondLst>
                                  <p:childTnLst>
                                    <p:set>
                                      <p:cBhvr>
                                        <p:cTn id="71" dur="1" fill="hold">
                                          <p:stCondLst>
                                            <p:cond delay="0"/>
                                          </p:stCondLst>
                                        </p:cTn>
                                        <p:tgtEl>
                                          <p:spTgt spid="35"/>
                                        </p:tgtEl>
                                        <p:attrNameLst>
                                          <p:attrName>style.visibility</p:attrName>
                                        </p:attrNameLst>
                                      </p:cBhvr>
                                      <p:to>
                                        <p:strVal val="visible"/>
                                      </p:to>
                                    </p:set>
                                    <p:animEffect transition="in" filter="wipe(right)">
                                      <p:cBhvr>
                                        <p:cTn id="72" dur="2000"/>
                                        <p:tgtEl>
                                          <p:spTgt spid="35"/>
                                        </p:tgtEl>
                                      </p:cBhvr>
                                    </p:animEffect>
                                  </p:childTnLst>
                                </p:cTn>
                              </p:par>
                              <p:par>
                                <p:cTn id="73" presetID="22" presetClass="entr" presetSubtype="2"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right)">
                                      <p:cBhvr>
                                        <p:cTn id="75" dur="2000"/>
                                        <p:tgtEl>
                                          <p:spTgt spid="38"/>
                                        </p:tgtEl>
                                      </p:cBhvr>
                                    </p:animEffect>
                                  </p:childTnLst>
                                </p:cTn>
                              </p:par>
                              <p:par>
                                <p:cTn id="76" presetID="22" presetClass="entr" presetSubtype="2" fill="hold" grpId="0"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wipe(right)">
                                      <p:cBhvr>
                                        <p:cTn id="78" dur="2000"/>
                                        <p:tgtEl>
                                          <p:spTgt spid="39"/>
                                        </p:tgtEl>
                                      </p:cBhvr>
                                    </p:animEffect>
                                  </p:childTnLst>
                                </p:cTn>
                              </p:par>
                              <p:par>
                                <p:cTn id="79" presetID="22" presetClass="entr" presetSubtype="2" fill="hold" grpId="0" nodeType="withEffect">
                                  <p:stCondLst>
                                    <p:cond delay="0"/>
                                  </p:stCondLst>
                                  <p:childTnLst>
                                    <p:set>
                                      <p:cBhvr>
                                        <p:cTn id="80" dur="1" fill="hold">
                                          <p:stCondLst>
                                            <p:cond delay="0"/>
                                          </p:stCondLst>
                                        </p:cTn>
                                        <p:tgtEl>
                                          <p:spTgt spid="40"/>
                                        </p:tgtEl>
                                        <p:attrNameLst>
                                          <p:attrName>style.visibility</p:attrName>
                                        </p:attrNameLst>
                                      </p:cBhvr>
                                      <p:to>
                                        <p:strVal val="visible"/>
                                      </p:to>
                                    </p:set>
                                    <p:animEffect transition="in" filter="wipe(right)">
                                      <p:cBhvr>
                                        <p:cTn id="81" dur="2000"/>
                                        <p:tgtEl>
                                          <p:spTgt spid="40"/>
                                        </p:tgtEl>
                                      </p:cBhvr>
                                    </p:animEffect>
                                  </p:childTnLst>
                                </p:cTn>
                              </p:par>
                              <p:par>
                                <p:cTn id="82" presetID="22" presetClass="entr" presetSubtype="2" fill="hold" grpId="0" nodeType="withEffect">
                                  <p:stCondLst>
                                    <p:cond delay="0"/>
                                  </p:stCondLst>
                                  <p:childTnLst>
                                    <p:set>
                                      <p:cBhvr>
                                        <p:cTn id="83" dur="1" fill="hold">
                                          <p:stCondLst>
                                            <p:cond delay="0"/>
                                          </p:stCondLst>
                                        </p:cTn>
                                        <p:tgtEl>
                                          <p:spTgt spid="41"/>
                                        </p:tgtEl>
                                        <p:attrNameLst>
                                          <p:attrName>style.visibility</p:attrName>
                                        </p:attrNameLst>
                                      </p:cBhvr>
                                      <p:to>
                                        <p:strVal val="visible"/>
                                      </p:to>
                                    </p:set>
                                    <p:animEffect transition="in" filter="wipe(right)">
                                      <p:cBhvr>
                                        <p:cTn id="84" dur="2000"/>
                                        <p:tgtEl>
                                          <p:spTgt spid="41"/>
                                        </p:tgtEl>
                                      </p:cBhvr>
                                    </p:animEffect>
                                  </p:childTnLst>
                                </p:cTn>
                              </p:par>
                              <p:par>
                                <p:cTn id="85" presetID="22" presetClass="entr" presetSubtype="2" fill="hold" grpId="0" nodeType="withEffect">
                                  <p:stCondLst>
                                    <p:cond delay="0"/>
                                  </p:stCondLst>
                                  <p:childTnLst>
                                    <p:set>
                                      <p:cBhvr>
                                        <p:cTn id="86" dur="1" fill="hold">
                                          <p:stCondLst>
                                            <p:cond delay="0"/>
                                          </p:stCondLst>
                                        </p:cTn>
                                        <p:tgtEl>
                                          <p:spTgt spid="45"/>
                                        </p:tgtEl>
                                        <p:attrNameLst>
                                          <p:attrName>style.visibility</p:attrName>
                                        </p:attrNameLst>
                                      </p:cBhvr>
                                      <p:to>
                                        <p:strVal val="visible"/>
                                      </p:to>
                                    </p:set>
                                    <p:animEffect transition="in" filter="wipe(right)">
                                      <p:cBhvr>
                                        <p:cTn id="87" dur="2000"/>
                                        <p:tgtEl>
                                          <p:spTgt spid="45"/>
                                        </p:tgtEl>
                                      </p:cBhvr>
                                    </p:animEffect>
                                  </p:childTnLst>
                                </p:cTn>
                              </p:par>
                              <p:par>
                                <p:cTn id="88" presetID="22" presetClass="entr" presetSubtype="2" fill="hold" grpId="0" nodeType="with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wipe(right)">
                                      <p:cBhvr>
                                        <p:cTn id="90" dur="2000"/>
                                        <p:tgtEl>
                                          <p:spTgt spid="50"/>
                                        </p:tgtEl>
                                      </p:cBhvr>
                                    </p:animEffect>
                                  </p:childTnLst>
                                </p:cTn>
                              </p:par>
                              <p:par>
                                <p:cTn id="91" presetID="22" presetClass="entr" presetSubtype="2" fill="hold" grpId="0" nodeType="withEffect">
                                  <p:stCondLst>
                                    <p:cond delay="0"/>
                                  </p:stCondLst>
                                  <p:childTnLst>
                                    <p:set>
                                      <p:cBhvr>
                                        <p:cTn id="92" dur="1" fill="hold">
                                          <p:stCondLst>
                                            <p:cond delay="0"/>
                                          </p:stCondLst>
                                        </p:cTn>
                                        <p:tgtEl>
                                          <p:spTgt spid="51"/>
                                        </p:tgtEl>
                                        <p:attrNameLst>
                                          <p:attrName>style.visibility</p:attrName>
                                        </p:attrNameLst>
                                      </p:cBhvr>
                                      <p:to>
                                        <p:strVal val="visible"/>
                                      </p:to>
                                    </p:set>
                                    <p:animEffect transition="in" filter="wipe(right)">
                                      <p:cBhvr>
                                        <p:cTn id="93" dur="2000"/>
                                        <p:tgtEl>
                                          <p:spTgt spid="51"/>
                                        </p:tgtEl>
                                      </p:cBhvr>
                                    </p:animEffect>
                                  </p:childTnLst>
                                </p:cTn>
                              </p:par>
                              <p:par>
                                <p:cTn id="94" presetID="22" presetClass="entr" presetSubtype="2" fill="hold" grpId="0" nodeType="with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wipe(right)">
                                      <p:cBhvr>
                                        <p:cTn id="96" dur="2000"/>
                                        <p:tgtEl>
                                          <p:spTgt spid="52"/>
                                        </p:tgtEl>
                                      </p:cBhvr>
                                    </p:animEffect>
                                  </p:childTnLst>
                                </p:cTn>
                              </p:par>
                              <p:par>
                                <p:cTn id="97" presetID="22" presetClass="entr" presetSubtype="2" fill="hold" grpId="0" nodeType="withEffect">
                                  <p:stCondLst>
                                    <p:cond delay="0"/>
                                  </p:stCondLst>
                                  <p:childTnLst>
                                    <p:set>
                                      <p:cBhvr>
                                        <p:cTn id="98" dur="1" fill="hold">
                                          <p:stCondLst>
                                            <p:cond delay="0"/>
                                          </p:stCondLst>
                                        </p:cTn>
                                        <p:tgtEl>
                                          <p:spTgt spid="54"/>
                                        </p:tgtEl>
                                        <p:attrNameLst>
                                          <p:attrName>style.visibility</p:attrName>
                                        </p:attrNameLst>
                                      </p:cBhvr>
                                      <p:to>
                                        <p:strVal val="visible"/>
                                      </p:to>
                                    </p:set>
                                    <p:animEffect transition="in" filter="wipe(right)">
                                      <p:cBhvr>
                                        <p:cTn id="99" dur="2000"/>
                                        <p:tgtEl>
                                          <p:spTgt spid="54"/>
                                        </p:tgtEl>
                                      </p:cBhvr>
                                    </p:animEffect>
                                  </p:childTnLst>
                                </p:cTn>
                              </p:par>
                              <p:par>
                                <p:cTn id="100" presetID="22" presetClass="entr" presetSubtype="2" fill="hold" grpId="0" nodeType="withEffect">
                                  <p:stCondLst>
                                    <p:cond delay="0"/>
                                  </p:stCondLst>
                                  <p:childTnLst>
                                    <p:set>
                                      <p:cBhvr>
                                        <p:cTn id="101" dur="1" fill="hold">
                                          <p:stCondLst>
                                            <p:cond delay="0"/>
                                          </p:stCondLst>
                                        </p:cTn>
                                        <p:tgtEl>
                                          <p:spTgt spid="63"/>
                                        </p:tgtEl>
                                        <p:attrNameLst>
                                          <p:attrName>style.visibility</p:attrName>
                                        </p:attrNameLst>
                                      </p:cBhvr>
                                      <p:to>
                                        <p:strVal val="visible"/>
                                      </p:to>
                                    </p:set>
                                    <p:animEffect transition="in" filter="wipe(right)">
                                      <p:cBhvr>
                                        <p:cTn id="102" dur="2000"/>
                                        <p:tgtEl>
                                          <p:spTgt spid="63"/>
                                        </p:tgtEl>
                                      </p:cBhvr>
                                    </p:animEffect>
                                  </p:childTnLst>
                                </p:cTn>
                              </p:par>
                              <p:par>
                                <p:cTn id="103" presetID="22" presetClass="entr" presetSubtype="1" fill="hold" grpId="0" nodeType="with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wipe(up)">
                                      <p:cBhvr>
                                        <p:cTn id="105" dur="2000"/>
                                        <p:tgtEl>
                                          <p:spTgt spid="44"/>
                                        </p:tgtEl>
                                      </p:cBhvr>
                                    </p:animEffect>
                                  </p:childTnLst>
                                </p:cTn>
                              </p:par>
                              <p:par>
                                <p:cTn id="106" presetID="22" presetClass="entr" presetSubtype="1" fill="hold" grpId="0" nodeType="withEffect">
                                  <p:stCondLst>
                                    <p:cond delay="0"/>
                                  </p:stCondLst>
                                  <p:childTnLst>
                                    <p:set>
                                      <p:cBhvr>
                                        <p:cTn id="107" dur="1" fill="hold">
                                          <p:stCondLst>
                                            <p:cond delay="0"/>
                                          </p:stCondLst>
                                        </p:cTn>
                                        <p:tgtEl>
                                          <p:spTgt spid="58"/>
                                        </p:tgtEl>
                                        <p:attrNameLst>
                                          <p:attrName>style.visibility</p:attrName>
                                        </p:attrNameLst>
                                      </p:cBhvr>
                                      <p:to>
                                        <p:strVal val="visible"/>
                                      </p:to>
                                    </p:set>
                                    <p:animEffect transition="in" filter="wipe(up)">
                                      <p:cBhvr>
                                        <p:cTn id="108" dur="2000"/>
                                        <p:tgtEl>
                                          <p:spTgt spid="58"/>
                                        </p:tgtEl>
                                      </p:cBhvr>
                                    </p:animEffect>
                                  </p:childTnLst>
                                </p:cTn>
                              </p:par>
                              <p:par>
                                <p:cTn id="109" presetID="22" presetClass="entr" presetSubtype="1" fill="hold" grpId="0" nodeType="withEffect">
                                  <p:stCondLst>
                                    <p:cond delay="0"/>
                                  </p:stCondLst>
                                  <p:childTnLst>
                                    <p:set>
                                      <p:cBhvr>
                                        <p:cTn id="110" dur="1" fill="hold">
                                          <p:stCondLst>
                                            <p:cond delay="0"/>
                                          </p:stCondLst>
                                        </p:cTn>
                                        <p:tgtEl>
                                          <p:spTgt spid="57"/>
                                        </p:tgtEl>
                                        <p:attrNameLst>
                                          <p:attrName>style.visibility</p:attrName>
                                        </p:attrNameLst>
                                      </p:cBhvr>
                                      <p:to>
                                        <p:strVal val="visible"/>
                                      </p:to>
                                    </p:set>
                                    <p:animEffect transition="in" filter="wipe(up)">
                                      <p:cBhvr>
                                        <p:cTn id="111" dur="2000"/>
                                        <p:tgtEl>
                                          <p:spTgt spid="57"/>
                                        </p:tgtEl>
                                      </p:cBhvr>
                                    </p:animEffect>
                                  </p:childTnLst>
                                </p:cTn>
                              </p:par>
                              <p:par>
                                <p:cTn id="112" presetID="22" presetClass="entr" presetSubtype="1" fill="hold" grpId="0" nodeType="withEffect">
                                  <p:stCondLst>
                                    <p:cond delay="0"/>
                                  </p:stCondLst>
                                  <p:childTnLst>
                                    <p:set>
                                      <p:cBhvr>
                                        <p:cTn id="113" dur="1" fill="hold">
                                          <p:stCondLst>
                                            <p:cond delay="0"/>
                                          </p:stCondLst>
                                        </p:cTn>
                                        <p:tgtEl>
                                          <p:spTgt spid="43"/>
                                        </p:tgtEl>
                                        <p:attrNameLst>
                                          <p:attrName>style.visibility</p:attrName>
                                        </p:attrNameLst>
                                      </p:cBhvr>
                                      <p:to>
                                        <p:strVal val="visible"/>
                                      </p:to>
                                    </p:set>
                                    <p:animEffect transition="in" filter="wipe(up)">
                                      <p:cBhvr>
                                        <p:cTn id="114" dur="2000"/>
                                        <p:tgtEl>
                                          <p:spTgt spid="43"/>
                                        </p:tgtEl>
                                      </p:cBhvr>
                                    </p:animEffect>
                                  </p:childTnLst>
                                </p:cTn>
                              </p:par>
                              <p:par>
                                <p:cTn id="115" presetID="22" presetClass="entr" presetSubtype="1" fill="hold" grpId="0" nodeType="withEffect">
                                  <p:stCondLst>
                                    <p:cond delay="0"/>
                                  </p:stCondLst>
                                  <p:childTnLst>
                                    <p:set>
                                      <p:cBhvr>
                                        <p:cTn id="116" dur="1" fill="hold">
                                          <p:stCondLst>
                                            <p:cond delay="0"/>
                                          </p:stCondLst>
                                        </p:cTn>
                                        <p:tgtEl>
                                          <p:spTgt spid="56"/>
                                        </p:tgtEl>
                                        <p:attrNameLst>
                                          <p:attrName>style.visibility</p:attrName>
                                        </p:attrNameLst>
                                      </p:cBhvr>
                                      <p:to>
                                        <p:strVal val="visible"/>
                                      </p:to>
                                    </p:set>
                                    <p:animEffect transition="in" filter="wipe(up)">
                                      <p:cBhvr>
                                        <p:cTn id="117" dur="2000"/>
                                        <p:tgtEl>
                                          <p:spTgt spid="56"/>
                                        </p:tgtEl>
                                      </p:cBhvr>
                                    </p:animEffect>
                                  </p:childTnLst>
                                </p:cTn>
                              </p:par>
                              <p:par>
                                <p:cTn id="118" presetID="22" presetClass="entr" presetSubtype="1" fill="hold" grpId="0" nodeType="withEffect">
                                  <p:stCondLst>
                                    <p:cond delay="0"/>
                                  </p:stCondLst>
                                  <p:childTnLst>
                                    <p:set>
                                      <p:cBhvr>
                                        <p:cTn id="119" dur="1" fill="hold">
                                          <p:stCondLst>
                                            <p:cond delay="0"/>
                                          </p:stCondLst>
                                        </p:cTn>
                                        <p:tgtEl>
                                          <p:spTgt spid="42"/>
                                        </p:tgtEl>
                                        <p:attrNameLst>
                                          <p:attrName>style.visibility</p:attrName>
                                        </p:attrNameLst>
                                      </p:cBhvr>
                                      <p:to>
                                        <p:strVal val="visible"/>
                                      </p:to>
                                    </p:set>
                                    <p:animEffect transition="in" filter="wipe(up)">
                                      <p:cBhvr>
                                        <p:cTn id="120" dur="2000"/>
                                        <p:tgtEl>
                                          <p:spTgt spid="42"/>
                                        </p:tgtEl>
                                      </p:cBhvr>
                                    </p:animEffect>
                                  </p:childTnLst>
                                </p:cTn>
                              </p:par>
                              <p:par>
                                <p:cTn id="121" presetID="22" presetClass="entr" presetSubtype="1" fill="hold" grpId="0" nodeType="withEffect">
                                  <p:stCondLst>
                                    <p:cond delay="0"/>
                                  </p:stCondLst>
                                  <p:childTnLst>
                                    <p:set>
                                      <p:cBhvr>
                                        <p:cTn id="122" dur="1" fill="hold">
                                          <p:stCondLst>
                                            <p:cond delay="0"/>
                                          </p:stCondLst>
                                        </p:cTn>
                                        <p:tgtEl>
                                          <p:spTgt spid="59"/>
                                        </p:tgtEl>
                                        <p:attrNameLst>
                                          <p:attrName>style.visibility</p:attrName>
                                        </p:attrNameLst>
                                      </p:cBhvr>
                                      <p:to>
                                        <p:strVal val="visible"/>
                                      </p:to>
                                    </p:set>
                                    <p:animEffect transition="in" filter="wipe(up)">
                                      <p:cBhvr>
                                        <p:cTn id="123" dur="2000"/>
                                        <p:tgtEl>
                                          <p:spTgt spid="59"/>
                                        </p:tgtEl>
                                      </p:cBhvr>
                                    </p:animEffect>
                                  </p:childTnLst>
                                </p:cTn>
                              </p:par>
                              <p:par>
                                <p:cTn id="124" presetID="22" presetClass="entr" presetSubtype="1" fill="hold" grpId="0" nodeType="withEffect">
                                  <p:stCondLst>
                                    <p:cond delay="0"/>
                                  </p:stCondLst>
                                  <p:childTnLst>
                                    <p:set>
                                      <p:cBhvr>
                                        <p:cTn id="125" dur="1" fill="hold">
                                          <p:stCondLst>
                                            <p:cond delay="0"/>
                                          </p:stCondLst>
                                        </p:cTn>
                                        <p:tgtEl>
                                          <p:spTgt spid="55"/>
                                        </p:tgtEl>
                                        <p:attrNameLst>
                                          <p:attrName>style.visibility</p:attrName>
                                        </p:attrNameLst>
                                      </p:cBhvr>
                                      <p:to>
                                        <p:strVal val="visible"/>
                                      </p:to>
                                    </p:set>
                                    <p:animEffect transition="in" filter="wipe(up)">
                                      <p:cBhvr>
                                        <p:cTn id="126" dur="2000"/>
                                        <p:tgtEl>
                                          <p:spTgt spid="55"/>
                                        </p:tgtEl>
                                      </p:cBhvr>
                                    </p:animEffect>
                                  </p:childTnLst>
                                </p:cTn>
                              </p:par>
                              <p:par>
                                <p:cTn id="127" presetID="22" presetClass="entr" presetSubtype="1" fill="hold" grpId="0" nodeType="withEffect">
                                  <p:stCondLst>
                                    <p:cond delay="0"/>
                                  </p:stCondLst>
                                  <p:childTnLst>
                                    <p:set>
                                      <p:cBhvr>
                                        <p:cTn id="128" dur="1" fill="hold">
                                          <p:stCondLst>
                                            <p:cond delay="0"/>
                                          </p:stCondLst>
                                        </p:cTn>
                                        <p:tgtEl>
                                          <p:spTgt spid="46"/>
                                        </p:tgtEl>
                                        <p:attrNameLst>
                                          <p:attrName>style.visibility</p:attrName>
                                        </p:attrNameLst>
                                      </p:cBhvr>
                                      <p:to>
                                        <p:strVal val="visible"/>
                                      </p:to>
                                    </p:set>
                                    <p:animEffect transition="in" filter="wipe(up)">
                                      <p:cBhvr>
                                        <p:cTn id="129" dur="2000"/>
                                        <p:tgtEl>
                                          <p:spTgt spid="46"/>
                                        </p:tgtEl>
                                      </p:cBhvr>
                                    </p:animEffect>
                                  </p:childTnLst>
                                </p:cTn>
                              </p:par>
                              <p:par>
                                <p:cTn id="130" presetID="22" presetClass="entr" presetSubtype="2" fill="hold" grpId="0" nodeType="withEffect">
                                  <p:stCondLst>
                                    <p:cond delay="0"/>
                                  </p:stCondLst>
                                  <p:childTnLst>
                                    <p:set>
                                      <p:cBhvr>
                                        <p:cTn id="131" dur="1" fill="hold">
                                          <p:stCondLst>
                                            <p:cond delay="0"/>
                                          </p:stCondLst>
                                        </p:cTn>
                                        <p:tgtEl>
                                          <p:spTgt spid="60"/>
                                        </p:tgtEl>
                                        <p:attrNameLst>
                                          <p:attrName>style.visibility</p:attrName>
                                        </p:attrNameLst>
                                      </p:cBhvr>
                                      <p:to>
                                        <p:strVal val="visible"/>
                                      </p:to>
                                    </p:set>
                                    <p:animEffect transition="in" filter="wipe(right)">
                                      <p:cBhvr>
                                        <p:cTn id="132" dur="2000"/>
                                        <p:tgtEl>
                                          <p:spTgt spid="60"/>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49"/>
                                        </p:tgtEl>
                                        <p:attrNameLst>
                                          <p:attrName>style.visibility</p:attrName>
                                        </p:attrNameLst>
                                      </p:cBhvr>
                                      <p:to>
                                        <p:strVal val="visible"/>
                                      </p:to>
                                    </p:set>
                                    <p:animEffect transition="in" filter="wipe(up)">
                                      <p:cBhvr>
                                        <p:cTn id="135" dur="2000"/>
                                        <p:tgtEl>
                                          <p:spTgt spid="49"/>
                                        </p:tgtEl>
                                      </p:cBhvr>
                                    </p:animEffect>
                                  </p:childTnLst>
                                </p:cTn>
                              </p:par>
                              <p:par>
                                <p:cTn id="136" presetID="22" presetClass="entr" presetSubtype="1" fill="hold" grpId="0" nodeType="withEffect">
                                  <p:stCondLst>
                                    <p:cond delay="0"/>
                                  </p:stCondLst>
                                  <p:childTnLst>
                                    <p:set>
                                      <p:cBhvr>
                                        <p:cTn id="137" dur="1" fill="hold">
                                          <p:stCondLst>
                                            <p:cond delay="0"/>
                                          </p:stCondLst>
                                        </p:cTn>
                                        <p:tgtEl>
                                          <p:spTgt spid="37"/>
                                        </p:tgtEl>
                                        <p:attrNameLst>
                                          <p:attrName>style.visibility</p:attrName>
                                        </p:attrNameLst>
                                      </p:cBhvr>
                                      <p:to>
                                        <p:strVal val="visible"/>
                                      </p:to>
                                    </p:set>
                                    <p:animEffect transition="in" filter="wipe(up)">
                                      <p:cBhvr>
                                        <p:cTn id="138" dur="2000"/>
                                        <p:tgtEl>
                                          <p:spTgt spid="37"/>
                                        </p:tgtEl>
                                      </p:cBhvr>
                                    </p:animEffect>
                                  </p:childTnLst>
                                </p:cTn>
                              </p:par>
                              <p:par>
                                <p:cTn id="139" presetID="22" presetClass="entr" presetSubtype="1" fill="hold" grpId="0" nodeType="withEffect">
                                  <p:stCondLst>
                                    <p:cond delay="0"/>
                                  </p:stCondLst>
                                  <p:childTnLst>
                                    <p:set>
                                      <p:cBhvr>
                                        <p:cTn id="140" dur="1" fill="hold">
                                          <p:stCondLst>
                                            <p:cond delay="0"/>
                                          </p:stCondLst>
                                        </p:cTn>
                                        <p:tgtEl>
                                          <p:spTgt spid="62"/>
                                        </p:tgtEl>
                                        <p:attrNameLst>
                                          <p:attrName>style.visibility</p:attrName>
                                        </p:attrNameLst>
                                      </p:cBhvr>
                                      <p:to>
                                        <p:strVal val="visible"/>
                                      </p:to>
                                    </p:set>
                                    <p:animEffect transition="in" filter="wipe(up)">
                                      <p:cBhvr>
                                        <p:cTn id="141" dur="2000"/>
                                        <p:tgtEl>
                                          <p:spTgt spid="62"/>
                                        </p:tgtEl>
                                      </p:cBhvr>
                                    </p:animEffect>
                                  </p:childTnLst>
                                </p:cTn>
                              </p:par>
                            </p:childTnLst>
                          </p:cTn>
                        </p:par>
                        <p:par>
                          <p:cTn id="142" fill="hold">
                            <p:stCondLst>
                              <p:cond delay="5600"/>
                            </p:stCondLst>
                            <p:childTnLst>
                              <p:par>
                                <p:cTn id="143" presetID="22" presetClass="entr" presetSubtype="1" fill="hold" grpId="0" nodeType="afterEffect">
                                  <p:stCondLst>
                                    <p:cond delay="0"/>
                                  </p:stCondLst>
                                  <p:childTnLst>
                                    <p:set>
                                      <p:cBhvr>
                                        <p:cTn id="144" dur="1" fill="hold">
                                          <p:stCondLst>
                                            <p:cond delay="0"/>
                                          </p:stCondLst>
                                        </p:cTn>
                                        <p:tgtEl>
                                          <p:spTgt spid="21"/>
                                        </p:tgtEl>
                                        <p:attrNameLst>
                                          <p:attrName>style.visibility</p:attrName>
                                        </p:attrNameLst>
                                      </p:cBhvr>
                                      <p:to>
                                        <p:strVal val="visible"/>
                                      </p:to>
                                    </p:set>
                                    <p:animEffect transition="in" filter="wipe(up)">
                                      <p:cBhvr>
                                        <p:cTn id="145" dur="2000"/>
                                        <p:tgtEl>
                                          <p:spTgt spid="21"/>
                                        </p:tgtEl>
                                      </p:cBhvr>
                                    </p:animEffect>
                                  </p:childTnLst>
                                </p:cTn>
                              </p:par>
                              <p:par>
                                <p:cTn id="146" presetID="22" presetClass="entr" presetSubtype="1" fill="hold" grpId="0" nodeType="withEffect">
                                  <p:stCondLst>
                                    <p:cond delay="0"/>
                                  </p:stCondLst>
                                  <p:childTnLst>
                                    <p:set>
                                      <p:cBhvr>
                                        <p:cTn id="147" dur="1" fill="hold">
                                          <p:stCondLst>
                                            <p:cond delay="0"/>
                                          </p:stCondLst>
                                        </p:cTn>
                                        <p:tgtEl>
                                          <p:spTgt spid="31"/>
                                        </p:tgtEl>
                                        <p:attrNameLst>
                                          <p:attrName>style.visibility</p:attrName>
                                        </p:attrNameLst>
                                      </p:cBhvr>
                                      <p:to>
                                        <p:strVal val="visible"/>
                                      </p:to>
                                    </p:set>
                                    <p:animEffect transition="in" filter="wipe(up)">
                                      <p:cBhvr>
                                        <p:cTn id="148" dur="2000"/>
                                        <p:tgtEl>
                                          <p:spTgt spid="31"/>
                                        </p:tgtEl>
                                      </p:cBhvr>
                                    </p:animEffect>
                                  </p:childTnLst>
                                </p:cTn>
                              </p:par>
                              <p:par>
                                <p:cTn id="149" presetID="22" presetClass="entr" presetSubtype="1" fill="hold" grpId="0" nodeType="withEffect">
                                  <p:stCondLst>
                                    <p:cond delay="0"/>
                                  </p:stCondLst>
                                  <p:childTnLst>
                                    <p:set>
                                      <p:cBhvr>
                                        <p:cTn id="150" dur="1" fill="hold">
                                          <p:stCondLst>
                                            <p:cond delay="0"/>
                                          </p:stCondLst>
                                        </p:cTn>
                                        <p:tgtEl>
                                          <p:spTgt spid="26"/>
                                        </p:tgtEl>
                                        <p:attrNameLst>
                                          <p:attrName>style.visibility</p:attrName>
                                        </p:attrNameLst>
                                      </p:cBhvr>
                                      <p:to>
                                        <p:strVal val="visible"/>
                                      </p:to>
                                    </p:set>
                                    <p:animEffect transition="in" filter="wipe(up)">
                                      <p:cBhvr>
                                        <p:cTn id="151" dur="2000"/>
                                        <p:tgtEl>
                                          <p:spTgt spid="26"/>
                                        </p:tgtEl>
                                      </p:cBhvr>
                                    </p:animEffect>
                                  </p:childTnLst>
                                </p:cTn>
                              </p:par>
                              <p:par>
                                <p:cTn id="152" presetID="22" presetClass="entr" presetSubtype="4" fill="hold" grpId="0" nodeType="withEffect">
                                  <p:stCondLst>
                                    <p:cond delay="0"/>
                                  </p:stCondLst>
                                  <p:childTnLst>
                                    <p:set>
                                      <p:cBhvr>
                                        <p:cTn id="153" dur="1" fill="hold">
                                          <p:stCondLst>
                                            <p:cond delay="0"/>
                                          </p:stCondLst>
                                        </p:cTn>
                                        <p:tgtEl>
                                          <p:spTgt spid="24"/>
                                        </p:tgtEl>
                                        <p:attrNameLst>
                                          <p:attrName>style.visibility</p:attrName>
                                        </p:attrNameLst>
                                      </p:cBhvr>
                                      <p:to>
                                        <p:strVal val="visible"/>
                                      </p:to>
                                    </p:set>
                                    <p:animEffect transition="in" filter="wipe(down)">
                                      <p:cBhvr>
                                        <p:cTn id="154" dur="2000"/>
                                        <p:tgtEl>
                                          <p:spTgt spid="24"/>
                                        </p:tgtEl>
                                      </p:cBhvr>
                                    </p:animEffect>
                                  </p:childTnLst>
                                </p:cTn>
                              </p:par>
                              <p:par>
                                <p:cTn id="155" presetID="22" presetClass="entr" presetSubtype="2" fill="hold" grpId="0" nodeType="withEffect">
                                  <p:stCondLst>
                                    <p:cond delay="0"/>
                                  </p:stCondLst>
                                  <p:childTnLst>
                                    <p:set>
                                      <p:cBhvr>
                                        <p:cTn id="156" dur="1" fill="hold">
                                          <p:stCondLst>
                                            <p:cond delay="0"/>
                                          </p:stCondLst>
                                        </p:cTn>
                                        <p:tgtEl>
                                          <p:spTgt spid="30"/>
                                        </p:tgtEl>
                                        <p:attrNameLst>
                                          <p:attrName>style.visibility</p:attrName>
                                        </p:attrNameLst>
                                      </p:cBhvr>
                                      <p:to>
                                        <p:strVal val="visible"/>
                                      </p:to>
                                    </p:set>
                                    <p:animEffect transition="in" filter="wipe(right)">
                                      <p:cBhvr>
                                        <p:cTn id="157" dur="2000"/>
                                        <p:tgtEl>
                                          <p:spTgt spid="30"/>
                                        </p:tgtEl>
                                      </p:cBhvr>
                                    </p:animEffect>
                                  </p:childTnLst>
                                </p:cTn>
                              </p:par>
                              <p:par>
                                <p:cTn id="158" presetID="22" presetClass="entr" presetSubtype="4" fill="hold" grpId="0" nodeType="withEffect">
                                  <p:stCondLst>
                                    <p:cond delay="0"/>
                                  </p:stCondLst>
                                  <p:childTnLst>
                                    <p:set>
                                      <p:cBhvr>
                                        <p:cTn id="159" dur="1" fill="hold">
                                          <p:stCondLst>
                                            <p:cond delay="0"/>
                                          </p:stCondLst>
                                        </p:cTn>
                                        <p:tgtEl>
                                          <p:spTgt spid="29"/>
                                        </p:tgtEl>
                                        <p:attrNameLst>
                                          <p:attrName>style.visibility</p:attrName>
                                        </p:attrNameLst>
                                      </p:cBhvr>
                                      <p:to>
                                        <p:strVal val="visible"/>
                                      </p:to>
                                    </p:set>
                                    <p:animEffect transition="in" filter="wipe(down)">
                                      <p:cBhvr>
                                        <p:cTn id="160" dur="2000"/>
                                        <p:tgtEl>
                                          <p:spTgt spid="29"/>
                                        </p:tgtEl>
                                      </p:cBhvr>
                                    </p:animEffect>
                                  </p:childTnLst>
                                </p:cTn>
                              </p:par>
                            </p:childTnLst>
                          </p:cTn>
                        </p:par>
                        <p:par>
                          <p:cTn id="161" fill="hold">
                            <p:stCondLst>
                              <p:cond delay="7600"/>
                            </p:stCondLst>
                            <p:childTnLst>
                              <p:par>
                                <p:cTn id="162" presetID="22" presetClass="entr" presetSubtype="4" fill="hold" grpId="0" nodeType="afterEffect">
                                  <p:stCondLst>
                                    <p:cond delay="0"/>
                                  </p:stCondLst>
                                  <p:childTnLst>
                                    <p:set>
                                      <p:cBhvr>
                                        <p:cTn id="163" dur="1" fill="hold">
                                          <p:stCondLst>
                                            <p:cond delay="0"/>
                                          </p:stCondLst>
                                        </p:cTn>
                                        <p:tgtEl>
                                          <p:spTgt spid="19"/>
                                        </p:tgtEl>
                                        <p:attrNameLst>
                                          <p:attrName>style.visibility</p:attrName>
                                        </p:attrNameLst>
                                      </p:cBhvr>
                                      <p:to>
                                        <p:strVal val="visible"/>
                                      </p:to>
                                    </p:set>
                                    <p:animEffect transition="in" filter="wipe(down)">
                                      <p:cBhvr>
                                        <p:cTn id="164" dur="2000"/>
                                        <p:tgtEl>
                                          <p:spTgt spid="19"/>
                                        </p:tgtEl>
                                      </p:cBhvr>
                                    </p:animEffect>
                                  </p:childTnLst>
                                </p:cTn>
                              </p:par>
                              <p:par>
                                <p:cTn id="165" presetID="22" presetClass="entr" presetSubtype="4" fill="hold" grpId="0" nodeType="withEffect">
                                  <p:stCondLst>
                                    <p:cond delay="0"/>
                                  </p:stCondLst>
                                  <p:childTnLst>
                                    <p:set>
                                      <p:cBhvr>
                                        <p:cTn id="166" dur="1" fill="hold">
                                          <p:stCondLst>
                                            <p:cond delay="0"/>
                                          </p:stCondLst>
                                        </p:cTn>
                                        <p:tgtEl>
                                          <p:spTgt spid="20"/>
                                        </p:tgtEl>
                                        <p:attrNameLst>
                                          <p:attrName>style.visibility</p:attrName>
                                        </p:attrNameLst>
                                      </p:cBhvr>
                                      <p:to>
                                        <p:strVal val="visible"/>
                                      </p:to>
                                    </p:set>
                                    <p:animEffect transition="in" filter="wipe(down)">
                                      <p:cBhvr>
                                        <p:cTn id="167" dur="2000"/>
                                        <p:tgtEl>
                                          <p:spTgt spid="20"/>
                                        </p:tgtEl>
                                      </p:cBhvr>
                                    </p:animEffect>
                                  </p:childTnLst>
                                </p:cTn>
                              </p:par>
                            </p:childTnLst>
                          </p:cTn>
                        </p:par>
                        <p:par>
                          <p:cTn id="168" fill="hold">
                            <p:stCondLst>
                              <p:cond delay="9600"/>
                            </p:stCondLst>
                            <p:childTnLst>
                              <p:par>
                                <p:cTn id="169" presetID="23" presetClass="entr" presetSubtype="16" fill="hold" nodeType="afterEffect">
                                  <p:stCondLst>
                                    <p:cond delay="0"/>
                                  </p:stCondLst>
                                  <p:childTnLst>
                                    <p:set>
                                      <p:cBhvr>
                                        <p:cTn id="170" dur="1" fill="hold">
                                          <p:stCondLst>
                                            <p:cond delay="0"/>
                                          </p:stCondLst>
                                        </p:cTn>
                                        <p:tgtEl>
                                          <p:spTgt spid="87"/>
                                        </p:tgtEl>
                                        <p:attrNameLst>
                                          <p:attrName>style.visibility</p:attrName>
                                        </p:attrNameLst>
                                      </p:cBhvr>
                                      <p:to>
                                        <p:strVal val="visible"/>
                                      </p:to>
                                    </p:set>
                                    <p:anim calcmode="lin" valueType="num">
                                      <p:cBhvr>
                                        <p:cTn id="171" dur="1000" fill="hold"/>
                                        <p:tgtEl>
                                          <p:spTgt spid="87"/>
                                        </p:tgtEl>
                                        <p:attrNameLst>
                                          <p:attrName>ppt_w</p:attrName>
                                        </p:attrNameLst>
                                      </p:cBhvr>
                                      <p:tavLst>
                                        <p:tav tm="0">
                                          <p:val>
                                            <p:fltVal val="0"/>
                                          </p:val>
                                        </p:tav>
                                        <p:tav tm="100000">
                                          <p:val>
                                            <p:strVal val="#ppt_w"/>
                                          </p:val>
                                        </p:tav>
                                      </p:tavLst>
                                    </p:anim>
                                    <p:anim calcmode="lin" valueType="num">
                                      <p:cBhvr>
                                        <p:cTn id="172" dur="1000" fill="hold"/>
                                        <p:tgtEl>
                                          <p:spTgt spid="87"/>
                                        </p:tgtEl>
                                        <p:attrNameLst>
                                          <p:attrName>ppt_h</p:attrName>
                                        </p:attrNameLst>
                                      </p:cBhvr>
                                      <p:tavLst>
                                        <p:tav tm="0">
                                          <p:val>
                                            <p:fltVal val="0"/>
                                          </p:val>
                                        </p:tav>
                                        <p:tav tm="100000">
                                          <p:val>
                                            <p:strVal val="#ppt_h"/>
                                          </p:val>
                                        </p:tav>
                                      </p:tavLst>
                                    </p:anim>
                                  </p:childTnLst>
                                </p:cTn>
                              </p:par>
                              <p:par>
                                <p:cTn id="173" presetID="23" presetClass="entr" presetSubtype="16" fill="hold" nodeType="withEffect">
                                  <p:stCondLst>
                                    <p:cond delay="200"/>
                                  </p:stCondLst>
                                  <p:childTnLst>
                                    <p:set>
                                      <p:cBhvr>
                                        <p:cTn id="174" dur="1" fill="hold">
                                          <p:stCondLst>
                                            <p:cond delay="0"/>
                                          </p:stCondLst>
                                        </p:cTn>
                                        <p:tgtEl>
                                          <p:spTgt spid="68"/>
                                        </p:tgtEl>
                                        <p:attrNameLst>
                                          <p:attrName>style.visibility</p:attrName>
                                        </p:attrNameLst>
                                      </p:cBhvr>
                                      <p:to>
                                        <p:strVal val="visible"/>
                                      </p:to>
                                    </p:set>
                                    <p:anim calcmode="lin" valueType="num">
                                      <p:cBhvr>
                                        <p:cTn id="175" dur="1000" fill="hold"/>
                                        <p:tgtEl>
                                          <p:spTgt spid="68"/>
                                        </p:tgtEl>
                                        <p:attrNameLst>
                                          <p:attrName>ppt_w</p:attrName>
                                        </p:attrNameLst>
                                      </p:cBhvr>
                                      <p:tavLst>
                                        <p:tav tm="0">
                                          <p:val>
                                            <p:fltVal val="0"/>
                                          </p:val>
                                        </p:tav>
                                        <p:tav tm="100000">
                                          <p:val>
                                            <p:strVal val="#ppt_w"/>
                                          </p:val>
                                        </p:tav>
                                      </p:tavLst>
                                    </p:anim>
                                    <p:anim calcmode="lin" valueType="num">
                                      <p:cBhvr>
                                        <p:cTn id="176" dur="1000" fill="hold"/>
                                        <p:tgtEl>
                                          <p:spTgt spid="68"/>
                                        </p:tgtEl>
                                        <p:attrNameLst>
                                          <p:attrName>ppt_h</p:attrName>
                                        </p:attrNameLst>
                                      </p:cBhvr>
                                      <p:tavLst>
                                        <p:tav tm="0">
                                          <p:val>
                                            <p:fltVal val="0"/>
                                          </p:val>
                                        </p:tav>
                                        <p:tav tm="100000">
                                          <p:val>
                                            <p:strVal val="#ppt_h"/>
                                          </p:val>
                                        </p:tav>
                                      </p:tavLst>
                                    </p:anim>
                                  </p:childTnLst>
                                </p:cTn>
                              </p:par>
                              <p:par>
                                <p:cTn id="177" presetID="23" presetClass="entr" presetSubtype="16" fill="hold" nodeType="withEffect">
                                  <p:stCondLst>
                                    <p:cond delay="400"/>
                                  </p:stCondLst>
                                  <p:childTnLst>
                                    <p:set>
                                      <p:cBhvr>
                                        <p:cTn id="178" dur="1" fill="hold">
                                          <p:stCondLst>
                                            <p:cond delay="0"/>
                                          </p:stCondLst>
                                        </p:cTn>
                                        <p:tgtEl>
                                          <p:spTgt spid="81"/>
                                        </p:tgtEl>
                                        <p:attrNameLst>
                                          <p:attrName>style.visibility</p:attrName>
                                        </p:attrNameLst>
                                      </p:cBhvr>
                                      <p:to>
                                        <p:strVal val="visible"/>
                                      </p:to>
                                    </p:set>
                                    <p:anim calcmode="lin" valueType="num">
                                      <p:cBhvr>
                                        <p:cTn id="179" dur="1000" fill="hold"/>
                                        <p:tgtEl>
                                          <p:spTgt spid="81"/>
                                        </p:tgtEl>
                                        <p:attrNameLst>
                                          <p:attrName>ppt_w</p:attrName>
                                        </p:attrNameLst>
                                      </p:cBhvr>
                                      <p:tavLst>
                                        <p:tav tm="0">
                                          <p:val>
                                            <p:fltVal val="0"/>
                                          </p:val>
                                        </p:tav>
                                        <p:tav tm="100000">
                                          <p:val>
                                            <p:strVal val="#ppt_w"/>
                                          </p:val>
                                        </p:tav>
                                      </p:tavLst>
                                    </p:anim>
                                    <p:anim calcmode="lin" valueType="num">
                                      <p:cBhvr>
                                        <p:cTn id="180" dur="1000" fill="hold"/>
                                        <p:tgtEl>
                                          <p:spTgt spid="81"/>
                                        </p:tgtEl>
                                        <p:attrNameLst>
                                          <p:attrName>ppt_h</p:attrName>
                                        </p:attrNameLst>
                                      </p:cBhvr>
                                      <p:tavLst>
                                        <p:tav tm="0">
                                          <p:val>
                                            <p:fltVal val="0"/>
                                          </p:val>
                                        </p:tav>
                                        <p:tav tm="100000">
                                          <p:val>
                                            <p:strVal val="#ppt_h"/>
                                          </p:val>
                                        </p:tav>
                                      </p:tavLst>
                                    </p:anim>
                                  </p:childTnLst>
                                </p:cTn>
                              </p:par>
                              <p:par>
                                <p:cTn id="181" presetID="23" presetClass="entr" presetSubtype="16" fill="hold" nodeType="withEffect">
                                  <p:stCondLst>
                                    <p:cond delay="600"/>
                                  </p:stCondLst>
                                  <p:childTnLst>
                                    <p:set>
                                      <p:cBhvr>
                                        <p:cTn id="182" dur="1" fill="hold">
                                          <p:stCondLst>
                                            <p:cond delay="0"/>
                                          </p:stCondLst>
                                        </p:cTn>
                                        <p:tgtEl>
                                          <p:spTgt spid="78"/>
                                        </p:tgtEl>
                                        <p:attrNameLst>
                                          <p:attrName>style.visibility</p:attrName>
                                        </p:attrNameLst>
                                      </p:cBhvr>
                                      <p:to>
                                        <p:strVal val="visible"/>
                                      </p:to>
                                    </p:set>
                                    <p:anim calcmode="lin" valueType="num">
                                      <p:cBhvr>
                                        <p:cTn id="183" dur="1000" fill="hold"/>
                                        <p:tgtEl>
                                          <p:spTgt spid="78"/>
                                        </p:tgtEl>
                                        <p:attrNameLst>
                                          <p:attrName>ppt_w</p:attrName>
                                        </p:attrNameLst>
                                      </p:cBhvr>
                                      <p:tavLst>
                                        <p:tav tm="0">
                                          <p:val>
                                            <p:fltVal val="0"/>
                                          </p:val>
                                        </p:tav>
                                        <p:tav tm="100000">
                                          <p:val>
                                            <p:strVal val="#ppt_w"/>
                                          </p:val>
                                        </p:tav>
                                      </p:tavLst>
                                    </p:anim>
                                    <p:anim calcmode="lin" valueType="num">
                                      <p:cBhvr>
                                        <p:cTn id="184" dur="1000" fill="hold"/>
                                        <p:tgtEl>
                                          <p:spTgt spid="78"/>
                                        </p:tgtEl>
                                        <p:attrNameLst>
                                          <p:attrName>ppt_h</p:attrName>
                                        </p:attrNameLst>
                                      </p:cBhvr>
                                      <p:tavLst>
                                        <p:tav tm="0">
                                          <p:val>
                                            <p:fltVal val="0"/>
                                          </p:val>
                                        </p:tav>
                                        <p:tav tm="100000">
                                          <p:val>
                                            <p:strVal val="#ppt_h"/>
                                          </p:val>
                                        </p:tav>
                                      </p:tavLst>
                                    </p:anim>
                                  </p:childTnLst>
                                </p:cTn>
                              </p:par>
                              <p:par>
                                <p:cTn id="185" presetID="23" presetClass="entr" presetSubtype="16" fill="hold" nodeType="withEffect">
                                  <p:stCondLst>
                                    <p:cond delay="800"/>
                                  </p:stCondLst>
                                  <p:childTnLst>
                                    <p:set>
                                      <p:cBhvr>
                                        <p:cTn id="186" dur="1" fill="hold">
                                          <p:stCondLst>
                                            <p:cond delay="0"/>
                                          </p:stCondLst>
                                        </p:cTn>
                                        <p:tgtEl>
                                          <p:spTgt spid="84"/>
                                        </p:tgtEl>
                                        <p:attrNameLst>
                                          <p:attrName>style.visibility</p:attrName>
                                        </p:attrNameLst>
                                      </p:cBhvr>
                                      <p:to>
                                        <p:strVal val="visible"/>
                                      </p:to>
                                    </p:set>
                                    <p:anim calcmode="lin" valueType="num">
                                      <p:cBhvr>
                                        <p:cTn id="187" dur="1000" fill="hold"/>
                                        <p:tgtEl>
                                          <p:spTgt spid="84"/>
                                        </p:tgtEl>
                                        <p:attrNameLst>
                                          <p:attrName>ppt_w</p:attrName>
                                        </p:attrNameLst>
                                      </p:cBhvr>
                                      <p:tavLst>
                                        <p:tav tm="0">
                                          <p:val>
                                            <p:fltVal val="0"/>
                                          </p:val>
                                        </p:tav>
                                        <p:tav tm="100000">
                                          <p:val>
                                            <p:strVal val="#ppt_w"/>
                                          </p:val>
                                        </p:tav>
                                      </p:tavLst>
                                    </p:anim>
                                    <p:anim calcmode="lin" valueType="num">
                                      <p:cBhvr>
                                        <p:cTn id="188" dur="1000" fill="hold"/>
                                        <p:tgtEl>
                                          <p:spTgt spid="84"/>
                                        </p:tgtEl>
                                        <p:attrNameLst>
                                          <p:attrName>ppt_h</p:attrName>
                                        </p:attrNameLst>
                                      </p:cBhvr>
                                      <p:tavLst>
                                        <p:tav tm="0">
                                          <p:val>
                                            <p:fltVal val="0"/>
                                          </p:val>
                                        </p:tav>
                                        <p:tav tm="100000">
                                          <p:val>
                                            <p:strVal val="#ppt_h"/>
                                          </p:val>
                                        </p:tav>
                                      </p:tavLst>
                                    </p:anim>
                                  </p:childTnLst>
                                </p:cTn>
                              </p:par>
                            </p:childTnLst>
                          </p:cTn>
                        </p:par>
                        <p:par>
                          <p:cTn id="189" fill="hold">
                            <p:stCondLst>
                              <p:cond delay="11400"/>
                            </p:stCondLst>
                            <p:childTnLst>
                              <p:par>
                                <p:cTn id="190" presetID="14" presetClass="entr" presetSubtype="10" fill="hold" grpId="0" nodeType="afterEffect">
                                  <p:stCondLst>
                                    <p:cond delay="0"/>
                                  </p:stCondLst>
                                  <p:childTnLst>
                                    <p:set>
                                      <p:cBhvr>
                                        <p:cTn id="191" dur="1" fill="hold">
                                          <p:stCondLst>
                                            <p:cond delay="0"/>
                                          </p:stCondLst>
                                        </p:cTn>
                                        <p:tgtEl>
                                          <p:spTgt spid="13"/>
                                        </p:tgtEl>
                                        <p:attrNameLst>
                                          <p:attrName>style.visibility</p:attrName>
                                        </p:attrNameLst>
                                      </p:cBhvr>
                                      <p:to>
                                        <p:strVal val="visible"/>
                                      </p:to>
                                    </p:set>
                                    <p:animEffect transition="in" filter="randombar(horizontal)">
                                      <p:cBhvr>
                                        <p:cTn id="192" dur="800"/>
                                        <p:tgtEl>
                                          <p:spTgt spid="13"/>
                                        </p:tgtEl>
                                      </p:cBhvr>
                                    </p:animEffect>
                                  </p:childTnLst>
                                </p:cTn>
                              </p:par>
                            </p:childTnLst>
                          </p:cTn>
                        </p:par>
                        <p:par>
                          <p:cTn id="193" fill="hold">
                            <p:stCondLst>
                              <p:cond delay="12200"/>
                            </p:stCondLst>
                            <p:childTnLst>
                              <p:par>
                                <p:cTn id="194" presetID="42" presetClass="entr" presetSubtype="0" fill="hold" grpId="0" nodeType="afterEffect">
                                  <p:stCondLst>
                                    <p:cond delay="0"/>
                                  </p:stCondLst>
                                  <p:childTnLst>
                                    <p:set>
                                      <p:cBhvr>
                                        <p:cTn id="195" dur="1" fill="hold">
                                          <p:stCondLst>
                                            <p:cond delay="0"/>
                                          </p:stCondLst>
                                        </p:cTn>
                                        <p:tgtEl>
                                          <p:spTgt spid="18"/>
                                        </p:tgtEl>
                                        <p:attrNameLst>
                                          <p:attrName>style.visibility</p:attrName>
                                        </p:attrNameLst>
                                      </p:cBhvr>
                                      <p:to>
                                        <p:strVal val="visible"/>
                                      </p:to>
                                    </p:set>
                                    <p:animEffect transition="in" filter="fade">
                                      <p:cBhvr>
                                        <p:cTn id="196" dur="1000"/>
                                        <p:tgtEl>
                                          <p:spTgt spid="18"/>
                                        </p:tgtEl>
                                      </p:cBhvr>
                                    </p:animEffect>
                                    <p:anim calcmode="lin" valueType="num">
                                      <p:cBhvr>
                                        <p:cTn id="197" dur="1000" fill="hold"/>
                                        <p:tgtEl>
                                          <p:spTgt spid="18"/>
                                        </p:tgtEl>
                                        <p:attrNameLst>
                                          <p:attrName>ppt_x</p:attrName>
                                        </p:attrNameLst>
                                      </p:cBhvr>
                                      <p:tavLst>
                                        <p:tav tm="0">
                                          <p:val>
                                            <p:strVal val="#ppt_x"/>
                                          </p:val>
                                        </p:tav>
                                        <p:tav tm="100000">
                                          <p:val>
                                            <p:strVal val="#ppt_x"/>
                                          </p:val>
                                        </p:tav>
                                      </p:tavLst>
                                    </p:anim>
                                    <p:anim calcmode="lin" valueType="num">
                                      <p:cBhvr>
                                        <p:cTn id="198" dur="1000" fill="hold"/>
                                        <p:tgtEl>
                                          <p:spTgt spid="18"/>
                                        </p:tgtEl>
                                        <p:attrNameLst>
                                          <p:attrName>ppt_y</p:attrName>
                                        </p:attrNameLst>
                                      </p:cBhvr>
                                      <p:tavLst>
                                        <p:tav tm="0">
                                          <p:val>
                                            <p:strVal val="#ppt_y+.1"/>
                                          </p:val>
                                        </p:tav>
                                        <p:tav tm="100000">
                                          <p:val>
                                            <p:strVal val="#ppt_y"/>
                                          </p:val>
                                        </p:tav>
                                      </p:tavLst>
                                    </p:anim>
                                  </p:childTnLst>
                                </p:cTn>
                              </p:par>
                            </p:childTnLst>
                          </p:cTn>
                        </p:par>
                        <p:par>
                          <p:cTn id="199" fill="hold">
                            <p:stCondLst>
                              <p:cond delay="13200"/>
                            </p:stCondLst>
                            <p:childTnLst>
                              <p:par>
                                <p:cTn id="200" presetID="23" presetClass="entr" presetSubtype="272" fill="hold" nodeType="afterEffect">
                                  <p:stCondLst>
                                    <p:cond delay="0"/>
                                  </p:stCondLst>
                                  <p:childTnLst>
                                    <p:set>
                                      <p:cBhvr>
                                        <p:cTn id="201" dur="1" fill="hold">
                                          <p:stCondLst>
                                            <p:cond delay="0"/>
                                          </p:stCondLst>
                                        </p:cTn>
                                        <p:tgtEl>
                                          <p:spTgt spid="64"/>
                                        </p:tgtEl>
                                        <p:attrNameLst>
                                          <p:attrName>style.visibility</p:attrName>
                                        </p:attrNameLst>
                                      </p:cBhvr>
                                      <p:to>
                                        <p:strVal val="visible"/>
                                      </p:to>
                                    </p:set>
                                    <p:anim calcmode="lin" valueType="num">
                                      <p:cBhvr>
                                        <p:cTn id="202" dur="1000" fill="hold"/>
                                        <p:tgtEl>
                                          <p:spTgt spid="64"/>
                                        </p:tgtEl>
                                        <p:attrNameLst>
                                          <p:attrName>ppt_w</p:attrName>
                                        </p:attrNameLst>
                                      </p:cBhvr>
                                      <p:tavLst>
                                        <p:tav tm="0">
                                          <p:val>
                                            <p:strVal val="2/3*#ppt_w"/>
                                          </p:val>
                                        </p:tav>
                                        <p:tav tm="100000">
                                          <p:val>
                                            <p:strVal val="#ppt_w"/>
                                          </p:val>
                                        </p:tav>
                                      </p:tavLst>
                                    </p:anim>
                                    <p:anim calcmode="lin" valueType="num">
                                      <p:cBhvr>
                                        <p:cTn id="203" dur="1000" fill="hold"/>
                                        <p:tgtEl>
                                          <p:spTgt spid="64"/>
                                        </p:tgtEl>
                                        <p:attrNameLst>
                                          <p:attrName>ppt_h</p:attrName>
                                        </p:attrNameLst>
                                      </p:cBhvr>
                                      <p:tavLst>
                                        <p:tav tm="0">
                                          <p:val>
                                            <p:strVal val="2/3*#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8" grpId="0"/>
      <p:bldP spid="19" grpId="0" animBg="1"/>
      <p:bldP spid="20" grpId="0" animBg="1"/>
      <p:bldP spid="21" grpId="0" animBg="1"/>
      <p:bldP spid="24"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7" grpId="0" animBg="1"/>
      <p:bldP spid="71" grpId="0" animBg="1"/>
      <p:bldP spid="72" grpId="0" animBg="1"/>
      <p:bldP spid="73" grpId="0" animBg="1"/>
      <p:bldP spid="74" grpId="0" animBg="1"/>
      <p:bldP spid="75" grpId="0" animBg="1"/>
      <p:bldP spid="76" grpId="0" animBg="1"/>
      <p:bldP spid="7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627" y="4438141"/>
            <a:ext cx="8611922"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83" tIns="54442" rIns="108883" bIns="54442" rtlCol="0" anchor="ctr"/>
          <a:lstStyle/>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828"/>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8350" cy="1367145"/>
          </a:xfrm>
          <a:prstGeom prst="rect">
            <a:avLst/>
          </a:prstGeom>
          <a:solidFill>
            <a:schemeClr val="tx2">
              <a:lumMod val="75000"/>
            </a:schemeClr>
          </a:solidFill>
          <a:ln w="9525">
            <a:noFill/>
            <a:miter lim="800000"/>
            <a:headEnd/>
            <a:tailEnd/>
          </a:ln>
        </p:spPr>
        <p:txBody>
          <a:bodyPr wrap="none" lIns="108883" tIns="54442" rIns="108883" bIns="54442" anchor="ctr"/>
          <a:lstStyle/>
          <a:p>
            <a:pPr defTabSz="1088828">
              <a:defRPr/>
            </a:pPr>
            <a:endParaRPr lang="zh-CN" altLang="en-US" sz="21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974" y="315254"/>
            <a:ext cx="10287539" cy="2682393"/>
          </a:xfrm>
          <a:prstGeom prst="rect">
            <a:avLst/>
          </a:prstGeom>
          <a:noFill/>
          <a:ln>
            <a:noFill/>
          </a:ln>
        </p:spPr>
      </p:pic>
      <p:sp>
        <p:nvSpPr>
          <p:cNvPr id="15" name="Rectangle 3"/>
          <p:cNvSpPr>
            <a:spLocks noChangeArrowheads="1"/>
          </p:cNvSpPr>
          <p:nvPr/>
        </p:nvSpPr>
        <p:spPr bwMode="auto">
          <a:xfrm>
            <a:off x="624743" y="3098064"/>
            <a:ext cx="5474432"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83" tIns="54442" rIns="108883" bIns="54442"/>
          <a:lstStyle/>
          <a:p>
            <a:pPr defTabSz="1088828">
              <a:spcBef>
                <a:spcPct val="20000"/>
              </a:spcBef>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9175" y="3098064"/>
            <a:ext cx="5474434"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83" tIns="54442" rIns="108883" bIns="54442"/>
          <a:lstStyle/>
          <a:p>
            <a:pPr defTabSz="1088828">
              <a:spcBef>
                <a:spcPct val="20000"/>
              </a:spcBef>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828">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779" y="3098062"/>
            <a:ext cx="525207"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50358" y="3098062"/>
            <a:ext cx="525207"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717746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矩形 42"/>
          <p:cNvSpPr/>
          <p:nvPr/>
        </p:nvSpPr>
        <p:spPr>
          <a:xfrm>
            <a:off x="6079880" y="0"/>
            <a:ext cx="6116707" cy="68595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p:cNvGrpSpPr/>
          <p:nvPr/>
        </p:nvGrpSpPr>
        <p:grpSpPr>
          <a:xfrm>
            <a:off x="5972871" y="1801869"/>
            <a:ext cx="2822231" cy="458529"/>
            <a:chOff x="5969725" y="1801451"/>
            <a:chExt cx="2821578" cy="458423"/>
          </a:xfrm>
        </p:grpSpPr>
        <p:sp>
          <p:nvSpPr>
            <p:cNvPr id="2" name="矩形 1"/>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3" name="矩形 32"/>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5" name="组合 4"/>
          <p:cNvGrpSpPr/>
          <p:nvPr/>
        </p:nvGrpSpPr>
        <p:grpSpPr>
          <a:xfrm>
            <a:off x="5972871" y="2398943"/>
            <a:ext cx="2822231" cy="459960"/>
            <a:chOff x="5969725" y="2398387"/>
            <a:chExt cx="2821578" cy="459854"/>
          </a:xfrm>
        </p:grpSpPr>
        <p:sp>
          <p:nvSpPr>
            <p:cNvPr id="24" name="矩形 23"/>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4" name="矩形 3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7" name="组合 6"/>
          <p:cNvGrpSpPr/>
          <p:nvPr/>
        </p:nvGrpSpPr>
        <p:grpSpPr>
          <a:xfrm>
            <a:off x="5972871" y="2972703"/>
            <a:ext cx="2822231" cy="466165"/>
            <a:chOff x="5969725" y="2972014"/>
            <a:chExt cx="2821578" cy="466057"/>
          </a:xfrm>
        </p:grpSpPr>
        <p:sp>
          <p:nvSpPr>
            <p:cNvPr id="25" name="矩形 24"/>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5" name="矩形 34"/>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23" name="组合 22"/>
          <p:cNvGrpSpPr/>
          <p:nvPr/>
        </p:nvGrpSpPr>
        <p:grpSpPr>
          <a:xfrm>
            <a:off x="5972871" y="3560302"/>
            <a:ext cx="2822231" cy="459960"/>
            <a:chOff x="5969725" y="3559478"/>
            <a:chExt cx="2821578" cy="459854"/>
          </a:xfrm>
        </p:grpSpPr>
        <p:sp>
          <p:nvSpPr>
            <p:cNvPr id="26" name="矩形 25"/>
            <p:cNvSpPr/>
            <p:nvPr/>
          </p:nvSpPr>
          <p:spPr>
            <a:xfrm>
              <a:off x="5969726" y="3560909"/>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6" name="矩形 35"/>
            <p:cNvSpPr/>
            <p:nvPr/>
          </p:nvSpPr>
          <p:spPr>
            <a:xfrm>
              <a:off x="5969725" y="355947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grpSp>
        <p:nvGrpSpPr>
          <p:cNvPr id="41" name="组合 40"/>
          <p:cNvGrpSpPr/>
          <p:nvPr/>
        </p:nvGrpSpPr>
        <p:grpSpPr>
          <a:xfrm>
            <a:off x="5972871" y="4135492"/>
            <a:ext cx="2822231" cy="458530"/>
            <a:chOff x="5969725" y="4134535"/>
            <a:chExt cx="2821578" cy="458424"/>
          </a:xfrm>
        </p:grpSpPr>
        <p:sp>
          <p:nvSpPr>
            <p:cNvPr id="27" name="矩形 26"/>
            <p:cNvSpPr/>
            <p:nvPr/>
          </p:nvSpPr>
          <p:spPr>
            <a:xfrm>
              <a:off x="5969726" y="4134536"/>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7" name="矩形 36"/>
            <p:cNvSpPr/>
            <p:nvPr/>
          </p:nvSpPr>
          <p:spPr>
            <a:xfrm>
              <a:off x="5969725" y="4134535"/>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sp>
        <p:nvSpPr>
          <p:cNvPr id="6" name="文本框 5"/>
          <p:cNvSpPr txBox="1"/>
          <p:nvPr/>
        </p:nvSpPr>
        <p:spPr>
          <a:xfrm>
            <a:off x="2047515" y="4594022"/>
            <a:ext cx="1983695" cy="923544"/>
          </a:xfrm>
          <a:prstGeom prst="rect">
            <a:avLst/>
          </a:prstGeom>
          <a:noFill/>
        </p:spPr>
        <p:txBody>
          <a:bodyPr wrap="none" rtlCol="0">
            <a:spAutoFit/>
          </a:bodyPr>
          <a:lstStyle/>
          <a:p>
            <a:pPr algn="ctr"/>
            <a:r>
              <a:rPr lang="zh-CN" altLang="en-US" sz="5401" b="1" dirty="0">
                <a:solidFill>
                  <a:srgbClr val="202A36"/>
                </a:solidFill>
                <a:latin typeface="微软雅黑" panose="020B0503020204020204" pitchFamily="34" charset="-122"/>
                <a:ea typeface="微软雅黑" panose="020B0503020204020204" pitchFamily="34" charset="-122"/>
              </a:rPr>
              <a:t>绪  论</a:t>
            </a:r>
          </a:p>
        </p:txBody>
      </p:sp>
      <p:sp>
        <p:nvSpPr>
          <p:cNvPr id="8" name="椭圆 7"/>
          <p:cNvSpPr/>
          <p:nvPr/>
        </p:nvSpPr>
        <p:spPr>
          <a:xfrm>
            <a:off x="1840426" y="1937795"/>
            <a:ext cx="2448839" cy="244883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椭圆 8"/>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标题 4"/>
          <p:cNvSpPr txBox="1">
            <a:spLocks/>
          </p:cNvSpPr>
          <p:nvPr/>
        </p:nvSpPr>
        <p:spPr>
          <a:xfrm>
            <a:off x="1893344" y="3652900"/>
            <a:ext cx="2376814" cy="473594"/>
          </a:xfrm>
          <a:prstGeom prst="rect">
            <a:avLst/>
          </a:prstGeom>
        </p:spPr>
        <p:txBody>
          <a:bodyPr vert="horz" lIns="91461" tIns="45731" rIns="91461" bIns="4573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rgbClr val="FCB00F"/>
                </a:solidFill>
                <a:latin typeface="微软雅黑" panose="020B0503020204020204" pitchFamily="34" charset="-122"/>
                <a:ea typeface="微软雅黑" panose="020B0503020204020204" pitchFamily="34" charset="-122"/>
              </a:rPr>
              <a:t>第一章</a:t>
            </a:r>
          </a:p>
        </p:txBody>
      </p:sp>
      <p:sp>
        <p:nvSpPr>
          <p:cNvPr id="20" name="椭圆 19"/>
          <p:cNvSpPr/>
          <p:nvPr/>
        </p:nvSpPr>
        <p:spPr>
          <a:xfrm>
            <a:off x="1944207" y="2041575"/>
            <a:ext cx="2241280" cy="2241280"/>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2" name="组合 41"/>
          <p:cNvGrpSpPr/>
          <p:nvPr/>
        </p:nvGrpSpPr>
        <p:grpSpPr>
          <a:xfrm>
            <a:off x="6159146" y="1837877"/>
            <a:ext cx="2955339" cy="2803944"/>
            <a:chOff x="6155957" y="1837451"/>
            <a:chExt cx="2954655" cy="2803295"/>
          </a:xfrm>
        </p:grpSpPr>
        <p:sp>
          <p:nvSpPr>
            <p:cNvPr id="3" name="矩形 2"/>
            <p:cNvSpPr/>
            <p:nvPr/>
          </p:nvSpPr>
          <p:spPr>
            <a:xfrm>
              <a:off x="6155957" y="1837451"/>
              <a:ext cx="1415772" cy="461665"/>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选题背景</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29" name="矩形 28"/>
            <p:cNvSpPr/>
            <p:nvPr/>
          </p:nvSpPr>
          <p:spPr>
            <a:xfrm>
              <a:off x="6155957" y="2442932"/>
              <a:ext cx="1415772" cy="461665"/>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研究意义</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0" name="矩形 29"/>
            <p:cNvSpPr/>
            <p:nvPr/>
          </p:nvSpPr>
          <p:spPr>
            <a:xfrm>
              <a:off x="6155957" y="3024193"/>
              <a:ext cx="2954655" cy="461665"/>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国内外相关研究综述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1" name="矩形 30"/>
            <p:cNvSpPr/>
            <p:nvPr/>
          </p:nvSpPr>
          <p:spPr>
            <a:xfrm>
              <a:off x="6155957" y="3605454"/>
              <a:ext cx="2954655" cy="461665"/>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研究理论与文献综述</a:t>
              </a:r>
              <a:endParaRPr lang="en-US" altLang="zh-CN" b="1" dirty="0">
                <a:solidFill>
                  <a:schemeClr val="bg1"/>
                </a:solidFill>
                <a:latin typeface="微软雅黑" panose="020B0503020204020204" pitchFamily="34" charset="-122"/>
                <a:ea typeface="微软雅黑" panose="020B0503020204020204" pitchFamily="34" charset="-122"/>
              </a:endParaRPr>
            </a:p>
          </p:txBody>
        </p:sp>
        <p:sp>
          <p:nvSpPr>
            <p:cNvPr id="32" name="矩形 31"/>
            <p:cNvSpPr/>
            <p:nvPr/>
          </p:nvSpPr>
          <p:spPr>
            <a:xfrm>
              <a:off x="6155957" y="4179081"/>
              <a:ext cx="1415772" cy="461665"/>
            </a:xfrm>
            <a:prstGeom prst="rect">
              <a:avLst/>
            </a:prstGeom>
          </p:spPr>
          <p:txBody>
            <a:bodyPr wrap="none">
              <a:spAutoFit/>
            </a:bodyPr>
            <a:lstStyle/>
            <a:p>
              <a:r>
                <a:rPr lang="zh-CN" altLang="en-US" b="1" dirty="0">
                  <a:solidFill>
                    <a:schemeClr val="bg1"/>
                  </a:solidFill>
                  <a:latin typeface="微软雅黑" panose="020B0503020204020204" pitchFamily="34" charset="-122"/>
                  <a:ea typeface="微软雅黑" panose="020B0503020204020204" pitchFamily="34" charset="-122"/>
                </a:rPr>
                <a:t>主要创新</a:t>
              </a:r>
            </a:p>
          </p:txBody>
        </p:sp>
      </p:grpSp>
      <p:sp>
        <p:nvSpPr>
          <p:cNvPr id="46" name="Freeform 28"/>
          <p:cNvSpPr>
            <a:spLocks noEditPoints="1"/>
          </p:cNvSpPr>
          <p:nvPr/>
        </p:nvSpPr>
        <p:spPr bwMode="auto">
          <a:xfrm>
            <a:off x="2459716" y="2507677"/>
            <a:ext cx="1316086" cy="988864"/>
          </a:xfrm>
          <a:custGeom>
            <a:avLst/>
            <a:gdLst>
              <a:gd name="T0" fmla="*/ 40 w 192"/>
              <a:gd name="T1" fmla="*/ 118 h 144"/>
              <a:gd name="T2" fmla="*/ 40 w 192"/>
              <a:gd name="T3" fmla="*/ 118 h 144"/>
              <a:gd name="T4" fmla="*/ 56 w 192"/>
              <a:gd name="T5" fmla="*/ 116 h 144"/>
              <a:gd name="T6" fmla="*/ 97 w 192"/>
              <a:gd name="T7" fmla="*/ 137 h 144"/>
              <a:gd name="T8" fmla="*/ 99 w 192"/>
              <a:gd name="T9" fmla="*/ 137 h 144"/>
              <a:gd name="T10" fmla="*/ 140 w 192"/>
              <a:gd name="T11" fmla="*/ 116 h 144"/>
              <a:gd name="T12" fmla="*/ 156 w 192"/>
              <a:gd name="T13" fmla="*/ 118 h 144"/>
              <a:gd name="T14" fmla="*/ 156 w 192"/>
              <a:gd name="T15" fmla="*/ 118 h 144"/>
              <a:gd name="T16" fmla="*/ 156 w 192"/>
              <a:gd name="T17" fmla="*/ 70 h 144"/>
              <a:gd name="T18" fmla="*/ 96 w 192"/>
              <a:gd name="T19" fmla="*/ 98 h 144"/>
              <a:gd name="T20" fmla="*/ 40 w 192"/>
              <a:gd name="T21" fmla="*/ 72 h 144"/>
              <a:gd name="T22" fmla="*/ 40 w 192"/>
              <a:gd name="T23" fmla="*/ 118 h 144"/>
              <a:gd name="T24" fmla="*/ 96 w 192"/>
              <a:gd name="T25" fmla="*/ 0 h 144"/>
              <a:gd name="T26" fmla="*/ 0 w 192"/>
              <a:gd name="T27" fmla="*/ 44 h 144"/>
              <a:gd name="T28" fmla="*/ 96 w 192"/>
              <a:gd name="T29" fmla="*/ 88 h 144"/>
              <a:gd name="T30" fmla="*/ 192 w 192"/>
              <a:gd name="T31" fmla="*/ 44 h 144"/>
              <a:gd name="T32" fmla="*/ 96 w 192"/>
              <a:gd name="T33" fmla="*/ 0 h 144"/>
              <a:gd name="T34" fmla="*/ 8 w 192"/>
              <a:gd name="T35" fmla="*/ 56 h 144"/>
              <a:gd name="T36" fmla="*/ 4 w 192"/>
              <a:gd name="T37" fmla="*/ 104 h 144"/>
              <a:gd name="T38" fmla="*/ 12 w 192"/>
              <a:gd name="T39" fmla="*/ 104 h 144"/>
              <a:gd name="T40" fmla="*/ 12 w 192"/>
              <a:gd name="T41" fmla="*/ 58 h 144"/>
              <a:gd name="T42" fmla="*/ 8 w 192"/>
              <a:gd name="T43" fmla="*/ 56 h 144"/>
              <a:gd name="T44" fmla="*/ 16 w 192"/>
              <a:gd name="T45" fmla="*/ 144 h 144"/>
              <a:gd name="T46" fmla="*/ 9 w 192"/>
              <a:gd name="T47" fmla="*/ 124 h 144"/>
              <a:gd name="T48" fmla="*/ 16 w 192"/>
              <a:gd name="T49" fmla="*/ 116 h 144"/>
              <a:gd name="T50" fmla="*/ 8 w 192"/>
              <a:gd name="T51" fmla="*/ 108 h 144"/>
              <a:gd name="T52" fmla="*/ 0 w 192"/>
              <a:gd name="T53" fmla="*/ 116 h 144"/>
              <a:gd name="T54" fmla="*/ 7 w 192"/>
              <a:gd name="T55" fmla="*/ 124 h 144"/>
              <a:gd name="T56" fmla="*/ 0 w 192"/>
              <a:gd name="T57" fmla="*/ 144 h 144"/>
              <a:gd name="T58" fmla="*/ 16 w 192"/>
              <a:gd name="T59"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44">
                <a:moveTo>
                  <a:pt x="40" y="118"/>
                </a:moveTo>
                <a:cubicBezTo>
                  <a:pt x="40" y="118"/>
                  <a:pt x="40" y="118"/>
                  <a:pt x="40" y="118"/>
                </a:cubicBezTo>
                <a:cubicBezTo>
                  <a:pt x="45" y="116"/>
                  <a:pt x="50" y="116"/>
                  <a:pt x="56" y="116"/>
                </a:cubicBezTo>
                <a:cubicBezTo>
                  <a:pt x="72" y="116"/>
                  <a:pt x="91" y="127"/>
                  <a:pt x="97" y="137"/>
                </a:cubicBezTo>
                <a:cubicBezTo>
                  <a:pt x="99" y="137"/>
                  <a:pt x="99" y="137"/>
                  <a:pt x="99" y="137"/>
                </a:cubicBezTo>
                <a:cubicBezTo>
                  <a:pt x="105" y="127"/>
                  <a:pt x="123" y="116"/>
                  <a:pt x="140" y="116"/>
                </a:cubicBezTo>
                <a:cubicBezTo>
                  <a:pt x="145" y="116"/>
                  <a:pt x="151" y="116"/>
                  <a:pt x="156" y="118"/>
                </a:cubicBezTo>
                <a:cubicBezTo>
                  <a:pt x="156" y="118"/>
                  <a:pt x="156" y="118"/>
                  <a:pt x="156" y="118"/>
                </a:cubicBezTo>
                <a:cubicBezTo>
                  <a:pt x="156" y="70"/>
                  <a:pt x="156" y="70"/>
                  <a:pt x="156" y="70"/>
                </a:cubicBezTo>
                <a:cubicBezTo>
                  <a:pt x="96" y="98"/>
                  <a:pt x="96" y="98"/>
                  <a:pt x="96" y="98"/>
                </a:cubicBezTo>
                <a:cubicBezTo>
                  <a:pt x="40" y="72"/>
                  <a:pt x="40" y="72"/>
                  <a:pt x="40" y="72"/>
                </a:cubicBezTo>
                <a:lnTo>
                  <a:pt x="40" y="118"/>
                </a:lnTo>
                <a:close/>
                <a:moveTo>
                  <a:pt x="96" y="0"/>
                </a:moveTo>
                <a:cubicBezTo>
                  <a:pt x="0" y="44"/>
                  <a:pt x="0" y="44"/>
                  <a:pt x="0" y="44"/>
                </a:cubicBezTo>
                <a:cubicBezTo>
                  <a:pt x="96" y="88"/>
                  <a:pt x="96" y="88"/>
                  <a:pt x="96" y="88"/>
                </a:cubicBezTo>
                <a:cubicBezTo>
                  <a:pt x="192" y="44"/>
                  <a:pt x="192" y="44"/>
                  <a:pt x="192" y="44"/>
                </a:cubicBezTo>
                <a:lnTo>
                  <a:pt x="96" y="0"/>
                </a:lnTo>
                <a:close/>
                <a:moveTo>
                  <a:pt x="8" y="56"/>
                </a:moveTo>
                <a:cubicBezTo>
                  <a:pt x="4" y="104"/>
                  <a:pt x="4" y="104"/>
                  <a:pt x="4" y="104"/>
                </a:cubicBezTo>
                <a:cubicBezTo>
                  <a:pt x="12" y="104"/>
                  <a:pt x="12" y="104"/>
                  <a:pt x="12" y="104"/>
                </a:cubicBezTo>
                <a:cubicBezTo>
                  <a:pt x="12" y="58"/>
                  <a:pt x="12" y="58"/>
                  <a:pt x="12" y="58"/>
                </a:cubicBezTo>
                <a:lnTo>
                  <a:pt x="8" y="56"/>
                </a:lnTo>
                <a:close/>
                <a:moveTo>
                  <a:pt x="16" y="144"/>
                </a:moveTo>
                <a:cubicBezTo>
                  <a:pt x="9" y="124"/>
                  <a:pt x="9" y="124"/>
                  <a:pt x="9" y="124"/>
                </a:cubicBezTo>
                <a:cubicBezTo>
                  <a:pt x="13" y="123"/>
                  <a:pt x="16" y="120"/>
                  <a:pt x="16" y="116"/>
                </a:cubicBezTo>
                <a:cubicBezTo>
                  <a:pt x="16" y="111"/>
                  <a:pt x="12" y="108"/>
                  <a:pt x="8" y="108"/>
                </a:cubicBezTo>
                <a:cubicBezTo>
                  <a:pt x="3" y="108"/>
                  <a:pt x="0" y="111"/>
                  <a:pt x="0" y="116"/>
                </a:cubicBezTo>
                <a:cubicBezTo>
                  <a:pt x="0" y="120"/>
                  <a:pt x="3" y="123"/>
                  <a:pt x="7" y="124"/>
                </a:cubicBezTo>
                <a:cubicBezTo>
                  <a:pt x="0" y="144"/>
                  <a:pt x="0" y="144"/>
                  <a:pt x="0" y="144"/>
                </a:cubicBezTo>
                <a:lnTo>
                  <a:pt x="16" y="144"/>
                </a:lnTo>
                <a:close/>
              </a:path>
            </a:pathLst>
          </a:custGeom>
          <a:solidFill>
            <a:srgbClr val="FCB00F"/>
          </a:solidFill>
          <a:ln>
            <a:noFill/>
          </a:ln>
        </p:spPr>
        <p:txBody>
          <a:bodyPr vert="horz" wrap="square" lIns="91461" tIns="45731" rIns="91461" bIns="45731" numCol="1" anchor="t" anchorCtr="0" compatLnSpc="1">
            <a:prstTxWarp prst="textNoShape">
              <a:avLst/>
            </a:prstTxWarp>
          </a:bodyPr>
          <a:lstStyle/>
          <a:p>
            <a:endParaRPr lang="zh-CN" altLang="en-US"/>
          </a:p>
        </p:txBody>
      </p:sp>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288" y="202475"/>
            <a:ext cx="3456732" cy="1024217"/>
          </a:xfrm>
          <a:prstGeom prst="rect">
            <a:avLst/>
          </a:prstGeom>
        </p:spPr>
      </p:pic>
    </p:spTree>
    <p:extLst>
      <p:ext uri="{BB962C8B-B14F-4D97-AF65-F5344CB8AC3E}">
        <p14:creationId xmlns:p14="http://schemas.microsoft.com/office/powerpoint/2010/main" val="2697626707"/>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5000">
        <p15:prstTrans prst="prestig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50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par>
                          <p:cTn id="10" fill="hold">
                            <p:stCondLst>
                              <p:cond delay="1000"/>
                            </p:stCondLst>
                            <p:childTnLst>
                              <p:par>
                                <p:cTn id="11" presetID="53" presetClass="entr" presetSubtype="16"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p:cTn id="13" dur="500" fill="hold"/>
                                        <p:tgtEl>
                                          <p:spTgt spid="20"/>
                                        </p:tgtEl>
                                        <p:attrNameLst>
                                          <p:attrName>ppt_w</p:attrName>
                                        </p:attrNameLst>
                                      </p:cBhvr>
                                      <p:tavLst>
                                        <p:tav tm="0">
                                          <p:val>
                                            <p:fltVal val="0"/>
                                          </p:val>
                                        </p:tav>
                                        <p:tav tm="100000">
                                          <p:val>
                                            <p:strVal val="#ppt_w"/>
                                          </p:val>
                                        </p:tav>
                                      </p:tavLst>
                                    </p:anim>
                                    <p:anim calcmode="lin" valueType="num">
                                      <p:cBhvr>
                                        <p:cTn id="14" dur="500" fill="hold"/>
                                        <p:tgtEl>
                                          <p:spTgt spid="20"/>
                                        </p:tgtEl>
                                        <p:attrNameLst>
                                          <p:attrName>ppt_h</p:attrName>
                                        </p:attrNameLst>
                                      </p:cBhvr>
                                      <p:tavLst>
                                        <p:tav tm="0">
                                          <p:val>
                                            <p:fltVal val="0"/>
                                          </p:val>
                                        </p:tav>
                                        <p:tav tm="100000">
                                          <p:val>
                                            <p:strVal val="#ppt_h"/>
                                          </p:val>
                                        </p:tav>
                                      </p:tavLst>
                                    </p:anim>
                                    <p:animEffect transition="in" filter="fade">
                                      <p:cBhvr>
                                        <p:cTn id="15" dur="500"/>
                                        <p:tgtEl>
                                          <p:spTgt spid="20"/>
                                        </p:tgtEl>
                                      </p:cBhvr>
                                    </p:animEffect>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19"/>
                                        </p:tgtEl>
                                        <p:attrNameLst>
                                          <p:attrName>style.visibility</p:attrName>
                                        </p:attrNameLst>
                                      </p:cBhvr>
                                      <p:to>
                                        <p:strVal val="visible"/>
                                      </p:to>
                                    </p:set>
                                    <p:anim calcmode="lin" valueType="num">
                                      <p:cBhvr>
                                        <p:cTn id="25" dur="500" fill="hold"/>
                                        <p:tgtEl>
                                          <p:spTgt spid="19"/>
                                        </p:tgtEl>
                                        <p:attrNameLst>
                                          <p:attrName>ppt_w</p:attrName>
                                        </p:attrNameLst>
                                      </p:cBhvr>
                                      <p:tavLst>
                                        <p:tav tm="0">
                                          <p:val>
                                            <p:fltVal val="0"/>
                                          </p:val>
                                        </p:tav>
                                        <p:tav tm="100000">
                                          <p:val>
                                            <p:strVal val="#ppt_w"/>
                                          </p:val>
                                        </p:tav>
                                      </p:tavLst>
                                    </p:anim>
                                    <p:anim calcmode="lin" valueType="num">
                                      <p:cBhvr>
                                        <p:cTn id="26" dur="500" fill="hold"/>
                                        <p:tgtEl>
                                          <p:spTgt spid="19"/>
                                        </p:tgtEl>
                                        <p:attrNameLst>
                                          <p:attrName>ppt_h</p:attrName>
                                        </p:attrNameLst>
                                      </p:cBhvr>
                                      <p:tavLst>
                                        <p:tav tm="0">
                                          <p:val>
                                            <p:fltVal val="0"/>
                                          </p:val>
                                        </p:tav>
                                        <p:tav tm="100000">
                                          <p:val>
                                            <p:strVal val="#ppt_h"/>
                                          </p:val>
                                        </p:tav>
                                      </p:tavLst>
                                    </p:anim>
                                    <p:animEffect transition="in" filter="fade">
                                      <p:cBhvr>
                                        <p:cTn id="27" dur="500"/>
                                        <p:tgtEl>
                                          <p:spTgt spid="19"/>
                                        </p:tgtEl>
                                      </p:cBhvr>
                                    </p:animEffect>
                                  </p:childTnLst>
                                </p:cTn>
                              </p:par>
                            </p:childTnLst>
                          </p:cTn>
                        </p:par>
                        <p:par>
                          <p:cTn id="28" fill="hold">
                            <p:stCondLst>
                              <p:cond delay="3000"/>
                            </p:stCondLst>
                            <p:childTnLst>
                              <p:par>
                                <p:cTn id="29" presetID="9" presetClass="entr" presetSubtype="0" fill="hold" grpId="0" nodeType="after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dissolve">
                                      <p:cBhvr>
                                        <p:cTn id="31" dur="500"/>
                                        <p:tgtEl>
                                          <p:spTgt spid="6"/>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wipe(up)">
                                      <p:cBhvr>
                                        <p:cTn id="35" dur="500"/>
                                        <p:tgtEl>
                                          <p:spTgt spid="43"/>
                                        </p:tgtEl>
                                      </p:cBhvr>
                                    </p:animEffect>
                                  </p:childTnLst>
                                </p:cTn>
                              </p:par>
                            </p:childTnLst>
                          </p:cTn>
                        </p:par>
                        <p:par>
                          <p:cTn id="36" fill="hold">
                            <p:stCondLst>
                              <p:cond delay="4000"/>
                            </p:stCondLst>
                            <p:childTnLst>
                              <p:par>
                                <p:cTn id="37" presetID="2" presetClass="entr" presetSubtype="2" fill="hold" nodeType="afterEffect">
                                  <p:stCondLst>
                                    <p:cond delay="0"/>
                                  </p:stCondLst>
                                  <p:childTnLst>
                                    <p:set>
                                      <p:cBhvr>
                                        <p:cTn id="38" dur="1" fill="hold">
                                          <p:stCondLst>
                                            <p:cond delay="0"/>
                                          </p:stCondLst>
                                        </p:cTn>
                                        <p:tgtEl>
                                          <p:spTgt spid="4"/>
                                        </p:tgtEl>
                                        <p:attrNameLst>
                                          <p:attrName>style.visibility</p:attrName>
                                        </p:attrNameLst>
                                      </p:cBhvr>
                                      <p:to>
                                        <p:strVal val="visible"/>
                                      </p:to>
                                    </p:set>
                                    <p:anim calcmode="lin" valueType="num">
                                      <p:cBhvr additive="base">
                                        <p:cTn id="39" dur="500" fill="hold"/>
                                        <p:tgtEl>
                                          <p:spTgt spid="4"/>
                                        </p:tgtEl>
                                        <p:attrNameLst>
                                          <p:attrName>ppt_x</p:attrName>
                                        </p:attrNameLst>
                                      </p:cBhvr>
                                      <p:tavLst>
                                        <p:tav tm="0">
                                          <p:val>
                                            <p:strVal val="1+#ppt_w/2"/>
                                          </p:val>
                                        </p:tav>
                                        <p:tav tm="100000">
                                          <p:val>
                                            <p:strVal val="#ppt_x"/>
                                          </p:val>
                                        </p:tav>
                                      </p:tavLst>
                                    </p:anim>
                                    <p:anim calcmode="lin" valueType="num">
                                      <p:cBhvr additive="base">
                                        <p:cTn id="40" dur="500" fill="hold"/>
                                        <p:tgtEl>
                                          <p:spTgt spid="4"/>
                                        </p:tgtEl>
                                        <p:attrNameLst>
                                          <p:attrName>ppt_y</p:attrName>
                                        </p:attrNameLst>
                                      </p:cBhvr>
                                      <p:tavLst>
                                        <p:tav tm="0">
                                          <p:val>
                                            <p:strVal val="#ppt_y"/>
                                          </p:val>
                                        </p:tav>
                                        <p:tav tm="100000">
                                          <p:val>
                                            <p:strVal val="#ppt_y"/>
                                          </p:val>
                                        </p:tav>
                                      </p:tavLst>
                                    </p:anim>
                                  </p:childTnLst>
                                </p:cTn>
                              </p:par>
                            </p:childTnLst>
                          </p:cTn>
                        </p:par>
                        <p:par>
                          <p:cTn id="41" fill="hold">
                            <p:stCondLst>
                              <p:cond delay="4500"/>
                            </p:stCondLst>
                            <p:childTnLst>
                              <p:par>
                                <p:cTn id="42" presetID="2" presetClass="entr" presetSubtype="2" fill="hold" nodeType="after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1+#ppt_w/2"/>
                                          </p:val>
                                        </p:tav>
                                        <p:tav tm="100000">
                                          <p:val>
                                            <p:strVal val="#ppt_x"/>
                                          </p:val>
                                        </p:tav>
                                      </p:tavLst>
                                    </p:anim>
                                    <p:anim calcmode="lin" valueType="num">
                                      <p:cBhvr additive="base">
                                        <p:cTn id="45" dur="500" fill="hold"/>
                                        <p:tgtEl>
                                          <p:spTgt spid="5"/>
                                        </p:tgtEl>
                                        <p:attrNameLst>
                                          <p:attrName>ppt_y</p:attrName>
                                        </p:attrNameLst>
                                      </p:cBhvr>
                                      <p:tavLst>
                                        <p:tav tm="0">
                                          <p:val>
                                            <p:strVal val="#ppt_y"/>
                                          </p:val>
                                        </p:tav>
                                        <p:tav tm="100000">
                                          <p:val>
                                            <p:strVal val="#ppt_y"/>
                                          </p:val>
                                        </p:tav>
                                      </p:tavLst>
                                    </p:anim>
                                  </p:childTnLst>
                                </p:cTn>
                              </p:par>
                            </p:childTnLst>
                          </p:cTn>
                        </p:par>
                        <p:par>
                          <p:cTn id="46" fill="hold">
                            <p:stCondLst>
                              <p:cond delay="5000"/>
                            </p:stCondLst>
                            <p:childTnLst>
                              <p:par>
                                <p:cTn id="47" presetID="2" presetClass="entr" presetSubtype="2" fill="hold" nodeType="afterEffect">
                                  <p:stCondLst>
                                    <p:cond delay="0"/>
                                  </p:stCondLst>
                                  <p:childTnLst>
                                    <p:set>
                                      <p:cBhvr>
                                        <p:cTn id="48" dur="1" fill="hold">
                                          <p:stCondLst>
                                            <p:cond delay="0"/>
                                          </p:stCondLst>
                                        </p:cTn>
                                        <p:tgtEl>
                                          <p:spTgt spid="7"/>
                                        </p:tgtEl>
                                        <p:attrNameLst>
                                          <p:attrName>style.visibility</p:attrName>
                                        </p:attrNameLst>
                                      </p:cBhvr>
                                      <p:to>
                                        <p:strVal val="visible"/>
                                      </p:to>
                                    </p:set>
                                    <p:anim calcmode="lin" valueType="num">
                                      <p:cBhvr additive="base">
                                        <p:cTn id="49" dur="500" fill="hold"/>
                                        <p:tgtEl>
                                          <p:spTgt spid="7"/>
                                        </p:tgtEl>
                                        <p:attrNameLst>
                                          <p:attrName>ppt_x</p:attrName>
                                        </p:attrNameLst>
                                      </p:cBhvr>
                                      <p:tavLst>
                                        <p:tav tm="0">
                                          <p:val>
                                            <p:strVal val="1+#ppt_w/2"/>
                                          </p:val>
                                        </p:tav>
                                        <p:tav tm="100000">
                                          <p:val>
                                            <p:strVal val="#ppt_x"/>
                                          </p:val>
                                        </p:tav>
                                      </p:tavLst>
                                    </p:anim>
                                    <p:anim calcmode="lin" valueType="num">
                                      <p:cBhvr additive="base">
                                        <p:cTn id="50" dur="500" fill="hold"/>
                                        <p:tgtEl>
                                          <p:spTgt spid="7"/>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2" presetClass="entr" presetSubtype="2" fill="hold" nodeType="after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additive="base">
                                        <p:cTn id="54" dur="500" fill="hold"/>
                                        <p:tgtEl>
                                          <p:spTgt spid="23"/>
                                        </p:tgtEl>
                                        <p:attrNameLst>
                                          <p:attrName>ppt_x</p:attrName>
                                        </p:attrNameLst>
                                      </p:cBhvr>
                                      <p:tavLst>
                                        <p:tav tm="0">
                                          <p:val>
                                            <p:strVal val="1+#ppt_w/2"/>
                                          </p:val>
                                        </p:tav>
                                        <p:tav tm="100000">
                                          <p:val>
                                            <p:strVal val="#ppt_x"/>
                                          </p:val>
                                        </p:tav>
                                      </p:tavLst>
                                    </p:anim>
                                    <p:anim calcmode="lin" valueType="num">
                                      <p:cBhvr additive="base">
                                        <p:cTn id="55" dur="500" fill="hold"/>
                                        <p:tgtEl>
                                          <p:spTgt spid="23"/>
                                        </p:tgtEl>
                                        <p:attrNameLst>
                                          <p:attrName>ppt_y</p:attrName>
                                        </p:attrNameLst>
                                      </p:cBhvr>
                                      <p:tavLst>
                                        <p:tav tm="0">
                                          <p:val>
                                            <p:strVal val="#ppt_y"/>
                                          </p:val>
                                        </p:tav>
                                        <p:tav tm="100000">
                                          <p:val>
                                            <p:strVal val="#ppt_y"/>
                                          </p:val>
                                        </p:tav>
                                      </p:tavLst>
                                    </p:anim>
                                  </p:childTnLst>
                                </p:cTn>
                              </p:par>
                            </p:childTnLst>
                          </p:cTn>
                        </p:par>
                        <p:par>
                          <p:cTn id="56" fill="hold">
                            <p:stCondLst>
                              <p:cond delay="6000"/>
                            </p:stCondLst>
                            <p:childTnLst>
                              <p:par>
                                <p:cTn id="57" presetID="2" presetClass="entr" presetSubtype="2" fill="hold" nodeType="afterEffect">
                                  <p:stCondLst>
                                    <p:cond delay="0"/>
                                  </p:stCondLst>
                                  <p:childTnLst>
                                    <p:set>
                                      <p:cBhvr>
                                        <p:cTn id="58" dur="1" fill="hold">
                                          <p:stCondLst>
                                            <p:cond delay="0"/>
                                          </p:stCondLst>
                                        </p:cTn>
                                        <p:tgtEl>
                                          <p:spTgt spid="41"/>
                                        </p:tgtEl>
                                        <p:attrNameLst>
                                          <p:attrName>style.visibility</p:attrName>
                                        </p:attrNameLst>
                                      </p:cBhvr>
                                      <p:to>
                                        <p:strVal val="visible"/>
                                      </p:to>
                                    </p:set>
                                    <p:anim calcmode="lin" valueType="num">
                                      <p:cBhvr additive="base">
                                        <p:cTn id="59" dur="500" fill="hold"/>
                                        <p:tgtEl>
                                          <p:spTgt spid="41"/>
                                        </p:tgtEl>
                                        <p:attrNameLst>
                                          <p:attrName>ppt_x</p:attrName>
                                        </p:attrNameLst>
                                      </p:cBhvr>
                                      <p:tavLst>
                                        <p:tav tm="0">
                                          <p:val>
                                            <p:strVal val="1+#ppt_w/2"/>
                                          </p:val>
                                        </p:tav>
                                        <p:tav tm="100000">
                                          <p:val>
                                            <p:strVal val="#ppt_x"/>
                                          </p:val>
                                        </p:tav>
                                      </p:tavLst>
                                    </p:anim>
                                    <p:anim calcmode="lin" valueType="num">
                                      <p:cBhvr additive="base">
                                        <p:cTn id="60" dur="500" fill="hold"/>
                                        <p:tgtEl>
                                          <p:spTgt spid="41"/>
                                        </p:tgtEl>
                                        <p:attrNameLst>
                                          <p:attrName>ppt_y</p:attrName>
                                        </p:attrNameLst>
                                      </p:cBhvr>
                                      <p:tavLst>
                                        <p:tav tm="0">
                                          <p:val>
                                            <p:strVal val="#ppt_y"/>
                                          </p:val>
                                        </p:tav>
                                        <p:tav tm="100000">
                                          <p:val>
                                            <p:strVal val="#ppt_y"/>
                                          </p:val>
                                        </p:tav>
                                      </p:tavLst>
                                    </p:anim>
                                  </p:childTnLst>
                                </p:cTn>
                              </p:par>
                            </p:childTnLst>
                          </p:cTn>
                        </p:par>
                        <p:par>
                          <p:cTn id="61" fill="hold">
                            <p:stCondLst>
                              <p:cond delay="6500"/>
                            </p:stCondLst>
                            <p:childTnLst>
                              <p:par>
                                <p:cTn id="62" presetID="47" presetClass="entr" presetSubtype="0" fill="hold" nodeType="after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1000"/>
                                        <p:tgtEl>
                                          <p:spTgt spid="42"/>
                                        </p:tgtEl>
                                      </p:cBhvr>
                                    </p:animEffect>
                                    <p:anim calcmode="lin" valueType="num">
                                      <p:cBhvr>
                                        <p:cTn id="65" dur="1000" fill="hold"/>
                                        <p:tgtEl>
                                          <p:spTgt spid="42"/>
                                        </p:tgtEl>
                                        <p:attrNameLst>
                                          <p:attrName>ppt_x</p:attrName>
                                        </p:attrNameLst>
                                      </p:cBhvr>
                                      <p:tavLst>
                                        <p:tav tm="0">
                                          <p:val>
                                            <p:strVal val="#ppt_x"/>
                                          </p:val>
                                        </p:tav>
                                        <p:tav tm="100000">
                                          <p:val>
                                            <p:strVal val="#ppt_x"/>
                                          </p:val>
                                        </p:tav>
                                      </p:tavLst>
                                    </p:anim>
                                    <p:anim calcmode="lin" valueType="num">
                                      <p:cBhvr>
                                        <p:cTn id="66" dur="1000" fill="hold"/>
                                        <p:tgtEl>
                                          <p:spTgt spid="42"/>
                                        </p:tgtEl>
                                        <p:attrNameLst>
                                          <p:attrName>ppt_y</p:attrName>
                                        </p:attrNameLst>
                                      </p:cBhvr>
                                      <p:tavLst>
                                        <p:tav tm="0">
                                          <p:val>
                                            <p:strVal val="#ppt_y-.1"/>
                                          </p:val>
                                        </p:tav>
                                        <p:tav tm="100000">
                                          <p:val>
                                            <p:strVal val="#ppt_y"/>
                                          </p:val>
                                        </p:tav>
                                      </p:tavLst>
                                    </p:anim>
                                  </p:childTnLst>
                                </p:cTn>
                              </p:par>
                            </p:childTnLst>
                          </p:cTn>
                        </p:par>
                        <p:par>
                          <p:cTn id="67" fill="hold">
                            <p:stCondLst>
                              <p:cond delay="7500"/>
                            </p:stCondLst>
                            <p:childTnLst>
                              <p:par>
                                <p:cTn id="68" presetID="10" presetClass="entr" presetSubtype="0" fill="hold" grpId="1" nodeType="afterEffect">
                                  <p:stCondLst>
                                    <p:cond delay="0"/>
                                  </p:stCondLst>
                                  <p:childTnLst>
                                    <p:set>
                                      <p:cBhvr>
                                        <p:cTn id="69" dur="1" fill="hold">
                                          <p:stCondLst>
                                            <p:cond delay="0"/>
                                          </p:stCondLst>
                                        </p:cTn>
                                        <p:tgtEl>
                                          <p:spTgt spid="9"/>
                                        </p:tgtEl>
                                        <p:attrNameLst>
                                          <p:attrName>style.visibility</p:attrName>
                                        </p:attrNameLst>
                                      </p:cBhvr>
                                      <p:to>
                                        <p:strVal val="visible"/>
                                      </p:to>
                                    </p:set>
                                    <p:animEffect transition="in" filter="fade">
                                      <p:cBhvr>
                                        <p:cTn id="70" dur="500"/>
                                        <p:tgtEl>
                                          <p:spTgt spid="9"/>
                                        </p:tgtEl>
                                      </p:cBhvr>
                                    </p:animEffect>
                                  </p:childTnLst>
                                </p:cTn>
                              </p:par>
                              <p:par>
                                <p:cTn id="71" presetID="10" presetClass="entr" presetSubtype="0" fill="hold" grpId="1"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500"/>
                                        <p:tgtEl>
                                          <p:spTgt spid="10"/>
                                        </p:tgtEl>
                                      </p:cBhvr>
                                    </p:animEffect>
                                  </p:childTnLst>
                                </p:cTn>
                              </p:par>
                              <p:par>
                                <p:cTn id="74" presetID="10" presetClass="entr" presetSubtype="0" fill="hold" grpId="1"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fade">
                                      <p:cBhvr>
                                        <p:cTn id="76" dur="500"/>
                                        <p:tgtEl>
                                          <p:spTgt spid="11"/>
                                        </p:tgtEl>
                                      </p:cBhvr>
                                    </p:animEffect>
                                  </p:childTnLst>
                                </p:cTn>
                              </p:par>
                              <p:par>
                                <p:cTn id="77" presetID="10" presetClass="entr" presetSubtype="0" fill="hold" grpId="1" nodeType="withEffect">
                                  <p:stCondLst>
                                    <p:cond delay="0"/>
                                  </p:stCondLst>
                                  <p:childTnLst>
                                    <p:set>
                                      <p:cBhvr>
                                        <p:cTn id="78" dur="1" fill="hold">
                                          <p:stCondLst>
                                            <p:cond delay="0"/>
                                          </p:stCondLst>
                                        </p:cTn>
                                        <p:tgtEl>
                                          <p:spTgt spid="12"/>
                                        </p:tgtEl>
                                        <p:attrNameLst>
                                          <p:attrName>style.visibility</p:attrName>
                                        </p:attrNameLst>
                                      </p:cBhvr>
                                      <p:to>
                                        <p:strVal val="visible"/>
                                      </p:to>
                                    </p:set>
                                    <p:animEffect transition="in" filter="fade">
                                      <p:cBhvr>
                                        <p:cTn id="79" dur="500"/>
                                        <p:tgtEl>
                                          <p:spTgt spid="12"/>
                                        </p:tgtEl>
                                      </p:cBhvr>
                                    </p:animEffect>
                                  </p:childTnLst>
                                </p:cTn>
                              </p:par>
                              <p:par>
                                <p:cTn id="80" presetID="10" presetClass="entr" presetSubtype="0" fill="hold" grpId="1"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fade">
                                      <p:cBhvr>
                                        <p:cTn id="82" dur="500"/>
                                        <p:tgtEl>
                                          <p:spTgt spid="13"/>
                                        </p:tgtEl>
                                      </p:cBhvr>
                                    </p:animEffect>
                                  </p:childTnLst>
                                </p:cTn>
                              </p:par>
                              <p:par>
                                <p:cTn id="83" presetID="10" presetClass="entr" presetSubtype="0" fill="hold" grpId="1" nodeType="withEffect">
                                  <p:stCondLst>
                                    <p:cond delay="0"/>
                                  </p:stCondLst>
                                  <p:childTnLst>
                                    <p:set>
                                      <p:cBhvr>
                                        <p:cTn id="84" dur="1" fill="hold">
                                          <p:stCondLst>
                                            <p:cond delay="0"/>
                                          </p:stCondLst>
                                        </p:cTn>
                                        <p:tgtEl>
                                          <p:spTgt spid="14"/>
                                        </p:tgtEl>
                                        <p:attrNameLst>
                                          <p:attrName>style.visibility</p:attrName>
                                        </p:attrNameLst>
                                      </p:cBhvr>
                                      <p:to>
                                        <p:strVal val="visible"/>
                                      </p:to>
                                    </p:set>
                                    <p:animEffect transition="in" filter="fade">
                                      <p:cBhvr>
                                        <p:cTn id="85" dur="500"/>
                                        <p:tgtEl>
                                          <p:spTgt spid="14"/>
                                        </p:tgtEl>
                                      </p:cBhvr>
                                    </p:animEffect>
                                  </p:childTnLst>
                                </p:cTn>
                              </p:par>
                              <p:par>
                                <p:cTn id="86" presetID="10" presetClass="entr" presetSubtype="0" fill="hold" grpId="1" nodeType="with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fade">
                                      <p:cBhvr>
                                        <p:cTn id="88" dur="500"/>
                                        <p:tgtEl>
                                          <p:spTgt spid="15"/>
                                        </p:tgtEl>
                                      </p:cBhvr>
                                    </p:animEffect>
                                  </p:childTnLst>
                                </p:cTn>
                              </p:par>
                              <p:par>
                                <p:cTn id="89" presetID="10" presetClass="entr" presetSubtype="0" fill="hold" grpId="1" nodeType="withEffect">
                                  <p:stCondLst>
                                    <p:cond delay="0"/>
                                  </p:stCondLst>
                                  <p:childTnLst>
                                    <p:set>
                                      <p:cBhvr>
                                        <p:cTn id="90" dur="1" fill="hold">
                                          <p:stCondLst>
                                            <p:cond delay="0"/>
                                          </p:stCondLst>
                                        </p:cTn>
                                        <p:tgtEl>
                                          <p:spTgt spid="16"/>
                                        </p:tgtEl>
                                        <p:attrNameLst>
                                          <p:attrName>style.visibility</p:attrName>
                                        </p:attrNameLst>
                                      </p:cBhvr>
                                      <p:to>
                                        <p:strVal val="visible"/>
                                      </p:to>
                                    </p:set>
                                    <p:animEffect transition="in" filter="fade">
                                      <p:cBhvr>
                                        <p:cTn id="91" dur="500"/>
                                        <p:tgtEl>
                                          <p:spTgt spid="16"/>
                                        </p:tgtEl>
                                      </p:cBhvr>
                                    </p:animEffect>
                                  </p:childTnLst>
                                </p:cTn>
                              </p:par>
                              <p:par>
                                <p:cTn id="92" presetID="10" presetClass="entr" presetSubtype="0" fill="hold" grpId="1"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transition="in" filter="fade">
                                      <p:cBhvr>
                                        <p:cTn id="94" dur="500"/>
                                        <p:tgtEl>
                                          <p:spTgt spid="17"/>
                                        </p:tgtEl>
                                      </p:cBhvr>
                                    </p:animEffect>
                                  </p:childTnLst>
                                </p:cTn>
                              </p:par>
                              <p:par>
                                <p:cTn id="95" presetID="10" presetClass="entr" presetSubtype="0" fill="hold" grpId="1" nodeType="withEffect">
                                  <p:stCondLst>
                                    <p:cond delay="0"/>
                                  </p:stCondLst>
                                  <p:childTnLst>
                                    <p:set>
                                      <p:cBhvr>
                                        <p:cTn id="96" dur="1" fill="hold">
                                          <p:stCondLst>
                                            <p:cond delay="0"/>
                                          </p:stCondLst>
                                        </p:cTn>
                                        <p:tgtEl>
                                          <p:spTgt spid="18"/>
                                        </p:tgtEl>
                                        <p:attrNameLst>
                                          <p:attrName>style.visibility</p:attrName>
                                        </p:attrNameLst>
                                      </p:cBhvr>
                                      <p:to>
                                        <p:strVal val="visible"/>
                                      </p:to>
                                    </p:set>
                                    <p:animEffect transition="in" filter="fade">
                                      <p:cBhvr>
                                        <p:cTn id="97" dur="500"/>
                                        <p:tgtEl>
                                          <p:spTgt spid="18"/>
                                        </p:tgtEl>
                                      </p:cBhvr>
                                    </p:animEffect>
                                  </p:childTnLst>
                                </p:cTn>
                              </p:par>
                            </p:childTnLst>
                          </p:cTn>
                        </p:par>
                        <p:par>
                          <p:cTn id="98" fill="hold">
                            <p:stCondLst>
                              <p:cond delay="8000"/>
                            </p:stCondLst>
                            <p:childTnLst>
                              <p:par>
                                <p:cTn id="9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9"/>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10"/>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11"/>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12"/>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13"/>
                                        </p:tgtEl>
                                        <p:attrNameLst>
                                          <p:attrName>ppt_x</p:attrName>
                                          <p:attrName>ppt_y</p:attrName>
                                        </p:attrNameLst>
                                      </p:cBhvr>
                                      <p:rCtr x="17" y="18981"/>
                                    </p:animMotion>
                                  </p:childTnLst>
                                </p:cTn>
                              </p:par>
                              <p:par>
                                <p:cTn id="10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0" dur="2000" fill="hold"/>
                                        <p:tgtEl>
                                          <p:spTgt spid="14"/>
                                        </p:tgtEl>
                                        <p:attrNameLst>
                                          <p:attrName>ppt_x</p:attrName>
                                          <p:attrName>ppt_y</p:attrName>
                                        </p:attrNameLst>
                                      </p:cBhvr>
                                      <p:rCtr x="17" y="18981"/>
                                    </p:animMotion>
                                  </p:childTnLst>
                                </p:cTn>
                              </p:par>
                              <p:par>
                                <p:cTn id="11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2" dur="2000" fill="hold"/>
                                        <p:tgtEl>
                                          <p:spTgt spid="15"/>
                                        </p:tgtEl>
                                        <p:attrNameLst>
                                          <p:attrName>ppt_x</p:attrName>
                                          <p:attrName>ppt_y</p:attrName>
                                        </p:attrNameLst>
                                      </p:cBhvr>
                                      <p:rCtr x="17" y="18981"/>
                                    </p:animMotion>
                                  </p:childTnLst>
                                </p:cTn>
                              </p:par>
                              <p:par>
                                <p:cTn id="11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4" dur="2000" fill="hold"/>
                                        <p:tgtEl>
                                          <p:spTgt spid="16"/>
                                        </p:tgtEl>
                                        <p:attrNameLst>
                                          <p:attrName>ppt_x</p:attrName>
                                          <p:attrName>ppt_y</p:attrName>
                                        </p:attrNameLst>
                                      </p:cBhvr>
                                      <p:rCtr x="17" y="18981"/>
                                    </p:animMotion>
                                  </p:childTnLst>
                                </p:cTn>
                              </p:par>
                              <p:par>
                                <p:cTn id="11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6" dur="2000" fill="hold"/>
                                        <p:tgtEl>
                                          <p:spTgt spid="17"/>
                                        </p:tgtEl>
                                        <p:attrNameLst>
                                          <p:attrName>ppt_x</p:attrName>
                                          <p:attrName>ppt_y</p:attrName>
                                        </p:attrNameLst>
                                      </p:cBhvr>
                                      <p:rCtr x="17" y="18981"/>
                                    </p:animMotion>
                                  </p:childTnLst>
                                </p:cTn>
                              </p:par>
                              <p:par>
                                <p:cTn id="11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18" dur="2000" fill="hold"/>
                                        <p:tgtEl>
                                          <p:spTgt spid="1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6" grpId="0"/>
      <p:bldP spid="8" grpId="0" animBg="1"/>
      <p:bldP spid="9" grpId="0" animBg="1"/>
      <p:bldP spid="9" grpId="1" animBg="1"/>
      <p:bldP spid="10" grpId="0" animBg="1"/>
      <p:bldP spid="10" grpId="1" animBg="1"/>
      <p:bldP spid="11" grpId="0" animBg="1"/>
      <p:bldP spid="11" grpId="1" animBg="1"/>
      <p:bldP spid="12" grpId="0" animBg="1"/>
      <p:bldP spid="12" grpId="1" animBg="1"/>
      <p:bldP spid="13" grpId="0" animBg="1"/>
      <p:bldP spid="13"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P spid="19" grpId="0"/>
      <p:bldP spid="20" grpId="0" animBg="1"/>
      <p:bldP spid="4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735837" y="3600103"/>
            <a:ext cx="1926285" cy="3286075"/>
          </a:xfrm>
          <a:prstGeom prst="rect">
            <a:avLst/>
          </a:prstGeom>
          <a:solidFill>
            <a:srgbClr val="005DA2"/>
          </a:solidFill>
          <a:ln>
            <a:noFill/>
          </a:ln>
          <a:extLst/>
        </p:spPr>
        <p:txBody>
          <a:bodyPr/>
          <a:lstStyle/>
          <a:p>
            <a:endParaRPr lang="zh-CN" altLang="en-US" sz="2800">
              <a:latin typeface="微软雅黑" pitchFamily="34" charset="-122"/>
              <a:ea typeface="微软雅黑" pitchFamily="34" charset="-122"/>
            </a:endParaRPr>
          </a:p>
        </p:txBody>
      </p:sp>
      <p:sp>
        <p:nvSpPr>
          <p:cNvPr id="66" name="Rectangle 6"/>
          <p:cNvSpPr>
            <a:spLocks noChangeArrowheads="1"/>
          </p:cNvSpPr>
          <p:nvPr/>
        </p:nvSpPr>
        <p:spPr bwMode="auto">
          <a:xfrm>
            <a:off x="3878125" y="4291168"/>
            <a:ext cx="1946997" cy="2595010"/>
          </a:xfrm>
          <a:prstGeom prst="rect">
            <a:avLst/>
          </a:prstGeom>
          <a:solidFill>
            <a:srgbClr val="005DA2"/>
          </a:solidFill>
          <a:ln>
            <a:noFill/>
          </a:ln>
          <a:extLst/>
        </p:spPr>
        <p:txBody>
          <a:bodyPr/>
          <a:lstStyle/>
          <a:p>
            <a:endParaRPr lang="zh-CN" altLang="en-US" sz="2800">
              <a:latin typeface="微软雅黑" pitchFamily="34" charset="-122"/>
              <a:ea typeface="微软雅黑" pitchFamily="34" charset="-122"/>
            </a:endParaRPr>
          </a:p>
        </p:txBody>
      </p:sp>
      <p:sp>
        <p:nvSpPr>
          <p:cNvPr id="67" name="Rectangle 7"/>
          <p:cNvSpPr>
            <a:spLocks noChangeArrowheads="1"/>
          </p:cNvSpPr>
          <p:nvPr/>
        </p:nvSpPr>
        <p:spPr bwMode="auto">
          <a:xfrm>
            <a:off x="6041127" y="4998361"/>
            <a:ext cx="1946997" cy="1887817"/>
          </a:xfrm>
          <a:prstGeom prst="rect">
            <a:avLst/>
          </a:prstGeom>
          <a:solidFill>
            <a:srgbClr val="FFC400"/>
          </a:solidFill>
          <a:ln>
            <a:noFill/>
          </a:ln>
          <a:extLst/>
        </p:spPr>
        <p:txBody>
          <a:bodyPr/>
          <a:lstStyle/>
          <a:p>
            <a:endParaRPr lang="zh-CN" altLang="en-US" sz="2800">
              <a:latin typeface="微软雅黑" pitchFamily="34" charset="-122"/>
              <a:ea typeface="微软雅黑" pitchFamily="34" charset="-122"/>
            </a:endParaRPr>
          </a:p>
        </p:txBody>
      </p:sp>
      <p:sp>
        <p:nvSpPr>
          <p:cNvPr id="68" name="Rectangle 8"/>
          <p:cNvSpPr>
            <a:spLocks noChangeArrowheads="1"/>
          </p:cNvSpPr>
          <p:nvPr/>
        </p:nvSpPr>
        <p:spPr bwMode="auto">
          <a:xfrm>
            <a:off x="8204126" y="2678535"/>
            <a:ext cx="1946997" cy="4207643"/>
          </a:xfrm>
          <a:prstGeom prst="rect">
            <a:avLst/>
          </a:prstGeom>
          <a:solidFill>
            <a:srgbClr val="005DA2"/>
          </a:solidFill>
          <a:ln>
            <a:noFill/>
          </a:ln>
          <a:extLst/>
        </p:spPr>
        <p:txBody>
          <a:bodyPr/>
          <a:lstStyle/>
          <a:p>
            <a:endParaRPr lang="zh-CN" altLang="en-US" sz="2800">
              <a:latin typeface="微软雅黑" pitchFamily="34" charset="-122"/>
              <a:ea typeface="微软雅黑" pitchFamily="34" charset="-122"/>
            </a:endParaRPr>
          </a:p>
        </p:txBody>
      </p:sp>
      <p:sp>
        <p:nvSpPr>
          <p:cNvPr id="69" name="TextBox 682"/>
          <p:cNvSpPr txBox="1"/>
          <p:nvPr/>
        </p:nvSpPr>
        <p:spPr>
          <a:xfrm>
            <a:off x="2130716" y="3792363"/>
            <a:ext cx="1244251" cy="70788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000" dirty="0" smtClean="0">
                <a:solidFill>
                  <a:schemeClr val="bg1"/>
                </a:solidFill>
                <a:latin typeface="微软雅黑" pitchFamily="34" charset="-122"/>
                <a:ea typeface="微软雅黑" pitchFamily="34" charset="-122"/>
                <a:cs typeface="Arial" pitchFamily="34" charset="0"/>
              </a:rPr>
              <a:t>52%</a:t>
            </a:r>
            <a:endParaRPr lang="zh-CN" altLang="en-US" sz="4000" dirty="0">
              <a:solidFill>
                <a:schemeClr val="bg1"/>
              </a:solidFill>
              <a:latin typeface="微软雅黑" pitchFamily="34" charset="-122"/>
              <a:ea typeface="微软雅黑" pitchFamily="34" charset="-122"/>
              <a:cs typeface="Arial" pitchFamily="34" charset="0"/>
            </a:endParaRPr>
          </a:p>
        </p:txBody>
      </p:sp>
      <p:sp>
        <p:nvSpPr>
          <p:cNvPr id="70" name="TextBox 682"/>
          <p:cNvSpPr txBox="1"/>
          <p:nvPr/>
        </p:nvSpPr>
        <p:spPr>
          <a:xfrm>
            <a:off x="4284145" y="4468835"/>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45%</a:t>
            </a:r>
            <a:endParaRPr lang="zh-CN" altLang="en-US" dirty="0">
              <a:solidFill>
                <a:schemeClr val="bg1"/>
              </a:solidFill>
            </a:endParaRPr>
          </a:p>
        </p:txBody>
      </p:sp>
      <p:sp>
        <p:nvSpPr>
          <p:cNvPr id="71" name="TextBox 682"/>
          <p:cNvSpPr txBox="1"/>
          <p:nvPr/>
        </p:nvSpPr>
        <p:spPr>
          <a:xfrm>
            <a:off x="6423641" y="5050789"/>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39%</a:t>
            </a:r>
            <a:endParaRPr lang="zh-CN" altLang="en-US" dirty="0">
              <a:solidFill>
                <a:schemeClr val="bg1"/>
              </a:solidFill>
            </a:endParaRPr>
          </a:p>
        </p:txBody>
      </p:sp>
      <p:sp>
        <p:nvSpPr>
          <p:cNvPr id="72" name="TextBox 682"/>
          <p:cNvSpPr txBox="1"/>
          <p:nvPr/>
        </p:nvSpPr>
        <p:spPr>
          <a:xfrm>
            <a:off x="8564365" y="2843248"/>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70%</a:t>
            </a:r>
            <a:endParaRPr lang="zh-CN" altLang="en-US" dirty="0">
              <a:solidFill>
                <a:schemeClr val="bg1"/>
              </a:solidFill>
            </a:endParaRPr>
          </a:p>
        </p:txBody>
      </p:sp>
      <p:sp>
        <p:nvSpPr>
          <p:cNvPr id="74" name="Copyright Notice"/>
          <p:cNvSpPr>
            <a:spLocks/>
          </p:cNvSpPr>
          <p:nvPr/>
        </p:nvSpPr>
        <p:spPr bwMode="auto">
          <a:xfrm>
            <a:off x="1997968" y="3047473"/>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第一季度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5" name="Copyright Notice"/>
          <p:cNvSpPr>
            <a:spLocks/>
          </p:cNvSpPr>
          <p:nvPr/>
        </p:nvSpPr>
        <p:spPr bwMode="auto">
          <a:xfrm>
            <a:off x="4214572" y="3732038"/>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第二季度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6" name="Copyright Notice"/>
          <p:cNvSpPr>
            <a:spLocks/>
          </p:cNvSpPr>
          <p:nvPr/>
        </p:nvSpPr>
        <p:spPr bwMode="auto">
          <a:xfrm>
            <a:off x="6354068" y="4468835"/>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cap="small" dirty="0" smtClean="0">
                <a:solidFill>
                  <a:schemeClr val="tx1">
                    <a:lumMod val="85000"/>
                    <a:lumOff val="15000"/>
                  </a:schemeClr>
                </a:solidFill>
                <a:latin typeface="微软雅黑" pitchFamily="34" charset="-122"/>
                <a:ea typeface="微软雅黑" pitchFamily="34" charset="-122"/>
              </a:rPr>
              <a:t>第三季度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7" name="Copyright Notice"/>
          <p:cNvSpPr>
            <a:spLocks/>
          </p:cNvSpPr>
          <p:nvPr/>
        </p:nvSpPr>
        <p:spPr bwMode="auto">
          <a:xfrm>
            <a:off x="8505450" y="2127662"/>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第四季度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16" name="矩形 15"/>
          <p:cNvSpPr/>
          <p:nvPr/>
        </p:nvSpPr>
        <p:spPr>
          <a:xfrm>
            <a:off x="1634679" y="1160959"/>
            <a:ext cx="4220286" cy="1692771"/>
          </a:xfrm>
          <a:prstGeom prst="rect">
            <a:avLst/>
          </a:prstGeom>
        </p:spPr>
        <p:txBody>
          <a:bodyPr wrap="square">
            <a:spAutoFit/>
          </a:bodyPr>
          <a:lstStyle/>
          <a:p>
            <a:pPr>
              <a:lnSpc>
                <a:spcPct val="200000"/>
              </a:lnSpc>
            </a:pPr>
            <a:r>
              <a:rPr lang="zh-CN" altLang="en-US" sz="2000" b="1" dirty="0" smtClean="0">
                <a:solidFill>
                  <a:srgbClr val="005DA2"/>
                </a:solidFill>
                <a:latin typeface="微软雅黑" pitchFamily="34" charset="-122"/>
                <a:ea typeface="微软雅黑" pitchFamily="34" charset="-122"/>
              </a:rPr>
              <a:t>点击添加小标题</a:t>
            </a:r>
            <a:endParaRPr lang="en-US" altLang="zh-CN" sz="2000" b="1" dirty="0" smtClean="0">
              <a:solidFill>
                <a:srgbClr val="005DA2"/>
              </a:solidFill>
              <a:latin typeface="微软雅黑" pitchFamily="34" charset="-122"/>
              <a:ea typeface="微软雅黑" pitchFamily="34" charset="-122"/>
            </a:endParaRPr>
          </a:p>
          <a:p>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7"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752146448"/>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35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500"/>
                                        <p:tgtEl>
                                          <p:spTgt spid="65"/>
                                        </p:tgtEl>
                                      </p:cBhvr>
                                    </p:animEffect>
                                  </p:childTnLst>
                                </p:cTn>
                              </p:par>
                            </p:childTnLst>
                          </p:cTn>
                        </p:par>
                        <p:par>
                          <p:cTn id="20" fill="hold">
                            <p:stCondLst>
                              <p:cond delay="1850"/>
                            </p:stCondLst>
                            <p:childTnLst>
                              <p:par>
                                <p:cTn id="21" presetID="14" presetClass="entr" presetSubtype="1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randombar(horizontal)">
                                      <p:cBhvr>
                                        <p:cTn id="23" dur="500"/>
                                        <p:tgtEl>
                                          <p:spTgt spid="69"/>
                                        </p:tgtEl>
                                      </p:cBhvr>
                                    </p:animEffect>
                                  </p:childTnLst>
                                </p:cTn>
                              </p:par>
                            </p:childTnLst>
                          </p:cTn>
                        </p:par>
                        <p:par>
                          <p:cTn id="24" fill="hold">
                            <p:stCondLst>
                              <p:cond delay="2350"/>
                            </p:stCondLst>
                            <p:childTnLst>
                              <p:par>
                                <p:cTn id="25" presetID="22" presetClass="entr" presetSubtype="4"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down)">
                                      <p:cBhvr>
                                        <p:cTn id="27" dur="500"/>
                                        <p:tgtEl>
                                          <p:spTgt spid="74"/>
                                        </p:tgtEl>
                                      </p:cBhvr>
                                    </p:animEffect>
                                  </p:childTnLst>
                                </p:cTn>
                              </p:par>
                            </p:childTnLst>
                          </p:cTn>
                        </p:par>
                        <p:par>
                          <p:cTn id="28" fill="hold">
                            <p:stCondLst>
                              <p:cond delay="2850"/>
                            </p:stCondLst>
                            <p:childTnLst>
                              <p:par>
                                <p:cTn id="29" presetID="22" presetClass="entr" presetSubtype="4"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down)">
                                      <p:cBhvr>
                                        <p:cTn id="31" dur="500"/>
                                        <p:tgtEl>
                                          <p:spTgt spid="66"/>
                                        </p:tgtEl>
                                      </p:cBhvr>
                                    </p:animEffect>
                                  </p:childTnLst>
                                </p:cTn>
                              </p:par>
                            </p:childTnLst>
                          </p:cTn>
                        </p:par>
                        <p:par>
                          <p:cTn id="32" fill="hold">
                            <p:stCondLst>
                              <p:cond delay="3350"/>
                            </p:stCondLst>
                            <p:childTnLst>
                              <p:par>
                                <p:cTn id="33" presetID="14" presetClass="entr" presetSubtype="1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500"/>
                                        <p:tgtEl>
                                          <p:spTgt spid="7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4350"/>
                            </p:stCondLst>
                            <p:childTnLst>
                              <p:par>
                                <p:cTn id="41" presetID="22" presetClass="entr" presetSubtype="4"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down)">
                                      <p:cBhvr>
                                        <p:cTn id="43" dur="500"/>
                                        <p:tgtEl>
                                          <p:spTgt spid="67"/>
                                        </p:tgtEl>
                                      </p:cBhvr>
                                    </p:animEffect>
                                  </p:childTnLst>
                                </p:cTn>
                              </p:par>
                            </p:childTnLst>
                          </p:cTn>
                        </p:par>
                        <p:par>
                          <p:cTn id="44" fill="hold">
                            <p:stCondLst>
                              <p:cond delay="48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5850"/>
                            </p:stCondLst>
                            <p:childTnLst>
                              <p:par>
                                <p:cTn id="53" presetID="22" presetClass="entr" presetSubtype="4"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par>
                          <p:cTn id="56" fill="hold">
                            <p:stCondLst>
                              <p:cond delay="6350"/>
                            </p:stCondLst>
                            <p:childTnLst>
                              <p:par>
                                <p:cTn id="57" presetID="14" presetClass="entr" presetSubtype="1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randombar(horizontal)">
                                      <p:cBhvr>
                                        <p:cTn id="59" dur="500"/>
                                        <p:tgtEl>
                                          <p:spTgt spid="72"/>
                                        </p:tgtEl>
                                      </p:cBhvr>
                                    </p:animEffect>
                                  </p:childTnLst>
                                </p:cTn>
                              </p:par>
                            </p:childTnLst>
                          </p:cTn>
                        </p:par>
                        <p:par>
                          <p:cTn id="60" fill="hold">
                            <p:stCondLst>
                              <p:cond delay="6850"/>
                            </p:stCondLst>
                            <p:childTnLst>
                              <p:par>
                                <p:cTn id="61" presetID="22" presetClass="entr" presetSubtype="8"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left)">
                                      <p:cBhvr>
                                        <p:cTn id="6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376249" y="2165588"/>
            <a:ext cx="4320480" cy="144016"/>
            <a:chOff x="1507396" y="1628800"/>
            <a:chExt cx="4320480" cy="144016"/>
          </a:xfrm>
        </p:grpSpPr>
        <p:cxnSp>
          <p:nvCxnSpPr>
            <p:cNvPr id="13" name="直接连接符 1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6252091" y="2165588"/>
            <a:ext cx="4320480" cy="144016"/>
            <a:chOff x="1507396" y="1628800"/>
            <a:chExt cx="4320480" cy="144016"/>
          </a:xfrm>
        </p:grpSpPr>
        <p:cxnSp>
          <p:nvCxnSpPr>
            <p:cNvPr id="34" name="直接连接符 3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5507008"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6" name="TextBox 45"/>
          <p:cNvSpPr txBox="1"/>
          <p:nvPr/>
        </p:nvSpPr>
        <p:spPr>
          <a:xfrm>
            <a:off x="5034572"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7" name="TextBox 46"/>
          <p:cNvSpPr txBox="1"/>
          <p:nvPr/>
        </p:nvSpPr>
        <p:spPr>
          <a:xfrm>
            <a:off x="4554519"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8" name="TextBox 47"/>
          <p:cNvSpPr txBox="1"/>
          <p:nvPr/>
        </p:nvSpPr>
        <p:spPr>
          <a:xfrm>
            <a:off x="4074466"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9" name="TextBox 48"/>
          <p:cNvSpPr txBox="1"/>
          <p:nvPr/>
        </p:nvSpPr>
        <p:spPr>
          <a:xfrm>
            <a:off x="3594413"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0" name="TextBox 49"/>
          <p:cNvSpPr txBox="1"/>
          <p:nvPr/>
        </p:nvSpPr>
        <p:spPr>
          <a:xfrm>
            <a:off x="3114360"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1" name="TextBox 50"/>
          <p:cNvSpPr txBox="1"/>
          <p:nvPr/>
        </p:nvSpPr>
        <p:spPr>
          <a:xfrm>
            <a:off x="2634307"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2" name="TextBox 51"/>
          <p:cNvSpPr txBox="1"/>
          <p:nvPr/>
        </p:nvSpPr>
        <p:spPr>
          <a:xfrm>
            <a:off x="2154254"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3" name="TextBox 52"/>
          <p:cNvSpPr txBox="1"/>
          <p:nvPr/>
        </p:nvSpPr>
        <p:spPr>
          <a:xfrm>
            <a:off x="1674201"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4" name="TextBox 53"/>
          <p:cNvSpPr txBox="1"/>
          <p:nvPr/>
        </p:nvSpPr>
        <p:spPr>
          <a:xfrm>
            <a:off x="1149264" y="1867104"/>
            <a:ext cx="545342" cy="338554"/>
          </a:xfrm>
          <a:prstGeom prst="rect">
            <a:avLst/>
          </a:prstGeom>
          <a:noFill/>
        </p:spPr>
        <p:txBody>
          <a:bodyPr wrap="none" rtlCol="0">
            <a:spAutoFit/>
          </a:bodyPr>
          <a:lstStyle/>
          <a:p>
            <a:r>
              <a:rPr lang="en-US" altLang="zh-CN" sz="1600" dirty="0" smtClean="0">
                <a:solidFill>
                  <a:schemeClr val="tx1">
                    <a:lumMod val="85000"/>
                    <a:lumOff val="15000"/>
                  </a:schemeClr>
                </a:solidFill>
                <a:latin typeface="微软雅黑" pitchFamily="34" charset="-122"/>
                <a:ea typeface="微软雅黑" pitchFamily="34" charset="-122"/>
              </a:rPr>
              <a:t>100</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55" name="TextBox 54"/>
          <p:cNvSpPr txBox="1"/>
          <p:nvPr/>
        </p:nvSpPr>
        <p:spPr>
          <a:xfrm>
            <a:off x="6072118"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6" name="TextBox 55"/>
          <p:cNvSpPr txBox="1"/>
          <p:nvPr/>
        </p:nvSpPr>
        <p:spPr>
          <a:xfrm>
            <a:off x="6550043"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7" name="TextBox 56"/>
          <p:cNvSpPr txBox="1"/>
          <p:nvPr/>
        </p:nvSpPr>
        <p:spPr>
          <a:xfrm>
            <a:off x="7030096"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8" name="TextBox 57"/>
          <p:cNvSpPr txBox="1"/>
          <p:nvPr/>
        </p:nvSpPr>
        <p:spPr>
          <a:xfrm>
            <a:off x="7510149"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9" name="TextBox 58"/>
          <p:cNvSpPr txBox="1"/>
          <p:nvPr/>
        </p:nvSpPr>
        <p:spPr>
          <a:xfrm>
            <a:off x="7990202"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0" name="TextBox 59"/>
          <p:cNvSpPr txBox="1"/>
          <p:nvPr/>
        </p:nvSpPr>
        <p:spPr>
          <a:xfrm>
            <a:off x="8470255"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1" name="TextBox 60"/>
          <p:cNvSpPr txBox="1"/>
          <p:nvPr/>
        </p:nvSpPr>
        <p:spPr>
          <a:xfrm>
            <a:off x="8950308"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2" name="TextBox 61"/>
          <p:cNvSpPr txBox="1"/>
          <p:nvPr/>
        </p:nvSpPr>
        <p:spPr>
          <a:xfrm>
            <a:off x="9430361"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3" name="TextBox 62"/>
          <p:cNvSpPr txBox="1"/>
          <p:nvPr/>
        </p:nvSpPr>
        <p:spPr>
          <a:xfrm>
            <a:off x="9910414" y="1867104"/>
            <a:ext cx="425116"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10345586" y="1867104"/>
            <a:ext cx="545342"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5" name="五边形 64"/>
          <p:cNvSpPr/>
          <p:nvPr/>
        </p:nvSpPr>
        <p:spPr>
          <a:xfrm flipH="1">
            <a:off x="2518455" y="2707699"/>
            <a:ext cx="3178273"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6" name="五边形 65"/>
          <p:cNvSpPr/>
          <p:nvPr/>
        </p:nvSpPr>
        <p:spPr>
          <a:xfrm flipH="1">
            <a:off x="3742095" y="3259760"/>
            <a:ext cx="1954633"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7" name="五边形 66"/>
          <p:cNvSpPr/>
          <p:nvPr/>
        </p:nvSpPr>
        <p:spPr>
          <a:xfrm flipH="1">
            <a:off x="2998509" y="3811821"/>
            <a:ext cx="2698220"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8" name="五边形 67"/>
          <p:cNvSpPr/>
          <p:nvPr/>
        </p:nvSpPr>
        <p:spPr>
          <a:xfrm flipH="1">
            <a:off x="1407302" y="4363882"/>
            <a:ext cx="4289427"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9" name="五边形 68"/>
          <p:cNvSpPr/>
          <p:nvPr/>
        </p:nvSpPr>
        <p:spPr>
          <a:xfrm flipH="1">
            <a:off x="2154254" y="4915943"/>
            <a:ext cx="3542475"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0" name="五边形 69"/>
          <p:cNvSpPr/>
          <p:nvPr/>
        </p:nvSpPr>
        <p:spPr>
          <a:xfrm flipH="1">
            <a:off x="3296461" y="5468004"/>
            <a:ext cx="2400268"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1" name="五边形 70"/>
          <p:cNvSpPr/>
          <p:nvPr/>
        </p:nvSpPr>
        <p:spPr>
          <a:xfrm flipH="1">
            <a:off x="4256567" y="6020538"/>
            <a:ext cx="1440162"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2" name="TextBox 71"/>
          <p:cNvSpPr txBox="1"/>
          <p:nvPr/>
        </p:nvSpPr>
        <p:spPr>
          <a:xfrm>
            <a:off x="1532425" y="270452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a:t>
            </a:r>
            <a:r>
              <a:rPr lang="zh-CN" altLang="en-US" sz="1600" dirty="0" smtClean="0">
                <a:solidFill>
                  <a:schemeClr val="tx1">
                    <a:lumMod val="85000"/>
                    <a:lumOff val="15000"/>
                  </a:schemeClr>
                </a:solidFill>
                <a:latin typeface="微软雅黑" pitchFamily="34" charset="-122"/>
                <a:ea typeface="微软雅黑" pitchFamily="34" charset="-122"/>
              </a:rPr>
              <a:t>文字</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73" name="TextBox 72"/>
          <p:cNvSpPr txBox="1"/>
          <p:nvPr/>
        </p:nvSpPr>
        <p:spPr>
          <a:xfrm>
            <a:off x="2732166" y="3257207"/>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4" name="TextBox 73"/>
          <p:cNvSpPr txBox="1"/>
          <p:nvPr/>
        </p:nvSpPr>
        <p:spPr>
          <a:xfrm>
            <a:off x="2016514" y="3808879"/>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5" name="TextBox 74"/>
          <p:cNvSpPr txBox="1"/>
          <p:nvPr/>
        </p:nvSpPr>
        <p:spPr>
          <a:xfrm>
            <a:off x="482551" y="435259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6" name="TextBox 75"/>
          <p:cNvSpPr txBox="1"/>
          <p:nvPr/>
        </p:nvSpPr>
        <p:spPr>
          <a:xfrm>
            <a:off x="1234245" y="4912765"/>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7" name="TextBox 76"/>
          <p:cNvSpPr txBox="1"/>
          <p:nvPr/>
        </p:nvSpPr>
        <p:spPr>
          <a:xfrm>
            <a:off x="2284348" y="546545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8" name="TextBox 77"/>
          <p:cNvSpPr txBox="1"/>
          <p:nvPr/>
        </p:nvSpPr>
        <p:spPr>
          <a:xfrm>
            <a:off x="3236391" y="601712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9" name="五边形 78"/>
          <p:cNvSpPr/>
          <p:nvPr/>
        </p:nvSpPr>
        <p:spPr>
          <a:xfrm>
            <a:off x="6252091" y="2707699"/>
            <a:ext cx="1622260"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0" name="五边形 79"/>
          <p:cNvSpPr/>
          <p:nvPr/>
        </p:nvSpPr>
        <p:spPr>
          <a:xfrm>
            <a:off x="6252091" y="3259760"/>
            <a:ext cx="3062419"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1" name="五边形 80"/>
          <p:cNvSpPr/>
          <p:nvPr/>
        </p:nvSpPr>
        <p:spPr>
          <a:xfrm>
            <a:off x="6252091" y="3811821"/>
            <a:ext cx="1920212"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2" name="五边形 81"/>
          <p:cNvSpPr/>
          <p:nvPr/>
        </p:nvSpPr>
        <p:spPr>
          <a:xfrm>
            <a:off x="6252090" y="4363882"/>
            <a:ext cx="4093495"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3" name="五边形 82"/>
          <p:cNvSpPr/>
          <p:nvPr/>
        </p:nvSpPr>
        <p:spPr>
          <a:xfrm>
            <a:off x="6252091" y="4915943"/>
            <a:ext cx="3360371"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4" name="五边形 83"/>
          <p:cNvSpPr/>
          <p:nvPr/>
        </p:nvSpPr>
        <p:spPr>
          <a:xfrm>
            <a:off x="6252091" y="5468004"/>
            <a:ext cx="3658323"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5" name="五边形 84"/>
          <p:cNvSpPr/>
          <p:nvPr/>
        </p:nvSpPr>
        <p:spPr>
          <a:xfrm>
            <a:off x="6252091" y="6020538"/>
            <a:ext cx="2880318"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6" name="TextBox 85"/>
          <p:cNvSpPr txBox="1"/>
          <p:nvPr/>
        </p:nvSpPr>
        <p:spPr>
          <a:xfrm>
            <a:off x="7936172" y="270452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87" name="TextBox 86"/>
          <p:cNvSpPr txBox="1"/>
          <p:nvPr/>
        </p:nvSpPr>
        <p:spPr>
          <a:xfrm>
            <a:off x="9391111" y="3268496"/>
            <a:ext cx="543739" cy="307777"/>
          </a:xfrm>
          <a:prstGeom prst="rect">
            <a:avLst/>
          </a:prstGeom>
          <a:noFill/>
        </p:spPr>
        <p:txBody>
          <a:bodyPr wrap="none" rtlCol="0">
            <a:spAutoFit/>
          </a:bodyPr>
          <a:lstStyle/>
          <a:p>
            <a:r>
              <a:rPr lang="zh-CN" altLang="en-US" sz="1400" smtClean="0">
                <a:solidFill>
                  <a:schemeClr val="tx1">
                    <a:lumMod val="85000"/>
                    <a:lumOff val="15000"/>
                  </a:schemeClr>
                </a:solidFill>
                <a:latin typeface="微软雅黑" pitchFamily="34" charset="-122"/>
                <a:ea typeface="微软雅黑" pitchFamily="34" charset="-122"/>
              </a:rPr>
              <a:t>文字</a:t>
            </a:r>
            <a:endParaRPr lang="zh-CN" altLang="en-US" sz="1400">
              <a:solidFill>
                <a:schemeClr val="tx1">
                  <a:lumMod val="85000"/>
                  <a:lumOff val="15000"/>
                </a:schemeClr>
              </a:solidFill>
              <a:latin typeface="微软雅黑" pitchFamily="34" charset="-122"/>
              <a:ea typeface="微软雅黑" pitchFamily="34" charset="-122"/>
            </a:endParaRPr>
          </a:p>
        </p:txBody>
      </p:sp>
      <p:sp>
        <p:nvSpPr>
          <p:cNvPr id="88" name="TextBox 87"/>
          <p:cNvSpPr txBox="1"/>
          <p:nvPr/>
        </p:nvSpPr>
        <p:spPr>
          <a:xfrm>
            <a:off x="8216405" y="3808879"/>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89" name="TextBox 88"/>
          <p:cNvSpPr txBox="1"/>
          <p:nvPr/>
        </p:nvSpPr>
        <p:spPr>
          <a:xfrm>
            <a:off x="10323008" y="435259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0" name="TextBox 89"/>
          <p:cNvSpPr txBox="1"/>
          <p:nvPr/>
        </p:nvSpPr>
        <p:spPr>
          <a:xfrm>
            <a:off x="9663386" y="4912765"/>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1" name="TextBox 90"/>
          <p:cNvSpPr txBox="1"/>
          <p:nvPr/>
        </p:nvSpPr>
        <p:spPr>
          <a:xfrm>
            <a:off x="9928557" y="546545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2" name="TextBox 91"/>
          <p:cNvSpPr txBox="1"/>
          <p:nvPr/>
        </p:nvSpPr>
        <p:spPr>
          <a:xfrm>
            <a:off x="9228246" y="601712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3" name="TextBox 92"/>
          <p:cNvSpPr txBox="1"/>
          <p:nvPr/>
        </p:nvSpPr>
        <p:spPr>
          <a:xfrm>
            <a:off x="5791507" y="2669644"/>
            <a:ext cx="365806"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A</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4" name="TextBox 93"/>
          <p:cNvSpPr txBox="1"/>
          <p:nvPr/>
        </p:nvSpPr>
        <p:spPr>
          <a:xfrm>
            <a:off x="5791507" y="3221705"/>
            <a:ext cx="344966"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B</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5" name="TextBox 94"/>
          <p:cNvSpPr txBox="1"/>
          <p:nvPr/>
        </p:nvSpPr>
        <p:spPr>
          <a:xfrm>
            <a:off x="5791507" y="3773766"/>
            <a:ext cx="356188"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C</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6" name="TextBox 95"/>
          <p:cNvSpPr txBox="1"/>
          <p:nvPr/>
        </p:nvSpPr>
        <p:spPr>
          <a:xfrm>
            <a:off x="5791507" y="4325827"/>
            <a:ext cx="380232"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D</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7" name="TextBox 96"/>
          <p:cNvSpPr txBox="1"/>
          <p:nvPr/>
        </p:nvSpPr>
        <p:spPr>
          <a:xfrm>
            <a:off x="5791507" y="4877888"/>
            <a:ext cx="325730"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E</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8" name="TextBox 97"/>
          <p:cNvSpPr txBox="1"/>
          <p:nvPr/>
        </p:nvSpPr>
        <p:spPr>
          <a:xfrm>
            <a:off x="5791507" y="5429949"/>
            <a:ext cx="320922"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F</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9" name="TextBox 98"/>
          <p:cNvSpPr txBox="1"/>
          <p:nvPr/>
        </p:nvSpPr>
        <p:spPr>
          <a:xfrm>
            <a:off x="5791507" y="5982012"/>
            <a:ext cx="375424"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G</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100" name="矩形 99"/>
          <p:cNvSpPr/>
          <p:nvPr/>
        </p:nvSpPr>
        <p:spPr>
          <a:xfrm>
            <a:off x="4154959" y="1053530"/>
            <a:ext cx="3842401" cy="463658"/>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01"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366945182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1"/>
                                        </p:tgtEl>
                                        <p:attrNameLst>
                                          <p:attrName>style.visibility</p:attrName>
                                        </p:attrNameLst>
                                      </p:cBhvr>
                                      <p:to>
                                        <p:strVal val="visible"/>
                                      </p:to>
                                    </p:set>
                                    <p:anim calcmode="lin" valueType="num">
                                      <p:cBhvr>
                                        <p:cTn id="7"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1"/>
                                        </p:tgtEl>
                                        <p:attrNameLst>
                                          <p:attrName>ppt_y</p:attrName>
                                        </p:attrNameLst>
                                      </p:cBhvr>
                                      <p:tavLst>
                                        <p:tav tm="0">
                                          <p:val>
                                            <p:strVal val="#ppt_y"/>
                                          </p:val>
                                        </p:tav>
                                        <p:tav tm="100000">
                                          <p:val>
                                            <p:strVal val="#ppt_y"/>
                                          </p:val>
                                        </p:tav>
                                      </p:tavLst>
                                    </p:anim>
                                    <p:anim calcmode="lin" valueType="num">
                                      <p:cBhvr>
                                        <p:cTn id="9"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1"/>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barn(outVertical)">
                                      <p:cBhvr>
                                        <p:cTn id="15" dur="500"/>
                                        <p:tgtEl>
                                          <p:spTgt spid="100"/>
                                        </p:tgtEl>
                                      </p:cBhvr>
                                    </p:animEffect>
                                  </p:childTnLst>
                                </p:cTn>
                              </p:par>
                            </p:childTnLst>
                          </p:cTn>
                        </p:par>
                        <p:par>
                          <p:cTn id="16" fill="hold">
                            <p:stCondLst>
                              <p:cond delay="135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2350"/>
                            </p:stCondLst>
                            <p:childTnLst>
                              <p:par>
                                <p:cTn id="28" presetID="47"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1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1000"/>
                                        <p:tgtEl>
                                          <p:spTgt spid="46"/>
                                        </p:tgtEl>
                                      </p:cBhvr>
                                    </p:animEffect>
                                    <p:anim calcmode="lin" valueType="num">
                                      <p:cBhvr>
                                        <p:cTn id="36" dur="1000" fill="hold"/>
                                        <p:tgtEl>
                                          <p:spTgt spid="46"/>
                                        </p:tgtEl>
                                        <p:attrNameLst>
                                          <p:attrName>ppt_x</p:attrName>
                                        </p:attrNameLst>
                                      </p:cBhvr>
                                      <p:tavLst>
                                        <p:tav tm="0">
                                          <p:val>
                                            <p:strVal val="#ppt_x"/>
                                          </p:val>
                                        </p:tav>
                                        <p:tav tm="100000">
                                          <p:val>
                                            <p:strVal val="#ppt_x"/>
                                          </p:val>
                                        </p:tav>
                                      </p:tavLst>
                                    </p:anim>
                                    <p:anim calcmode="lin" valueType="num">
                                      <p:cBhvr>
                                        <p:cTn id="37" dur="1000" fill="hold"/>
                                        <p:tgtEl>
                                          <p:spTgt spid="46"/>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20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30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40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60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1000"/>
                                        <p:tgtEl>
                                          <p:spTgt spid="51"/>
                                        </p:tgtEl>
                                      </p:cBhvr>
                                    </p:animEffect>
                                    <p:anim calcmode="lin" valueType="num">
                                      <p:cBhvr>
                                        <p:cTn id="61" dur="1000" fill="hold"/>
                                        <p:tgtEl>
                                          <p:spTgt spid="51"/>
                                        </p:tgtEl>
                                        <p:attrNameLst>
                                          <p:attrName>ppt_x</p:attrName>
                                        </p:attrNameLst>
                                      </p:cBhvr>
                                      <p:tavLst>
                                        <p:tav tm="0">
                                          <p:val>
                                            <p:strVal val="#ppt_x"/>
                                          </p:val>
                                        </p:tav>
                                        <p:tav tm="100000">
                                          <p:val>
                                            <p:strVal val="#ppt_x"/>
                                          </p:val>
                                        </p:tav>
                                      </p:tavLst>
                                    </p:anim>
                                    <p:anim calcmode="lin" valueType="num">
                                      <p:cBhvr>
                                        <p:cTn id="62" dur="1000" fill="hold"/>
                                        <p:tgtEl>
                                          <p:spTgt spid="51"/>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70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1000" fill="hold"/>
                                        <p:tgtEl>
                                          <p:spTgt spid="52"/>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80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1000"/>
                                        <p:tgtEl>
                                          <p:spTgt spid="53"/>
                                        </p:tgtEl>
                                      </p:cBhvr>
                                    </p:animEffect>
                                    <p:anim calcmode="lin" valueType="num">
                                      <p:cBhvr>
                                        <p:cTn id="71" dur="1000" fill="hold"/>
                                        <p:tgtEl>
                                          <p:spTgt spid="53"/>
                                        </p:tgtEl>
                                        <p:attrNameLst>
                                          <p:attrName>ppt_x</p:attrName>
                                        </p:attrNameLst>
                                      </p:cBhvr>
                                      <p:tavLst>
                                        <p:tav tm="0">
                                          <p:val>
                                            <p:strVal val="#ppt_x"/>
                                          </p:val>
                                        </p:tav>
                                        <p:tav tm="100000">
                                          <p:val>
                                            <p:strVal val="#ppt_x"/>
                                          </p:val>
                                        </p:tav>
                                      </p:tavLst>
                                    </p:anim>
                                    <p:anim calcmode="lin" valueType="num">
                                      <p:cBhvr>
                                        <p:cTn id="72" dur="1000" fill="hold"/>
                                        <p:tgtEl>
                                          <p:spTgt spid="5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90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1000"/>
                                        <p:tgtEl>
                                          <p:spTgt spid="54"/>
                                        </p:tgtEl>
                                      </p:cBhvr>
                                    </p:animEffect>
                                    <p:anim calcmode="lin" valueType="num">
                                      <p:cBhvr>
                                        <p:cTn id="76" dur="1000" fill="hold"/>
                                        <p:tgtEl>
                                          <p:spTgt spid="54"/>
                                        </p:tgtEl>
                                        <p:attrNameLst>
                                          <p:attrName>ppt_x</p:attrName>
                                        </p:attrNameLst>
                                      </p:cBhvr>
                                      <p:tavLst>
                                        <p:tav tm="0">
                                          <p:val>
                                            <p:strVal val="#ppt_x"/>
                                          </p:val>
                                        </p:tav>
                                        <p:tav tm="100000">
                                          <p:val>
                                            <p:strVal val="#ppt_x"/>
                                          </p:val>
                                        </p:tav>
                                      </p:tavLst>
                                    </p:anim>
                                    <p:anim calcmode="lin" valueType="num">
                                      <p:cBhvr>
                                        <p:cTn id="77" dur="1000" fill="hold"/>
                                        <p:tgtEl>
                                          <p:spTgt spid="54"/>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1000" fill="hold"/>
                                        <p:tgtEl>
                                          <p:spTgt spid="55"/>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0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1000"/>
                                        <p:tgtEl>
                                          <p:spTgt spid="56"/>
                                        </p:tgtEl>
                                      </p:cBhvr>
                                    </p:animEffect>
                                    <p:anim calcmode="lin" valueType="num">
                                      <p:cBhvr>
                                        <p:cTn id="86" dur="1000" fill="hold"/>
                                        <p:tgtEl>
                                          <p:spTgt spid="56"/>
                                        </p:tgtEl>
                                        <p:attrNameLst>
                                          <p:attrName>ppt_x</p:attrName>
                                        </p:attrNameLst>
                                      </p:cBhvr>
                                      <p:tavLst>
                                        <p:tav tm="0">
                                          <p:val>
                                            <p:strVal val="#ppt_x"/>
                                          </p:val>
                                        </p:tav>
                                        <p:tav tm="100000">
                                          <p:val>
                                            <p:strVal val="#ppt_x"/>
                                          </p:val>
                                        </p:tav>
                                      </p:tavLst>
                                    </p:anim>
                                    <p:anim calcmode="lin" valueType="num">
                                      <p:cBhvr>
                                        <p:cTn id="87" dur="1000" fill="hold"/>
                                        <p:tgtEl>
                                          <p:spTgt spid="56"/>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1000"/>
                                        <p:tgtEl>
                                          <p:spTgt spid="57"/>
                                        </p:tgtEl>
                                      </p:cBhvr>
                                    </p:animEffect>
                                    <p:anim calcmode="lin" valueType="num">
                                      <p:cBhvr>
                                        <p:cTn id="91" dur="1000" fill="hold"/>
                                        <p:tgtEl>
                                          <p:spTgt spid="57"/>
                                        </p:tgtEl>
                                        <p:attrNameLst>
                                          <p:attrName>ppt_x</p:attrName>
                                        </p:attrNameLst>
                                      </p:cBhvr>
                                      <p:tavLst>
                                        <p:tav tm="0">
                                          <p:val>
                                            <p:strVal val="#ppt_x"/>
                                          </p:val>
                                        </p:tav>
                                        <p:tav tm="100000">
                                          <p:val>
                                            <p:strVal val="#ppt_x"/>
                                          </p:val>
                                        </p:tav>
                                      </p:tavLst>
                                    </p:anim>
                                    <p:anim calcmode="lin" valueType="num">
                                      <p:cBhvr>
                                        <p:cTn id="92" dur="1000" fill="hold"/>
                                        <p:tgtEl>
                                          <p:spTgt spid="57"/>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30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1000"/>
                                        <p:tgtEl>
                                          <p:spTgt spid="58"/>
                                        </p:tgtEl>
                                      </p:cBhvr>
                                    </p:animEffect>
                                    <p:anim calcmode="lin" valueType="num">
                                      <p:cBhvr>
                                        <p:cTn id="96" dur="1000" fill="hold"/>
                                        <p:tgtEl>
                                          <p:spTgt spid="58"/>
                                        </p:tgtEl>
                                        <p:attrNameLst>
                                          <p:attrName>ppt_x</p:attrName>
                                        </p:attrNameLst>
                                      </p:cBhvr>
                                      <p:tavLst>
                                        <p:tav tm="0">
                                          <p:val>
                                            <p:strVal val="#ppt_x"/>
                                          </p:val>
                                        </p:tav>
                                        <p:tav tm="100000">
                                          <p:val>
                                            <p:strVal val="#ppt_x"/>
                                          </p:val>
                                        </p:tav>
                                      </p:tavLst>
                                    </p:anim>
                                    <p:anim calcmode="lin" valueType="num">
                                      <p:cBhvr>
                                        <p:cTn id="97" dur="1000" fill="hold"/>
                                        <p:tgtEl>
                                          <p:spTgt spid="5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40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1000"/>
                                        <p:tgtEl>
                                          <p:spTgt spid="59"/>
                                        </p:tgtEl>
                                      </p:cBhvr>
                                    </p:animEffect>
                                    <p:anim calcmode="lin" valueType="num">
                                      <p:cBhvr>
                                        <p:cTn id="101" dur="1000" fill="hold"/>
                                        <p:tgtEl>
                                          <p:spTgt spid="59"/>
                                        </p:tgtEl>
                                        <p:attrNameLst>
                                          <p:attrName>ppt_x</p:attrName>
                                        </p:attrNameLst>
                                      </p:cBhvr>
                                      <p:tavLst>
                                        <p:tav tm="0">
                                          <p:val>
                                            <p:strVal val="#ppt_x"/>
                                          </p:val>
                                        </p:tav>
                                        <p:tav tm="100000">
                                          <p:val>
                                            <p:strVal val="#ppt_x"/>
                                          </p:val>
                                        </p:tav>
                                      </p:tavLst>
                                    </p:anim>
                                    <p:anim calcmode="lin" valueType="num">
                                      <p:cBhvr>
                                        <p:cTn id="102" dur="1000" fill="hold"/>
                                        <p:tgtEl>
                                          <p:spTgt spid="59"/>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500"/>
                                  </p:stCondLst>
                                  <p:childTnLst>
                                    <p:set>
                                      <p:cBhvr>
                                        <p:cTn id="104" dur="1" fill="hold">
                                          <p:stCondLst>
                                            <p:cond delay="0"/>
                                          </p:stCondLst>
                                        </p:cTn>
                                        <p:tgtEl>
                                          <p:spTgt spid="60"/>
                                        </p:tgtEl>
                                        <p:attrNameLst>
                                          <p:attrName>style.visibility</p:attrName>
                                        </p:attrNameLst>
                                      </p:cBhvr>
                                      <p:to>
                                        <p:strVal val="visible"/>
                                      </p:to>
                                    </p:set>
                                    <p:animEffect transition="in" filter="fade">
                                      <p:cBhvr>
                                        <p:cTn id="105" dur="1000"/>
                                        <p:tgtEl>
                                          <p:spTgt spid="60"/>
                                        </p:tgtEl>
                                      </p:cBhvr>
                                    </p:animEffect>
                                    <p:anim calcmode="lin" valueType="num">
                                      <p:cBhvr>
                                        <p:cTn id="106" dur="1000" fill="hold"/>
                                        <p:tgtEl>
                                          <p:spTgt spid="60"/>
                                        </p:tgtEl>
                                        <p:attrNameLst>
                                          <p:attrName>ppt_x</p:attrName>
                                        </p:attrNameLst>
                                      </p:cBhvr>
                                      <p:tavLst>
                                        <p:tav tm="0">
                                          <p:val>
                                            <p:strVal val="#ppt_x"/>
                                          </p:val>
                                        </p:tav>
                                        <p:tav tm="100000">
                                          <p:val>
                                            <p:strVal val="#ppt_x"/>
                                          </p:val>
                                        </p:tav>
                                      </p:tavLst>
                                    </p:anim>
                                    <p:anim calcmode="lin" valueType="num">
                                      <p:cBhvr>
                                        <p:cTn id="107" dur="1000" fill="hold"/>
                                        <p:tgtEl>
                                          <p:spTgt spid="60"/>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600"/>
                                  </p:stCondLst>
                                  <p:childTnLst>
                                    <p:set>
                                      <p:cBhvr>
                                        <p:cTn id="109" dur="1" fill="hold">
                                          <p:stCondLst>
                                            <p:cond delay="0"/>
                                          </p:stCondLst>
                                        </p:cTn>
                                        <p:tgtEl>
                                          <p:spTgt spid="61"/>
                                        </p:tgtEl>
                                        <p:attrNameLst>
                                          <p:attrName>style.visibility</p:attrName>
                                        </p:attrNameLst>
                                      </p:cBhvr>
                                      <p:to>
                                        <p:strVal val="visible"/>
                                      </p:to>
                                    </p:set>
                                    <p:animEffect transition="in" filter="fade">
                                      <p:cBhvr>
                                        <p:cTn id="110" dur="1000"/>
                                        <p:tgtEl>
                                          <p:spTgt spid="61"/>
                                        </p:tgtEl>
                                      </p:cBhvr>
                                    </p:animEffect>
                                    <p:anim calcmode="lin" valueType="num">
                                      <p:cBhvr>
                                        <p:cTn id="111" dur="1000" fill="hold"/>
                                        <p:tgtEl>
                                          <p:spTgt spid="61"/>
                                        </p:tgtEl>
                                        <p:attrNameLst>
                                          <p:attrName>ppt_x</p:attrName>
                                        </p:attrNameLst>
                                      </p:cBhvr>
                                      <p:tavLst>
                                        <p:tav tm="0">
                                          <p:val>
                                            <p:strVal val="#ppt_x"/>
                                          </p:val>
                                        </p:tav>
                                        <p:tav tm="100000">
                                          <p:val>
                                            <p:strVal val="#ppt_x"/>
                                          </p:val>
                                        </p:tav>
                                      </p:tavLst>
                                    </p:anim>
                                    <p:anim calcmode="lin" valueType="num">
                                      <p:cBhvr>
                                        <p:cTn id="112" dur="1000" fill="hold"/>
                                        <p:tgtEl>
                                          <p:spTgt spid="61"/>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70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anim calcmode="lin" valueType="num">
                                      <p:cBhvr>
                                        <p:cTn id="116" dur="1000" fill="hold"/>
                                        <p:tgtEl>
                                          <p:spTgt spid="62"/>
                                        </p:tgtEl>
                                        <p:attrNameLst>
                                          <p:attrName>ppt_x</p:attrName>
                                        </p:attrNameLst>
                                      </p:cBhvr>
                                      <p:tavLst>
                                        <p:tav tm="0">
                                          <p:val>
                                            <p:strVal val="#ppt_x"/>
                                          </p:val>
                                        </p:tav>
                                        <p:tav tm="100000">
                                          <p:val>
                                            <p:strVal val="#ppt_x"/>
                                          </p:val>
                                        </p:tav>
                                      </p:tavLst>
                                    </p:anim>
                                    <p:anim calcmode="lin" valueType="num">
                                      <p:cBhvr>
                                        <p:cTn id="117" dur="1000" fill="hold"/>
                                        <p:tgtEl>
                                          <p:spTgt spid="62"/>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800"/>
                                  </p:stCondLst>
                                  <p:childTnLst>
                                    <p:set>
                                      <p:cBhvr>
                                        <p:cTn id="119" dur="1" fill="hold">
                                          <p:stCondLst>
                                            <p:cond delay="0"/>
                                          </p:stCondLst>
                                        </p:cTn>
                                        <p:tgtEl>
                                          <p:spTgt spid="63"/>
                                        </p:tgtEl>
                                        <p:attrNameLst>
                                          <p:attrName>style.visibility</p:attrName>
                                        </p:attrNameLst>
                                      </p:cBhvr>
                                      <p:to>
                                        <p:strVal val="visible"/>
                                      </p:to>
                                    </p:set>
                                    <p:animEffect transition="in" filter="fade">
                                      <p:cBhvr>
                                        <p:cTn id="120" dur="1000"/>
                                        <p:tgtEl>
                                          <p:spTgt spid="63"/>
                                        </p:tgtEl>
                                      </p:cBhvr>
                                    </p:animEffect>
                                    <p:anim calcmode="lin" valueType="num">
                                      <p:cBhvr>
                                        <p:cTn id="121" dur="1000" fill="hold"/>
                                        <p:tgtEl>
                                          <p:spTgt spid="63"/>
                                        </p:tgtEl>
                                        <p:attrNameLst>
                                          <p:attrName>ppt_x</p:attrName>
                                        </p:attrNameLst>
                                      </p:cBhvr>
                                      <p:tavLst>
                                        <p:tav tm="0">
                                          <p:val>
                                            <p:strVal val="#ppt_x"/>
                                          </p:val>
                                        </p:tav>
                                        <p:tav tm="100000">
                                          <p:val>
                                            <p:strVal val="#ppt_x"/>
                                          </p:val>
                                        </p:tav>
                                      </p:tavLst>
                                    </p:anim>
                                    <p:anim calcmode="lin" valueType="num">
                                      <p:cBhvr>
                                        <p:cTn id="122" dur="1000" fill="hold"/>
                                        <p:tgtEl>
                                          <p:spTgt spid="63"/>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90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1000"/>
                                        <p:tgtEl>
                                          <p:spTgt spid="64"/>
                                        </p:tgtEl>
                                      </p:cBhvr>
                                    </p:animEffect>
                                    <p:anim calcmode="lin" valueType="num">
                                      <p:cBhvr>
                                        <p:cTn id="126" dur="1000" fill="hold"/>
                                        <p:tgtEl>
                                          <p:spTgt spid="64"/>
                                        </p:tgtEl>
                                        <p:attrNameLst>
                                          <p:attrName>ppt_x</p:attrName>
                                        </p:attrNameLst>
                                      </p:cBhvr>
                                      <p:tavLst>
                                        <p:tav tm="0">
                                          <p:val>
                                            <p:strVal val="#ppt_x"/>
                                          </p:val>
                                        </p:tav>
                                        <p:tav tm="100000">
                                          <p:val>
                                            <p:strVal val="#ppt_x"/>
                                          </p:val>
                                        </p:tav>
                                      </p:tavLst>
                                    </p:anim>
                                    <p:anim calcmode="lin" valueType="num">
                                      <p:cBhvr>
                                        <p:cTn id="127" dur="1000" fill="hold"/>
                                        <p:tgtEl>
                                          <p:spTgt spid="64"/>
                                        </p:tgtEl>
                                        <p:attrNameLst>
                                          <p:attrName>ppt_y</p:attrName>
                                        </p:attrNameLst>
                                      </p:cBhvr>
                                      <p:tavLst>
                                        <p:tav tm="0">
                                          <p:val>
                                            <p:strVal val="#ppt_y-.1"/>
                                          </p:val>
                                        </p:tav>
                                        <p:tav tm="100000">
                                          <p:val>
                                            <p:strVal val="#ppt_y"/>
                                          </p:val>
                                        </p:tav>
                                      </p:tavLst>
                                    </p:anim>
                                  </p:childTnLst>
                                </p:cTn>
                              </p:par>
                            </p:childTnLst>
                          </p:cTn>
                        </p:par>
                        <p:par>
                          <p:cTn id="128" fill="hold">
                            <p:stCondLst>
                              <p:cond delay="4250"/>
                            </p:stCondLst>
                            <p:childTnLst>
                              <p:par>
                                <p:cTn id="129" presetID="2" presetClass="entr" presetSubtype="4" decel="100000" fill="hold" grpId="0" nodeType="afterEffect">
                                  <p:stCondLst>
                                    <p:cond delay="0"/>
                                  </p:stCondLst>
                                  <p:childTnLst>
                                    <p:set>
                                      <p:cBhvr>
                                        <p:cTn id="130" dur="1" fill="hold">
                                          <p:stCondLst>
                                            <p:cond delay="0"/>
                                          </p:stCondLst>
                                        </p:cTn>
                                        <p:tgtEl>
                                          <p:spTgt spid="93"/>
                                        </p:tgtEl>
                                        <p:attrNameLst>
                                          <p:attrName>style.visibility</p:attrName>
                                        </p:attrNameLst>
                                      </p:cBhvr>
                                      <p:to>
                                        <p:strVal val="visible"/>
                                      </p:to>
                                    </p:set>
                                    <p:anim calcmode="lin" valueType="num">
                                      <p:cBhvr additive="base">
                                        <p:cTn id="131" dur="500" fill="hold"/>
                                        <p:tgtEl>
                                          <p:spTgt spid="93"/>
                                        </p:tgtEl>
                                        <p:attrNameLst>
                                          <p:attrName>ppt_x</p:attrName>
                                        </p:attrNameLst>
                                      </p:cBhvr>
                                      <p:tavLst>
                                        <p:tav tm="0">
                                          <p:val>
                                            <p:strVal val="#ppt_x"/>
                                          </p:val>
                                        </p:tav>
                                        <p:tav tm="100000">
                                          <p:val>
                                            <p:strVal val="#ppt_x"/>
                                          </p:val>
                                        </p:tav>
                                      </p:tavLst>
                                    </p:anim>
                                    <p:anim calcmode="lin" valueType="num">
                                      <p:cBhvr additive="base">
                                        <p:cTn id="132" dur="500" fill="hold"/>
                                        <p:tgtEl>
                                          <p:spTgt spid="93"/>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94"/>
                                        </p:tgtEl>
                                        <p:attrNameLst>
                                          <p:attrName>style.visibility</p:attrName>
                                        </p:attrNameLst>
                                      </p:cBhvr>
                                      <p:to>
                                        <p:strVal val="visible"/>
                                      </p:to>
                                    </p:set>
                                    <p:anim calcmode="lin" valueType="num">
                                      <p:cBhvr additive="base">
                                        <p:cTn id="135" dur="500" fill="hold"/>
                                        <p:tgtEl>
                                          <p:spTgt spid="94"/>
                                        </p:tgtEl>
                                        <p:attrNameLst>
                                          <p:attrName>ppt_x</p:attrName>
                                        </p:attrNameLst>
                                      </p:cBhvr>
                                      <p:tavLst>
                                        <p:tav tm="0">
                                          <p:val>
                                            <p:strVal val="#ppt_x"/>
                                          </p:val>
                                        </p:tav>
                                        <p:tav tm="100000">
                                          <p:val>
                                            <p:strVal val="#ppt_x"/>
                                          </p:val>
                                        </p:tav>
                                      </p:tavLst>
                                    </p:anim>
                                    <p:anim calcmode="lin" valueType="num">
                                      <p:cBhvr additive="base">
                                        <p:cTn id="136" dur="500" fill="hold"/>
                                        <p:tgtEl>
                                          <p:spTgt spid="94"/>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95"/>
                                        </p:tgtEl>
                                        <p:attrNameLst>
                                          <p:attrName>style.visibility</p:attrName>
                                        </p:attrNameLst>
                                      </p:cBhvr>
                                      <p:to>
                                        <p:strVal val="visible"/>
                                      </p:to>
                                    </p:set>
                                    <p:anim calcmode="lin" valueType="num">
                                      <p:cBhvr additive="base">
                                        <p:cTn id="139" dur="500" fill="hold"/>
                                        <p:tgtEl>
                                          <p:spTgt spid="95"/>
                                        </p:tgtEl>
                                        <p:attrNameLst>
                                          <p:attrName>ppt_x</p:attrName>
                                        </p:attrNameLst>
                                      </p:cBhvr>
                                      <p:tavLst>
                                        <p:tav tm="0">
                                          <p:val>
                                            <p:strVal val="#ppt_x"/>
                                          </p:val>
                                        </p:tav>
                                        <p:tav tm="100000">
                                          <p:val>
                                            <p:strVal val="#ppt_x"/>
                                          </p:val>
                                        </p:tav>
                                      </p:tavLst>
                                    </p:anim>
                                    <p:anim calcmode="lin" valueType="num">
                                      <p:cBhvr additive="base">
                                        <p:cTn id="140" dur="500" fill="hold"/>
                                        <p:tgtEl>
                                          <p:spTgt spid="95"/>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96"/>
                                        </p:tgtEl>
                                        <p:attrNameLst>
                                          <p:attrName>style.visibility</p:attrName>
                                        </p:attrNameLst>
                                      </p:cBhvr>
                                      <p:to>
                                        <p:strVal val="visible"/>
                                      </p:to>
                                    </p:set>
                                    <p:anim calcmode="lin" valueType="num">
                                      <p:cBhvr additive="base">
                                        <p:cTn id="143" dur="500" fill="hold"/>
                                        <p:tgtEl>
                                          <p:spTgt spid="96"/>
                                        </p:tgtEl>
                                        <p:attrNameLst>
                                          <p:attrName>ppt_x</p:attrName>
                                        </p:attrNameLst>
                                      </p:cBhvr>
                                      <p:tavLst>
                                        <p:tav tm="0">
                                          <p:val>
                                            <p:strVal val="#ppt_x"/>
                                          </p:val>
                                        </p:tav>
                                        <p:tav tm="100000">
                                          <p:val>
                                            <p:strVal val="#ppt_x"/>
                                          </p:val>
                                        </p:tav>
                                      </p:tavLst>
                                    </p:anim>
                                    <p:anim calcmode="lin" valueType="num">
                                      <p:cBhvr additive="base">
                                        <p:cTn id="144" dur="500" fill="hold"/>
                                        <p:tgtEl>
                                          <p:spTgt spid="96"/>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97"/>
                                        </p:tgtEl>
                                        <p:attrNameLst>
                                          <p:attrName>style.visibility</p:attrName>
                                        </p:attrNameLst>
                                      </p:cBhvr>
                                      <p:to>
                                        <p:strVal val="visible"/>
                                      </p:to>
                                    </p:set>
                                    <p:anim calcmode="lin" valueType="num">
                                      <p:cBhvr additive="base">
                                        <p:cTn id="147" dur="500" fill="hold"/>
                                        <p:tgtEl>
                                          <p:spTgt spid="97"/>
                                        </p:tgtEl>
                                        <p:attrNameLst>
                                          <p:attrName>ppt_x</p:attrName>
                                        </p:attrNameLst>
                                      </p:cBhvr>
                                      <p:tavLst>
                                        <p:tav tm="0">
                                          <p:val>
                                            <p:strVal val="#ppt_x"/>
                                          </p:val>
                                        </p:tav>
                                        <p:tav tm="100000">
                                          <p:val>
                                            <p:strVal val="#ppt_x"/>
                                          </p:val>
                                        </p:tav>
                                      </p:tavLst>
                                    </p:anim>
                                    <p:anim calcmode="lin" valueType="num">
                                      <p:cBhvr additive="base">
                                        <p:cTn id="148" dur="500" fill="hold"/>
                                        <p:tgtEl>
                                          <p:spTgt spid="97"/>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 calcmode="lin" valueType="num">
                                      <p:cBhvr additive="base">
                                        <p:cTn id="151" dur="500" fill="hold"/>
                                        <p:tgtEl>
                                          <p:spTgt spid="98"/>
                                        </p:tgtEl>
                                        <p:attrNameLst>
                                          <p:attrName>ppt_x</p:attrName>
                                        </p:attrNameLst>
                                      </p:cBhvr>
                                      <p:tavLst>
                                        <p:tav tm="0">
                                          <p:val>
                                            <p:strVal val="#ppt_x"/>
                                          </p:val>
                                        </p:tav>
                                        <p:tav tm="100000">
                                          <p:val>
                                            <p:strVal val="#ppt_x"/>
                                          </p:val>
                                        </p:tav>
                                      </p:tavLst>
                                    </p:anim>
                                    <p:anim calcmode="lin" valueType="num">
                                      <p:cBhvr additive="base">
                                        <p:cTn id="152" dur="500" fill="hold"/>
                                        <p:tgtEl>
                                          <p:spTgt spid="98"/>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99"/>
                                        </p:tgtEl>
                                        <p:attrNameLst>
                                          <p:attrName>style.visibility</p:attrName>
                                        </p:attrNameLst>
                                      </p:cBhvr>
                                      <p:to>
                                        <p:strVal val="visible"/>
                                      </p:to>
                                    </p:set>
                                    <p:anim calcmode="lin" valueType="num">
                                      <p:cBhvr additive="base">
                                        <p:cTn id="155" dur="500" fill="hold"/>
                                        <p:tgtEl>
                                          <p:spTgt spid="99"/>
                                        </p:tgtEl>
                                        <p:attrNameLst>
                                          <p:attrName>ppt_x</p:attrName>
                                        </p:attrNameLst>
                                      </p:cBhvr>
                                      <p:tavLst>
                                        <p:tav tm="0">
                                          <p:val>
                                            <p:strVal val="#ppt_x"/>
                                          </p:val>
                                        </p:tav>
                                        <p:tav tm="100000">
                                          <p:val>
                                            <p:strVal val="#ppt_x"/>
                                          </p:val>
                                        </p:tav>
                                      </p:tavLst>
                                    </p:anim>
                                    <p:anim calcmode="lin" valueType="num">
                                      <p:cBhvr additive="base">
                                        <p:cTn id="156" dur="500" fill="hold"/>
                                        <p:tgtEl>
                                          <p:spTgt spid="99"/>
                                        </p:tgtEl>
                                        <p:attrNameLst>
                                          <p:attrName>ppt_y</p:attrName>
                                        </p:attrNameLst>
                                      </p:cBhvr>
                                      <p:tavLst>
                                        <p:tav tm="0">
                                          <p:val>
                                            <p:strVal val="1+#ppt_h/2"/>
                                          </p:val>
                                        </p:tav>
                                        <p:tav tm="100000">
                                          <p:val>
                                            <p:strVal val="#ppt_y"/>
                                          </p:val>
                                        </p:tav>
                                      </p:tavLst>
                                    </p:anim>
                                  </p:childTnLst>
                                </p:cTn>
                              </p:par>
                            </p:childTnLst>
                          </p:cTn>
                        </p:par>
                        <p:par>
                          <p:cTn id="157" fill="hold">
                            <p:stCondLst>
                              <p:cond delay="4750"/>
                            </p:stCondLst>
                            <p:childTnLst>
                              <p:par>
                                <p:cTn id="158" presetID="22" presetClass="entr" presetSubtype="8" fill="hold" grpId="0" nodeType="afterEffect">
                                  <p:stCondLst>
                                    <p:cond delay="0"/>
                                  </p:stCondLst>
                                  <p:childTnLst>
                                    <p:set>
                                      <p:cBhvr>
                                        <p:cTn id="159" dur="1" fill="hold">
                                          <p:stCondLst>
                                            <p:cond delay="0"/>
                                          </p:stCondLst>
                                        </p:cTn>
                                        <p:tgtEl>
                                          <p:spTgt spid="79"/>
                                        </p:tgtEl>
                                        <p:attrNameLst>
                                          <p:attrName>style.visibility</p:attrName>
                                        </p:attrNameLst>
                                      </p:cBhvr>
                                      <p:to>
                                        <p:strVal val="visible"/>
                                      </p:to>
                                    </p:set>
                                    <p:animEffect transition="in" filter="wipe(left)">
                                      <p:cBhvr>
                                        <p:cTn id="160" dur="500"/>
                                        <p:tgtEl>
                                          <p:spTgt spid="79"/>
                                        </p:tgtEl>
                                      </p:cBhvr>
                                    </p:animEffect>
                                  </p:childTnLst>
                                </p:cTn>
                              </p:par>
                              <p:par>
                                <p:cTn id="161" presetID="22" presetClass="entr" presetSubtype="8" fill="hold" grpId="0" nodeType="withEffect">
                                  <p:stCondLst>
                                    <p:cond delay="100"/>
                                  </p:stCondLst>
                                  <p:childTnLst>
                                    <p:set>
                                      <p:cBhvr>
                                        <p:cTn id="162" dur="1" fill="hold">
                                          <p:stCondLst>
                                            <p:cond delay="0"/>
                                          </p:stCondLst>
                                        </p:cTn>
                                        <p:tgtEl>
                                          <p:spTgt spid="80"/>
                                        </p:tgtEl>
                                        <p:attrNameLst>
                                          <p:attrName>style.visibility</p:attrName>
                                        </p:attrNameLst>
                                      </p:cBhvr>
                                      <p:to>
                                        <p:strVal val="visible"/>
                                      </p:to>
                                    </p:set>
                                    <p:animEffect transition="in" filter="wipe(left)">
                                      <p:cBhvr>
                                        <p:cTn id="163" dur="500"/>
                                        <p:tgtEl>
                                          <p:spTgt spid="80"/>
                                        </p:tgtEl>
                                      </p:cBhvr>
                                    </p:animEffect>
                                  </p:childTnLst>
                                </p:cTn>
                              </p:par>
                              <p:par>
                                <p:cTn id="164" presetID="22" presetClass="entr" presetSubtype="8" fill="hold" grpId="0" nodeType="withEffect">
                                  <p:stCondLst>
                                    <p:cond delay="200"/>
                                  </p:stCondLst>
                                  <p:childTnLst>
                                    <p:set>
                                      <p:cBhvr>
                                        <p:cTn id="165" dur="1" fill="hold">
                                          <p:stCondLst>
                                            <p:cond delay="0"/>
                                          </p:stCondLst>
                                        </p:cTn>
                                        <p:tgtEl>
                                          <p:spTgt spid="81"/>
                                        </p:tgtEl>
                                        <p:attrNameLst>
                                          <p:attrName>style.visibility</p:attrName>
                                        </p:attrNameLst>
                                      </p:cBhvr>
                                      <p:to>
                                        <p:strVal val="visible"/>
                                      </p:to>
                                    </p:set>
                                    <p:animEffect transition="in" filter="wipe(left)">
                                      <p:cBhvr>
                                        <p:cTn id="166" dur="500"/>
                                        <p:tgtEl>
                                          <p:spTgt spid="81"/>
                                        </p:tgtEl>
                                      </p:cBhvr>
                                    </p:animEffect>
                                  </p:childTnLst>
                                </p:cTn>
                              </p:par>
                              <p:par>
                                <p:cTn id="167" presetID="22" presetClass="entr" presetSubtype="8" fill="hold" grpId="0" nodeType="withEffect">
                                  <p:stCondLst>
                                    <p:cond delay="300"/>
                                  </p:stCondLst>
                                  <p:childTnLst>
                                    <p:set>
                                      <p:cBhvr>
                                        <p:cTn id="168" dur="1" fill="hold">
                                          <p:stCondLst>
                                            <p:cond delay="0"/>
                                          </p:stCondLst>
                                        </p:cTn>
                                        <p:tgtEl>
                                          <p:spTgt spid="82"/>
                                        </p:tgtEl>
                                        <p:attrNameLst>
                                          <p:attrName>style.visibility</p:attrName>
                                        </p:attrNameLst>
                                      </p:cBhvr>
                                      <p:to>
                                        <p:strVal val="visible"/>
                                      </p:to>
                                    </p:set>
                                    <p:animEffect transition="in" filter="wipe(left)">
                                      <p:cBhvr>
                                        <p:cTn id="169" dur="500"/>
                                        <p:tgtEl>
                                          <p:spTgt spid="82"/>
                                        </p:tgtEl>
                                      </p:cBhvr>
                                    </p:animEffect>
                                  </p:childTnLst>
                                </p:cTn>
                              </p:par>
                              <p:par>
                                <p:cTn id="170" presetID="22" presetClass="entr" presetSubtype="8" fill="hold" grpId="0" nodeType="withEffect">
                                  <p:stCondLst>
                                    <p:cond delay="400"/>
                                  </p:stCondLst>
                                  <p:childTnLst>
                                    <p:set>
                                      <p:cBhvr>
                                        <p:cTn id="171" dur="1" fill="hold">
                                          <p:stCondLst>
                                            <p:cond delay="0"/>
                                          </p:stCondLst>
                                        </p:cTn>
                                        <p:tgtEl>
                                          <p:spTgt spid="83"/>
                                        </p:tgtEl>
                                        <p:attrNameLst>
                                          <p:attrName>style.visibility</p:attrName>
                                        </p:attrNameLst>
                                      </p:cBhvr>
                                      <p:to>
                                        <p:strVal val="visible"/>
                                      </p:to>
                                    </p:set>
                                    <p:animEffect transition="in" filter="wipe(left)">
                                      <p:cBhvr>
                                        <p:cTn id="172" dur="500"/>
                                        <p:tgtEl>
                                          <p:spTgt spid="83"/>
                                        </p:tgtEl>
                                      </p:cBhvr>
                                    </p:animEffect>
                                  </p:childTnLst>
                                </p:cTn>
                              </p:par>
                              <p:par>
                                <p:cTn id="173" presetID="22" presetClass="entr" presetSubtype="8" fill="hold" grpId="0" nodeType="withEffect">
                                  <p:stCondLst>
                                    <p:cond delay="500"/>
                                  </p:stCondLst>
                                  <p:childTnLst>
                                    <p:set>
                                      <p:cBhvr>
                                        <p:cTn id="174" dur="1" fill="hold">
                                          <p:stCondLst>
                                            <p:cond delay="0"/>
                                          </p:stCondLst>
                                        </p:cTn>
                                        <p:tgtEl>
                                          <p:spTgt spid="84"/>
                                        </p:tgtEl>
                                        <p:attrNameLst>
                                          <p:attrName>style.visibility</p:attrName>
                                        </p:attrNameLst>
                                      </p:cBhvr>
                                      <p:to>
                                        <p:strVal val="visible"/>
                                      </p:to>
                                    </p:set>
                                    <p:animEffect transition="in" filter="wipe(left)">
                                      <p:cBhvr>
                                        <p:cTn id="175" dur="500"/>
                                        <p:tgtEl>
                                          <p:spTgt spid="84"/>
                                        </p:tgtEl>
                                      </p:cBhvr>
                                    </p:animEffect>
                                  </p:childTnLst>
                                </p:cTn>
                              </p:par>
                              <p:par>
                                <p:cTn id="176" presetID="22" presetClass="entr" presetSubtype="8" fill="hold" grpId="0" nodeType="withEffect">
                                  <p:stCondLst>
                                    <p:cond delay="600"/>
                                  </p:stCondLst>
                                  <p:childTnLst>
                                    <p:set>
                                      <p:cBhvr>
                                        <p:cTn id="177" dur="1" fill="hold">
                                          <p:stCondLst>
                                            <p:cond delay="0"/>
                                          </p:stCondLst>
                                        </p:cTn>
                                        <p:tgtEl>
                                          <p:spTgt spid="85"/>
                                        </p:tgtEl>
                                        <p:attrNameLst>
                                          <p:attrName>style.visibility</p:attrName>
                                        </p:attrNameLst>
                                      </p:cBhvr>
                                      <p:to>
                                        <p:strVal val="visible"/>
                                      </p:to>
                                    </p:set>
                                    <p:animEffect transition="in" filter="wipe(left)">
                                      <p:cBhvr>
                                        <p:cTn id="178" dur="500"/>
                                        <p:tgtEl>
                                          <p:spTgt spid="85"/>
                                        </p:tgtEl>
                                      </p:cBhvr>
                                    </p:animEffect>
                                  </p:childTnLst>
                                </p:cTn>
                              </p:par>
                              <p:par>
                                <p:cTn id="179" presetID="22" presetClass="entr" presetSubtype="2" fill="hold" grpId="0" nodeType="withEffect">
                                  <p:stCondLst>
                                    <p:cond delay="0"/>
                                  </p:stCondLst>
                                  <p:childTnLst>
                                    <p:set>
                                      <p:cBhvr>
                                        <p:cTn id="180" dur="1" fill="hold">
                                          <p:stCondLst>
                                            <p:cond delay="0"/>
                                          </p:stCondLst>
                                        </p:cTn>
                                        <p:tgtEl>
                                          <p:spTgt spid="65"/>
                                        </p:tgtEl>
                                        <p:attrNameLst>
                                          <p:attrName>style.visibility</p:attrName>
                                        </p:attrNameLst>
                                      </p:cBhvr>
                                      <p:to>
                                        <p:strVal val="visible"/>
                                      </p:to>
                                    </p:set>
                                    <p:animEffect transition="in" filter="wipe(right)">
                                      <p:cBhvr>
                                        <p:cTn id="181" dur="500"/>
                                        <p:tgtEl>
                                          <p:spTgt spid="65"/>
                                        </p:tgtEl>
                                      </p:cBhvr>
                                    </p:animEffect>
                                  </p:childTnLst>
                                </p:cTn>
                              </p:par>
                              <p:par>
                                <p:cTn id="182" presetID="22" presetClass="entr" presetSubtype="2" fill="hold" grpId="0" nodeType="withEffect">
                                  <p:stCondLst>
                                    <p:cond delay="100"/>
                                  </p:stCondLst>
                                  <p:childTnLst>
                                    <p:set>
                                      <p:cBhvr>
                                        <p:cTn id="183" dur="1" fill="hold">
                                          <p:stCondLst>
                                            <p:cond delay="0"/>
                                          </p:stCondLst>
                                        </p:cTn>
                                        <p:tgtEl>
                                          <p:spTgt spid="66"/>
                                        </p:tgtEl>
                                        <p:attrNameLst>
                                          <p:attrName>style.visibility</p:attrName>
                                        </p:attrNameLst>
                                      </p:cBhvr>
                                      <p:to>
                                        <p:strVal val="visible"/>
                                      </p:to>
                                    </p:set>
                                    <p:animEffect transition="in" filter="wipe(right)">
                                      <p:cBhvr>
                                        <p:cTn id="184" dur="500"/>
                                        <p:tgtEl>
                                          <p:spTgt spid="66"/>
                                        </p:tgtEl>
                                      </p:cBhvr>
                                    </p:animEffect>
                                  </p:childTnLst>
                                </p:cTn>
                              </p:par>
                              <p:par>
                                <p:cTn id="185" presetID="22" presetClass="entr" presetSubtype="2" fill="hold" grpId="0" nodeType="withEffect">
                                  <p:stCondLst>
                                    <p:cond delay="200"/>
                                  </p:stCondLst>
                                  <p:childTnLst>
                                    <p:set>
                                      <p:cBhvr>
                                        <p:cTn id="186" dur="1" fill="hold">
                                          <p:stCondLst>
                                            <p:cond delay="0"/>
                                          </p:stCondLst>
                                        </p:cTn>
                                        <p:tgtEl>
                                          <p:spTgt spid="67"/>
                                        </p:tgtEl>
                                        <p:attrNameLst>
                                          <p:attrName>style.visibility</p:attrName>
                                        </p:attrNameLst>
                                      </p:cBhvr>
                                      <p:to>
                                        <p:strVal val="visible"/>
                                      </p:to>
                                    </p:set>
                                    <p:animEffect transition="in" filter="wipe(right)">
                                      <p:cBhvr>
                                        <p:cTn id="187" dur="500"/>
                                        <p:tgtEl>
                                          <p:spTgt spid="67"/>
                                        </p:tgtEl>
                                      </p:cBhvr>
                                    </p:animEffect>
                                  </p:childTnLst>
                                </p:cTn>
                              </p:par>
                              <p:par>
                                <p:cTn id="188" presetID="22" presetClass="entr" presetSubtype="2" fill="hold" grpId="0" nodeType="withEffect">
                                  <p:stCondLst>
                                    <p:cond delay="300"/>
                                  </p:stCondLst>
                                  <p:childTnLst>
                                    <p:set>
                                      <p:cBhvr>
                                        <p:cTn id="189" dur="1" fill="hold">
                                          <p:stCondLst>
                                            <p:cond delay="0"/>
                                          </p:stCondLst>
                                        </p:cTn>
                                        <p:tgtEl>
                                          <p:spTgt spid="68"/>
                                        </p:tgtEl>
                                        <p:attrNameLst>
                                          <p:attrName>style.visibility</p:attrName>
                                        </p:attrNameLst>
                                      </p:cBhvr>
                                      <p:to>
                                        <p:strVal val="visible"/>
                                      </p:to>
                                    </p:set>
                                    <p:animEffect transition="in" filter="wipe(right)">
                                      <p:cBhvr>
                                        <p:cTn id="190" dur="500"/>
                                        <p:tgtEl>
                                          <p:spTgt spid="68"/>
                                        </p:tgtEl>
                                      </p:cBhvr>
                                    </p:animEffect>
                                  </p:childTnLst>
                                </p:cTn>
                              </p:par>
                              <p:par>
                                <p:cTn id="191" presetID="22" presetClass="entr" presetSubtype="2" fill="hold" grpId="0" nodeType="withEffect">
                                  <p:stCondLst>
                                    <p:cond delay="400"/>
                                  </p:stCondLst>
                                  <p:childTnLst>
                                    <p:set>
                                      <p:cBhvr>
                                        <p:cTn id="192" dur="1" fill="hold">
                                          <p:stCondLst>
                                            <p:cond delay="0"/>
                                          </p:stCondLst>
                                        </p:cTn>
                                        <p:tgtEl>
                                          <p:spTgt spid="69"/>
                                        </p:tgtEl>
                                        <p:attrNameLst>
                                          <p:attrName>style.visibility</p:attrName>
                                        </p:attrNameLst>
                                      </p:cBhvr>
                                      <p:to>
                                        <p:strVal val="visible"/>
                                      </p:to>
                                    </p:set>
                                    <p:animEffect transition="in" filter="wipe(right)">
                                      <p:cBhvr>
                                        <p:cTn id="193" dur="500"/>
                                        <p:tgtEl>
                                          <p:spTgt spid="69"/>
                                        </p:tgtEl>
                                      </p:cBhvr>
                                    </p:animEffect>
                                  </p:childTnLst>
                                </p:cTn>
                              </p:par>
                              <p:par>
                                <p:cTn id="194" presetID="22" presetClass="entr" presetSubtype="2" fill="hold" grpId="0" nodeType="withEffect">
                                  <p:stCondLst>
                                    <p:cond delay="500"/>
                                  </p:stCondLst>
                                  <p:childTnLst>
                                    <p:set>
                                      <p:cBhvr>
                                        <p:cTn id="195" dur="1" fill="hold">
                                          <p:stCondLst>
                                            <p:cond delay="0"/>
                                          </p:stCondLst>
                                        </p:cTn>
                                        <p:tgtEl>
                                          <p:spTgt spid="70"/>
                                        </p:tgtEl>
                                        <p:attrNameLst>
                                          <p:attrName>style.visibility</p:attrName>
                                        </p:attrNameLst>
                                      </p:cBhvr>
                                      <p:to>
                                        <p:strVal val="visible"/>
                                      </p:to>
                                    </p:set>
                                    <p:animEffect transition="in" filter="wipe(right)">
                                      <p:cBhvr>
                                        <p:cTn id="196" dur="500"/>
                                        <p:tgtEl>
                                          <p:spTgt spid="70"/>
                                        </p:tgtEl>
                                      </p:cBhvr>
                                    </p:animEffect>
                                  </p:childTnLst>
                                </p:cTn>
                              </p:par>
                              <p:par>
                                <p:cTn id="197" presetID="22" presetClass="entr" presetSubtype="2" fill="hold" grpId="0" nodeType="withEffect">
                                  <p:stCondLst>
                                    <p:cond delay="600"/>
                                  </p:stCondLst>
                                  <p:childTnLst>
                                    <p:set>
                                      <p:cBhvr>
                                        <p:cTn id="198" dur="1" fill="hold">
                                          <p:stCondLst>
                                            <p:cond delay="0"/>
                                          </p:stCondLst>
                                        </p:cTn>
                                        <p:tgtEl>
                                          <p:spTgt spid="71"/>
                                        </p:tgtEl>
                                        <p:attrNameLst>
                                          <p:attrName>style.visibility</p:attrName>
                                        </p:attrNameLst>
                                      </p:cBhvr>
                                      <p:to>
                                        <p:strVal val="visible"/>
                                      </p:to>
                                    </p:set>
                                    <p:animEffect transition="in" filter="wipe(right)">
                                      <p:cBhvr>
                                        <p:cTn id="199" dur="500"/>
                                        <p:tgtEl>
                                          <p:spTgt spid="71"/>
                                        </p:tgtEl>
                                      </p:cBhvr>
                                    </p:animEffect>
                                  </p:childTnLst>
                                </p:cTn>
                              </p:par>
                            </p:childTnLst>
                          </p:cTn>
                        </p:par>
                        <p:par>
                          <p:cTn id="200" fill="hold">
                            <p:stCondLst>
                              <p:cond delay="5850"/>
                            </p:stCondLst>
                            <p:childTnLst>
                              <p:par>
                                <p:cTn id="201" presetID="22" presetClass="entr" presetSubtype="8" fill="hold" grpId="0" nodeType="afterEffect">
                                  <p:stCondLst>
                                    <p:cond delay="0"/>
                                  </p:stCondLst>
                                  <p:childTnLst>
                                    <p:set>
                                      <p:cBhvr>
                                        <p:cTn id="202" dur="1" fill="hold">
                                          <p:stCondLst>
                                            <p:cond delay="0"/>
                                          </p:stCondLst>
                                        </p:cTn>
                                        <p:tgtEl>
                                          <p:spTgt spid="86"/>
                                        </p:tgtEl>
                                        <p:attrNameLst>
                                          <p:attrName>style.visibility</p:attrName>
                                        </p:attrNameLst>
                                      </p:cBhvr>
                                      <p:to>
                                        <p:strVal val="visible"/>
                                      </p:to>
                                    </p:set>
                                    <p:animEffect transition="in" filter="wipe(left)">
                                      <p:cBhvr>
                                        <p:cTn id="203" dur="500"/>
                                        <p:tgtEl>
                                          <p:spTgt spid="86"/>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87"/>
                                        </p:tgtEl>
                                        <p:attrNameLst>
                                          <p:attrName>style.visibility</p:attrName>
                                        </p:attrNameLst>
                                      </p:cBhvr>
                                      <p:to>
                                        <p:strVal val="visible"/>
                                      </p:to>
                                    </p:set>
                                    <p:animEffect transition="in" filter="wipe(left)">
                                      <p:cBhvr>
                                        <p:cTn id="206" dur="500"/>
                                        <p:tgtEl>
                                          <p:spTgt spid="87"/>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88"/>
                                        </p:tgtEl>
                                        <p:attrNameLst>
                                          <p:attrName>style.visibility</p:attrName>
                                        </p:attrNameLst>
                                      </p:cBhvr>
                                      <p:to>
                                        <p:strVal val="visible"/>
                                      </p:to>
                                    </p:set>
                                    <p:animEffect transition="in" filter="wipe(left)">
                                      <p:cBhvr>
                                        <p:cTn id="209" dur="500"/>
                                        <p:tgtEl>
                                          <p:spTgt spid="88"/>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89"/>
                                        </p:tgtEl>
                                        <p:attrNameLst>
                                          <p:attrName>style.visibility</p:attrName>
                                        </p:attrNameLst>
                                      </p:cBhvr>
                                      <p:to>
                                        <p:strVal val="visible"/>
                                      </p:to>
                                    </p:set>
                                    <p:animEffect transition="in" filter="wipe(left)">
                                      <p:cBhvr>
                                        <p:cTn id="212" dur="500"/>
                                        <p:tgtEl>
                                          <p:spTgt spid="89"/>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90"/>
                                        </p:tgtEl>
                                        <p:attrNameLst>
                                          <p:attrName>style.visibility</p:attrName>
                                        </p:attrNameLst>
                                      </p:cBhvr>
                                      <p:to>
                                        <p:strVal val="visible"/>
                                      </p:to>
                                    </p:set>
                                    <p:animEffect transition="in" filter="wipe(left)">
                                      <p:cBhvr>
                                        <p:cTn id="215" dur="500"/>
                                        <p:tgtEl>
                                          <p:spTgt spid="90"/>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91"/>
                                        </p:tgtEl>
                                        <p:attrNameLst>
                                          <p:attrName>style.visibility</p:attrName>
                                        </p:attrNameLst>
                                      </p:cBhvr>
                                      <p:to>
                                        <p:strVal val="visible"/>
                                      </p:to>
                                    </p:set>
                                    <p:animEffect transition="in" filter="wipe(left)">
                                      <p:cBhvr>
                                        <p:cTn id="218" dur="500"/>
                                        <p:tgtEl>
                                          <p:spTgt spid="91"/>
                                        </p:tgtEl>
                                      </p:cBhvr>
                                    </p:animEffect>
                                  </p:childTnLst>
                                </p:cTn>
                              </p:par>
                              <p:par>
                                <p:cTn id="219" presetID="22" presetClass="entr" presetSubtype="8" fill="hold" grpId="0" nodeType="withEffect">
                                  <p:stCondLst>
                                    <p:cond delay="0"/>
                                  </p:stCondLst>
                                  <p:childTnLst>
                                    <p:set>
                                      <p:cBhvr>
                                        <p:cTn id="220" dur="1" fill="hold">
                                          <p:stCondLst>
                                            <p:cond delay="0"/>
                                          </p:stCondLst>
                                        </p:cTn>
                                        <p:tgtEl>
                                          <p:spTgt spid="92"/>
                                        </p:tgtEl>
                                        <p:attrNameLst>
                                          <p:attrName>style.visibility</p:attrName>
                                        </p:attrNameLst>
                                      </p:cBhvr>
                                      <p:to>
                                        <p:strVal val="visible"/>
                                      </p:to>
                                    </p:set>
                                    <p:animEffect transition="in" filter="wipe(left)">
                                      <p:cBhvr>
                                        <p:cTn id="221" dur="500"/>
                                        <p:tgtEl>
                                          <p:spTgt spid="92"/>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72"/>
                                        </p:tgtEl>
                                        <p:attrNameLst>
                                          <p:attrName>style.visibility</p:attrName>
                                        </p:attrNameLst>
                                      </p:cBhvr>
                                      <p:to>
                                        <p:strVal val="visible"/>
                                      </p:to>
                                    </p:set>
                                    <p:animEffect transition="in" filter="wipe(right)">
                                      <p:cBhvr>
                                        <p:cTn id="224" dur="500"/>
                                        <p:tgtEl>
                                          <p:spTgt spid="72"/>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73"/>
                                        </p:tgtEl>
                                        <p:attrNameLst>
                                          <p:attrName>style.visibility</p:attrName>
                                        </p:attrNameLst>
                                      </p:cBhvr>
                                      <p:to>
                                        <p:strVal val="visible"/>
                                      </p:to>
                                    </p:set>
                                    <p:animEffect transition="in" filter="wipe(right)">
                                      <p:cBhvr>
                                        <p:cTn id="227" dur="500"/>
                                        <p:tgtEl>
                                          <p:spTgt spid="73"/>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74"/>
                                        </p:tgtEl>
                                        <p:attrNameLst>
                                          <p:attrName>style.visibility</p:attrName>
                                        </p:attrNameLst>
                                      </p:cBhvr>
                                      <p:to>
                                        <p:strVal val="visible"/>
                                      </p:to>
                                    </p:set>
                                    <p:animEffect transition="in" filter="wipe(right)">
                                      <p:cBhvr>
                                        <p:cTn id="230" dur="500"/>
                                        <p:tgtEl>
                                          <p:spTgt spid="74"/>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75"/>
                                        </p:tgtEl>
                                        <p:attrNameLst>
                                          <p:attrName>style.visibility</p:attrName>
                                        </p:attrNameLst>
                                      </p:cBhvr>
                                      <p:to>
                                        <p:strVal val="visible"/>
                                      </p:to>
                                    </p:set>
                                    <p:animEffect transition="in" filter="wipe(right)">
                                      <p:cBhvr>
                                        <p:cTn id="233" dur="500"/>
                                        <p:tgtEl>
                                          <p:spTgt spid="75"/>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76"/>
                                        </p:tgtEl>
                                        <p:attrNameLst>
                                          <p:attrName>style.visibility</p:attrName>
                                        </p:attrNameLst>
                                      </p:cBhvr>
                                      <p:to>
                                        <p:strVal val="visible"/>
                                      </p:to>
                                    </p:set>
                                    <p:animEffect transition="in" filter="wipe(right)">
                                      <p:cBhvr>
                                        <p:cTn id="236" dur="500"/>
                                        <p:tgtEl>
                                          <p:spTgt spid="76"/>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77"/>
                                        </p:tgtEl>
                                        <p:attrNameLst>
                                          <p:attrName>style.visibility</p:attrName>
                                        </p:attrNameLst>
                                      </p:cBhvr>
                                      <p:to>
                                        <p:strVal val="visible"/>
                                      </p:to>
                                    </p:set>
                                    <p:animEffect transition="in" filter="wipe(right)">
                                      <p:cBhvr>
                                        <p:cTn id="239" dur="500"/>
                                        <p:tgtEl>
                                          <p:spTgt spid="77"/>
                                        </p:tgtEl>
                                      </p:cBhvr>
                                    </p:animEffect>
                                  </p:childTnLst>
                                </p:cTn>
                              </p:par>
                              <p:par>
                                <p:cTn id="240" presetID="22" presetClass="entr" presetSubtype="2" fill="hold" grpId="0" nodeType="withEffect">
                                  <p:stCondLst>
                                    <p:cond delay="0"/>
                                  </p:stCondLst>
                                  <p:childTnLst>
                                    <p:set>
                                      <p:cBhvr>
                                        <p:cTn id="241" dur="1" fill="hold">
                                          <p:stCondLst>
                                            <p:cond delay="0"/>
                                          </p:stCondLst>
                                        </p:cTn>
                                        <p:tgtEl>
                                          <p:spTgt spid="78"/>
                                        </p:tgtEl>
                                        <p:attrNameLst>
                                          <p:attrName>style.visibility</p:attrName>
                                        </p:attrNameLst>
                                      </p:cBhvr>
                                      <p:to>
                                        <p:strVal val="visible"/>
                                      </p:to>
                                    </p:set>
                                    <p:animEffect transition="in" filter="wipe(right)">
                                      <p:cBhvr>
                                        <p:cTn id="24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animBg="1"/>
      <p:bldP spid="80" grpId="0" animBg="1"/>
      <p:bldP spid="81" grpId="0" animBg="1"/>
      <p:bldP spid="82" grpId="0" animBg="1"/>
      <p:bldP spid="83" grpId="0" animBg="1"/>
      <p:bldP spid="84" grpId="0" animBg="1"/>
      <p:bldP spid="85" grpId="0" animBg="1"/>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0" grpId="0" animBg="1"/>
      <p:bldP spid="10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9880" y="0"/>
            <a:ext cx="6116707" cy="68595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72871" y="2393718"/>
            <a:ext cx="2822231" cy="458529"/>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72871" y="2990792"/>
            <a:ext cx="2822231" cy="459960"/>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72871" y="3564552"/>
            <a:ext cx="2822231" cy="466165"/>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5" name="椭圆 24"/>
          <p:cNvSpPr/>
          <p:nvPr/>
        </p:nvSpPr>
        <p:spPr>
          <a:xfrm>
            <a:off x="1840426" y="1937795"/>
            <a:ext cx="2448839" cy="244883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椭圆 28"/>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椭圆 29"/>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标题 4"/>
          <p:cNvSpPr txBox="1">
            <a:spLocks/>
          </p:cNvSpPr>
          <p:nvPr/>
        </p:nvSpPr>
        <p:spPr>
          <a:xfrm>
            <a:off x="1893344" y="3652900"/>
            <a:ext cx="2376814" cy="473594"/>
          </a:xfrm>
          <a:prstGeom prst="rect">
            <a:avLst/>
          </a:prstGeom>
        </p:spPr>
        <p:txBody>
          <a:bodyPr vert="horz" lIns="91461" tIns="45731" rIns="91461" bIns="4573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rgbClr val="FCB00F"/>
                </a:solidFill>
                <a:latin typeface="微软雅黑" panose="020B0503020204020204" pitchFamily="34" charset="-122"/>
                <a:ea typeface="微软雅黑" panose="020B0503020204020204" pitchFamily="34" charset="-122"/>
              </a:rPr>
              <a:t>第二章</a:t>
            </a:r>
          </a:p>
        </p:txBody>
      </p:sp>
      <p:sp>
        <p:nvSpPr>
          <p:cNvPr id="37" name="椭圆 36"/>
          <p:cNvSpPr/>
          <p:nvPr/>
        </p:nvSpPr>
        <p:spPr>
          <a:xfrm>
            <a:off x="1944207" y="2041575"/>
            <a:ext cx="2241280" cy="2241280"/>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9" name="组合 38"/>
          <p:cNvGrpSpPr/>
          <p:nvPr/>
        </p:nvGrpSpPr>
        <p:grpSpPr>
          <a:xfrm>
            <a:off x="6159146" y="2429726"/>
            <a:ext cx="2955339" cy="1648789"/>
            <a:chOff x="6155957" y="1837451"/>
            <a:chExt cx="2954655" cy="1648407"/>
          </a:xfrm>
        </p:grpSpPr>
        <p:sp>
          <p:nvSpPr>
            <p:cNvPr id="40" name="矩形 39"/>
            <p:cNvSpPr/>
            <p:nvPr/>
          </p:nvSpPr>
          <p:spPr>
            <a:xfrm>
              <a:off x="6155957" y="1837451"/>
              <a:ext cx="1415772"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研究思路</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41" name="矩形 40"/>
            <p:cNvSpPr/>
            <p:nvPr/>
          </p:nvSpPr>
          <p:spPr>
            <a:xfrm>
              <a:off x="6155957" y="2442932"/>
              <a:ext cx="1415772"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研究方案</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42" name="矩形 41"/>
            <p:cNvSpPr/>
            <p:nvPr/>
          </p:nvSpPr>
          <p:spPr>
            <a:xfrm>
              <a:off x="6155957" y="3024193"/>
              <a:ext cx="2954655"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研究方案可行性论证</a:t>
              </a:r>
            </a:p>
          </p:txBody>
        </p:sp>
      </p:grpSp>
      <p:sp>
        <p:nvSpPr>
          <p:cNvPr id="5" name="文本框 4"/>
          <p:cNvSpPr txBox="1"/>
          <p:nvPr/>
        </p:nvSpPr>
        <p:spPr>
          <a:xfrm>
            <a:off x="870470" y="4726892"/>
            <a:ext cx="4494578" cy="831189"/>
          </a:xfrm>
          <a:prstGeom prst="rect">
            <a:avLst/>
          </a:prstGeom>
          <a:noFill/>
        </p:spPr>
        <p:txBody>
          <a:bodyPr wrap="none" rtlCol="0">
            <a:spAutoFit/>
          </a:bodyPr>
          <a:lstStyle/>
          <a:p>
            <a:pPr algn="ctr"/>
            <a:r>
              <a:rPr lang="zh-CN" altLang="en-US" sz="4801" b="1" dirty="0">
                <a:solidFill>
                  <a:srgbClr val="202A36"/>
                </a:solidFill>
                <a:latin typeface="微软雅黑" panose="020B0503020204020204" pitchFamily="34" charset="-122"/>
                <a:ea typeface="微软雅黑" panose="020B0503020204020204" pitchFamily="34" charset="-122"/>
              </a:rPr>
              <a:t>研究方法与思路</a:t>
            </a:r>
          </a:p>
        </p:txBody>
      </p:sp>
      <p:sp>
        <p:nvSpPr>
          <p:cNvPr id="46" name="Freeform 12"/>
          <p:cNvSpPr>
            <a:spLocks noEditPoints="1"/>
          </p:cNvSpPr>
          <p:nvPr/>
        </p:nvSpPr>
        <p:spPr bwMode="auto">
          <a:xfrm>
            <a:off x="2537939" y="2363827"/>
            <a:ext cx="1015607" cy="1085493"/>
          </a:xfrm>
          <a:custGeom>
            <a:avLst/>
            <a:gdLst>
              <a:gd name="T0" fmla="*/ 127 w 358"/>
              <a:gd name="T1" fmla="*/ 292 h 382"/>
              <a:gd name="T2" fmla="*/ 322 w 358"/>
              <a:gd name="T3" fmla="*/ 63 h 382"/>
              <a:gd name="T4" fmla="*/ 333 w 358"/>
              <a:gd name="T5" fmla="*/ 113 h 382"/>
              <a:gd name="T6" fmla="*/ 336 w 358"/>
              <a:gd name="T7" fmla="*/ 178 h 382"/>
              <a:gd name="T8" fmla="*/ 338 w 358"/>
              <a:gd name="T9" fmla="*/ 245 h 382"/>
              <a:gd name="T10" fmla="*/ 321 w 358"/>
              <a:gd name="T11" fmla="*/ 314 h 382"/>
              <a:gd name="T12" fmla="*/ 271 w 358"/>
              <a:gd name="T13" fmla="*/ 382 h 382"/>
              <a:gd name="T14" fmla="*/ 172 w 358"/>
              <a:gd name="T15" fmla="*/ 226 h 382"/>
              <a:gd name="T16" fmla="*/ 123 w 358"/>
              <a:gd name="T17" fmla="*/ 197 h 382"/>
              <a:gd name="T18" fmla="*/ 125 w 358"/>
              <a:gd name="T19" fmla="*/ 208 h 382"/>
              <a:gd name="T20" fmla="*/ 174 w 358"/>
              <a:gd name="T21" fmla="*/ 236 h 382"/>
              <a:gd name="T22" fmla="*/ 172 w 358"/>
              <a:gd name="T23" fmla="*/ 226 h 382"/>
              <a:gd name="T24" fmla="*/ 288 w 358"/>
              <a:gd name="T25" fmla="*/ 136 h 382"/>
              <a:gd name="T26" fmla="*/ 263 w 358"/>
              <a:gd name="T27" fmla="*/ 125 h 382"/>
              <a:gd name="T28" fmla="*/ 171 w 358"/>
              <a:gd name="T29" fmla="*/ 70 h 382"/>
              <a:gd name="T30" fmla="*/ 148 w 358"/>
              <a:gd name="T31" fmla="*/ 54 h 382"/>
              <a:gd name="T32" fmla="*/ 171 w 358"/>
              <a:gd name="T33" fmla="*/ 70 h 382"/>
              <a:gd name="T34" fmla="*/ 204 w 358"/>
              <a:gd name="T35" fmla="*/ 39 h 382"/>
              <a:gd name="T36" fmla="*/ 193 w 358"/>
              <a:gd name="T37" fmla="*/ 64 h 382"/>
              <a:gd name="T38" fmla="*/ 258 w 358"/>
              <a:gd name="T39" fmla="*/ 103 h 382"/>
              <a:gd name="T40" fmla="*/ 274 w 358"/>
              <a:gd name="T41" fmla="*/ 80 h 382"/>
              <a:gd name="T42" fmla="*/ 258 w 358"/>
              <a:gd name="T43" fmla="*/ 103 h 382"/>
              <a:gd name="T44" fmla="*/ 249 w 358"/>
              <a:gd name="T45" fmla="*/ 55 h 382"/>
              <a:gd name="T46" fmla="*/ 226 w 358"/>
              <a:gd name="T47" fmla="*/ 71 h 382"/>
              <a:gd name="T48" fmla="*/ 182 w 358"/>
              <a:gd name="T49" fmla="*/ 209 h 382"/>
              <a:gd name="T50" fmla="*/ 133 w 358"/>
              <a:gd name="T51" fmla="*/ 180 h 382"/>
              <a:gd name="T52" fmla="*/ 135 w 358"/>
              <a:gd name="T53" fmla="*/ 190 h 382"/>
              <a:gd name="T54" fmla="*/ 184 w 358"/>
              <a:gd name="T55" fmla="*/ 219 h 382"/>
              <a:gd name="T56" fmla="*/ 182 w 358"/>
              <a:gd name="T57" fmla="*/ 209 h 382"/>
              <a:gd name="T58" fmla="*/ 157 w 358"/>
              <a:gd name="T59" fmla="*/ 104 h 382"/>
              <a:gd name="T60" fmla="*/ 186 w 358"/>
              <a:gd name="T61" fmla="*/ 195 h 382"/>
              <a:gd name="T62" fmla="*/ 222 w 358"/>
              <a:gd name="T63" fmla="*/ 90 h 382"/>
              <a:gd name="T64" fmla="*/ 136 w 358"/>
              <a:gd name="T65" fmla="*/ 238 h 382"/>
              <a:gd name="T66" fmla="*/ 129 w 358"/>
              <a:gd name="T67" fmla="*/ 216 h 3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58" h="382">
                <a:moveTo>
                  <a:pt x="131" y="382"/>
                </a:moveTo>
                <a:cubicBezTo>
                  <a:pt x="135" y="352"/>
                  <a:pt x="135" y="320"/>
                  <a:pt x="127" y="292"/>
                </a:cubicBezTo>
                <a:cubicBezTo>
                  <a:pt x="0" y="220"/>
                  <a:pt x="33" y="56"/>
                  <a:pt x="140" y="23"/>
                </a:cubicBezTo>
                <a:cubicBezTo>
                  <a:pt x="196" y="0"/>
                  <a:pt x="272" y="14"/>
                  <a:pt x="322" y="63"/>
                </a:cubicBezTo>
                <a:cubicBezTo>
                  <a:pt x="358" y="99"/>
                  <a:pt x="340" y="109"/>
                  <a:pt x="340" y="109"/>
                </a:cubicBezTo>
                <a:cubicBezTo>
                  <a:pt x="333" y="113"/>
                  <a:pt x="333" y="113"/>
                  <a:pt x="333" y="113"/>
                </a:cubicBezTo>
                <a:cubicBezTo>
                  <a:pt x="337" y="130"/>
                  <a:pt x="345" y="162"/>
                  <a:pt x="344" y="166"/>
                </a:cubicBezTo>
                <a:cubicBezTo>
                  <a:pt x="342" y="172"/>
                  <a:pt x="336" y="178"/>
                  <a:pt x="336" y="178"/>
                </a:cubicBezTo>
                <a:cubicBezTo>
                  <a:pt x="354" y="239"/>
                  <a:pt x="354" y="239"/>
                  <a:pt x="354" y="239"/>
                </a:cubicBezTo>
                <a:cubicBezTo>
                  <a:pt x="338" y="245"/>
                  <a:pt x="338" y="245"/>
                  <a:pt x="338" y="245"/>
                </a:cubicBezTo>
                <a:cubicBezTo>
                  <a:pt x="341" y="265"/>
                  <a:pt x="343" y="281"/>
                  <a:pt x="341" y="300"/>
                </a:cubicBezTo>
                <a:cubicBezTo>
                  <a:pt x="341" y="304"/>
                  <a:pt x="330" y="313"/>
                  <a:pt x="321" y="314"/>
                </a:cubicBezTo>
                <a:cubicBezTo>
                  <a:pt x="267" y="317"/>
                  <a:pt x="267" y="317"/>
                  <a:pt x="267" y="317"/>
                </a:cubicBezTo>
                <a:cubicBezTo>
                  <a:pt x="271" y="382"/>
                  <a:pt x="271" y="382"/>
                  <a:pt x="271" y="382"/>
                </a:cubicBezTo>
                <a:cubicBezTo>
                  <a:pt x="131" y="382"/>
                  <a:pt x="131" y="382"/>
                  <a:pt x="131" y="382"/>
                </a:cubicBezTo>
                <a:close/>
                <a:moveTo>
                  <a:pt x="172" y="226"/>
                </a:moveTo>
                <a:cubicBezTo>
                  <a:pt x="132" y="196"/>
                  <a:pt x="132" y="196"/>
                  <a:pt x="132" y="196"/>
                </a:cubicBezTo>
                <a:cubicBezTo>
                  <a:pt x="129" y="193"/>
                  <a:pt x="125" y="194"/>
                  <a:pt x="123" y="197"/>
                </a:cubicBezTo>
                <a:cubicBezTo>
                  <a:pt x="123" y="197"/>
                  <a:pt x="123" y="197"/>
                  <a:pt x="123" y="197"/>
                </a:cubicBezTo>
                <a:cubicBezTo>
                  <a:pt x="121" y="201"/>
                  <a:pt x="122" y="205"/>
                  <a:pt x="125" y="208"/>
                </a:cubicBezTo>
                <a:cubicBezTo>
                  <a:pt x="165" y="238"/>
                  <a:pt x="165" y="238"/>
                  <a:pt x="165" y="238"/>
                </a:cubicBezTo>
                <a:cubicBezTo>
                  <a:pt x="168" y="240"/>
                  <a:pt x="172" y="239"/>
                  <a:pt x="174" y="236"/>
                </a:cubicBezTo>
                <a:cubicBezTo>
                  <a:pt x="174" y="236"/>
                  <a:pt x="174" y="236"/>
                  <a:pt x="174" y="236"/>
                </a:cubicBezTo>
                <a:cubicBezTo>
                  <a:pt x="176" y="233"/>
                  <a:pt x="175" y="228"/>
                  <a:pt x="172" y="226"/>
                </a:cubicBezTo>
                <a:close/>
                <a:moveTo>
                  <a:pt x="263" y="136"/>
                </a:moveTo>
                <a:cubicBezTo>
                  <a:pt x="288" y="136"/>
                  <a:pt x="288" y="136"/>
                  <a:pt x="288" y="136"/>
                </a:cubicBezTo>
                <a:cubicBezTo>
                  <a:pt x="288" y="125"/>
                  <a:pt x="288" y="125"/>
                  <a:pt x="288" y="125"/>
                </a:cubicBezTo>
                <a:cubicBezTo>
                  <a:pt x="263" y="125"/>
                  <a:pt x="263" y="125"/>
                  <a:pt x="263" y="125"/>
                </a:cubicBezTo>
                <a:cubicBezTo>
                  <a:pt x="263" y="136"/>
                  <a:pt x="263" y="136"/>
                  <a:pt x="263" y="136"/>
                </a:cubicBezTo>
                <a:close/>
                <a:moveTo>
                  <a:pt x="171" y="70"/>
                </a:moveTo>
                <a:cubicBezTo>
                  <a:pt x="158" y="48"/>
                  <a:pt x="158" y="48"/>
                  <a:pt x="158" y="48"/>
                </a:cubicBezTo>
                <a:cubicBezTo>
                  <a:pt x="148" y="54"/>
                  <a:pt x="148" y="54"/>
                  <a:pt x="148" y="54"/>
                </a:cubicBezTo>
                <a:cubicBezTo>
                  <a:pt x="161" y="76"/>
                  <a:pt x="161" y="76"/>
                  <a:pt x="161" y="76"/>
                </a:cubicBezTo>
                <a:cubicBezTo>
                  <a:pt x="171" y="70"/>
                  <a:pt x="171" y="70"/>
                  <a:pt x="171" y="70"/>
                </a:cubicBezTo>
                <a:close/>
                <a:moveTo>
                  <a:pt x="204" y="64"/>
                </a:moveTo>
                <a:cubicBezTo>
                  <a:pt x="204" y="39"/>
                  <a:pt x="204" y="39"/>
                  <a:pt x="204" y="39"/>
                </a:cubicBezTo>
                <a:cubicBezTo>
                  <a:pt x="193" y="39"/>
                  <a:pt x="193" y="39"/>
                  <a:pt x="193" y="39"/>
                </a:cubicBezTo>
                <a:cubicBezTo>
                  <a:pt x="193" y="64"/>
                  <a:pt x="193" y="64"/>
                  <a:pt x="193" y="64"/>
                </a:cubicBezTo>
                <a:cubicBezTo>
                  <a:pt x="204" y="64"/>
                  <a:pt x="204" y="64"/>
                  <a:pt x="204" y="64"/>
                </a:cubicBezTo>
                <a:close/>
                <a:moveTo>
                  <a:pt x="258" y="103"/>
                </a:moveTo>
                <a:cubicBezTo>
                  <a:pt x="279" y="90"/>
                  <a:pt x="279" y="90"/>
                  <a:pt x="279" y="90"/>
                </a:cubicBezTo>
                <a:cubicBezTo>
                  <a:pt x="274" y="80"/>
                  <a:pt x="274" y="80"/>
                  <a:pt x="274" y="80"/>
                </a:cubicBezTo>
                <a:cubicBezTo>
                  <a:pt x="252" y="93"/>
                  <a:pt x="252" y="93"/>
                  <a:pt x="252" y="93"/>
                </a:cubicBezTo>
                <a:cubicBezTo>
                  <a:pt x="258" y="103"/>
                  <a:pt x="258" y="103"/>
                  <a:pt x="258" y="103"/>
                </a:cubicBezTo>
                <a:close/>
                <a:moveTo>
                  <a:pt x="236" y="76"/>
                </a:moveTo>
                <a:cubicBezTo>
                  <a:pt x="249" y="55"/>
                  <a:pt x="249" y="55"/>
                  <a:pt x="249" y="55"/>
                </a:cubicBezTo>
                <a:cubicBezTo>
                  <a:pt x="239" y="49"/>
                  <a:pt x="239" y="49"/>
                  <a:pt x="239" y="49"/>
                </a:cubicBezTo>
                <a:cubicBezTo>
                  <a:pt x="226" y="71"/>
                  <a:pt x="226" y="71"/>
                  <a:pt x="226" y="71"/>
                </a:cubicBezTo>
                <a:cubicBezTo>
                  <a:pt x="236" y="76"/>
                  <a:pt x="236" y="76"/>
                  <a:pt x="236" y="76"/>
                </a:cubicBezTo>
                <a:close/>
                <a:moveTo>
                  <a:pt x="182" y="209"/>
                </a:moveTo>
                <a:cubicBezTo>
                  <a:pt x="142" y="178"/>
                  <a:pt x="142" y="178"/>
                  <a:pt x="142" y="178"/>
                </a:cubicBezTo>
                <a:cubicBezTo>
                  <a:pt x="139" y="176"/>
                  <a:pt x="135" y="177"/>
                  <a:pt x="133" y="180"/>
                </a:cubicBezTo>
                <a:cubicBezTo>
                  <a:pt x="133" y="180"/>
                  <a:pt x="133" y="180"/>
                  <a:pt x="133" y="180"/>
                </a:cubicBezTo>
                <a:cubicBezTo>
                  <a:pt x="131" y="183"/>
                  <a:pt x="132" y="188"/>
                  <a:pt x="135" y="190"/>
                </a:cubicBezTo>
                <a:cubicBezTo>
                  <a:pt x="175" y="221"/>
                  <a:pt x="175" y="221"/>
                  <a:pt x="175" y="221"/>
                </a:cubicBezTo>
                <a:cubicBezTo>
                  <a:pt x="178" y="223"/>
                  <a:pt x="182" y="222"/>
                  <a:pt x="184" y="219"/>
                </a:cubicBezTo>
                <a:cubicBezTo>
                  <a:pt x="184" y="219"/>
                  <a:pt x="184" y="219"/>
                  <a:pt x="184" y="219"/>
                </a:cubicBezTo>
                <a:cubicBezTo>
                  <a:pt x="186" y="216"/>
                  <a:pt x="185" y="211"/>
                  <a:pt x="182" y="209"/>
                </a:cubicBezTo>
                <a:close/>
                <a:moveTo>
                  <a:pt x="222" y="90"/>
                </a:moveTo>
                <a:cubicBezTo>
                  <a:pt x="198" y="76"/>
                  <a:pt x="169" y="83"/>
                  <a:pt x="157" y="104"/>
                </a:cubicBezTo>
                <a:cubicBezTo>
                  <a:pt x="144" y="126"/>
                  <a:pt x="160" y="151"/>
                  <a:pt x="149" y="174"/>
                </a:cubicBezTo>
                <a:cubicBezTo>
                  <a:pt x="186" y="195"/>
                  <a:pt x="186" y="195"/>
                  <a:pt x="186" y="195"/>
                </a:cubicBezTo>
                <a:cubicBezTo>
                  <a:pt x="200" y="174"/>
                  <a:pt x="229" y="176"/>
                  <a:pt x="242" y="154"/>
                </a:cubicBezTo>
                <a:cubicBezTo>
                  <a:pt x="255" y="132"/>
                  <a:pt x="245" y="104"/>
                  <a:pt x="222" y="90"/>
                </a:cubicBezTo>
                <a:close/>
                <a:moveTo>
                  <a:pt x="129" y="216"/>
                </a:moveTo>
                <a:cubicBezTo>
                  <a:pt x="125" y="224"/>
                  <a:pt x="128" y="233"/>
                  <a:pt x="136" y="238"/>
                </a:cubicBezTo>
                <a:cubicBezTo>
                  <a:pt x="142" y="241"/>
                  <a:pt x="150" y="240"/>
                  <a:pt x="155" y="236"/>
                </a:cubicBezTo>
                <a:lnTo>
                  <a:pt x="129" y="216"/>
                </a:lnTo>
                <a:close/>
              </a:path>
            </a:pathLst>
          </a:custGeom>
          <a:solidFill>
            <a:srgbClr val="FCB00F"/>
          </a:solidFill>
          <a:ln>
            <a:noFill/>
          </a:ln>
          <a:extLst/>
        </p:spPr>
        <p:txBody>
          <a:bodyPr vert="horz" wrap="square" lIns="91461" tIns="45731" rIns="91461" bIns="45731" numCol="1" anchor="t" anchorCtr="0" compatLnSpc="1">
            <a:prstTxWarp prst="textNoShape">
              <a:avLst/>
            </a:prstTxWarp>
          </a:bodyPr>
          <a:lstStyle/>
          <a:p>
            <a:endParaRPr lang="zh-CN" altLang="en-US"/>
          </a:p>
        </p:txBody>
      </p:sp>
      <p:pic>
        <p:nvPicPr>
          <p:cNvPr id="38" name="图片 3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35288" y="202475"/>
            <a:ext cx="3456732" cy="1024217"/>
          </a:xfrm>
          <a:prstGeom prst="rect">
            <a:avLst/>
          </a:prstGeom>
        </p:spPr>
      </p:pic>
    </p:spTree>
    <p:extLst>
      <p:ext uri="{BB962C8B-B14F-4D97-AF65-F5344CB8AC3E}">
        <p14:creationId xmlns:p14="http://schemas.microsoft.com/office/powerpoint/2010/main" val="1740064005"/>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5000">
        <p15:prstTrans prst="prestig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p:cTn id="13" dur="500" fill="hold"/>
                                        <p:tgtEl>
                                          <p:spTgt spid="37"/>
                                        </p:tgtEl>
                                        <p:attrNameLst>
                                          <p:attrName>ppt_w</p:attrName>
                                        </p:attrNameLst>
                                      </p:cBhvr>
                                      <p:tavLst>
                                        <p:tav tm="0">
                                          <p:val>
                                            <p:fltVal val="0"/>
                                          </p:val>
                                        </p:tav>
                                        <p:tav tm="100000">
                                          <p:val>
                                            <p:strVal val="#ppt_w"/>
                                          </p:val>
                                        </p:tav>
                                      </p:tavLst>
                                    </p:anim>
                                    <p:anim calcmode="lin" valueType="num">
                                      <p:cBhvr>
                                        <p:cTn id="14" dur="500" fill="hold"/>
                                        <p:tgtEl>
                                          <p:spTgt spid="37"/>
                                        </p:tgtEl>
                                        <p:attrNameLst>
                                          <p:attrName>ppt_h</p:attrName>
                                        </p:attrNameLst>
                                      </p:cBhvr>
                                      <p:tavLst>
                                        <p:tav tm="0">
                                          <p:val>
                                            <p:fltVal val="0"/>
                                          </p:val>
                                        </p:tav>
                                        <p:tav tm="100000">
                                          <p:val>
                                            <p:strVal val="#ppt_h"/>
                                          </p:val>
                                        </p:tav>
                                      </p:tavLst>
                                    </p:anim>
                                    <p:animEffect transition="in" filter="fade">
                                      <p:cBhvr>
                                        <p:cTn id="15" dur="500"/>
                                        <p:tgtEl>
                                          <p:spTgt spid="37"/>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36"/>
                                        </p:tgtEl>
                                        <p:attrNameLst>
                                          <p:attrName>style.visibility</p:attrName>
                                        </p:attrNameLst>
                                      </p:cBhvr>
                                      <p:to>
                                        <p:strVal val="visible"/>
                                      </p:to>
                                    </p:set>
                                    <p:anim calcmode="lin" valueType="num">
                                      <p:cBhvr>
                                        <p:cTn id="25" dur="500" fill="hold"/>
                                        <p:tgtEl>
                                          <p:spTgt spid="36"/>
                                        </p:tgtEl>
                                        <p:attrNameLst>
                                          <p:attrName>ppt_w</p:attrName>
                                        </p:attrNameLst>
                                      </p:cBhvr>
                                      <p:tavLst>
                                        <p:tav tm="0">
                                          <p:val>
                                            <p:fltVal val="0"/>
                                          </p:val>
                                        </p:tav>
                                        <p:tav tm="100000">
                                          <p:val>
                                            <p:strVal val="#ppt_w"/>
                                          </p:val>
                                        </p:tav>
                                      </p:tavLst>
                                    </p:anim>
                                    <p:anim calcmode="lin" valueType="num">
                                      <p:cBhvr>
                                        <p:cTn id="26" dur="500" fill="hold"/>
                                        <p:tgtEl>
                                          <p:spTgt spid="36"/>
                                        </p:tgtEl>
                                        <p:attrNameLst>
                                          <p:attrName>ppt_h</p:attrName>
                                        </p:attrNameLst>
                                      </p:cBhvr>
                                      <p:tavLst>
                                        <p:tav tm="0">
                                          <p:val>
                                            <p:fltVal val="0"/>
                                          </p:val>
                                        </p:tav>
                                        <p:tav tm="100000">
                                          <p:val>
                                            <p:strVal val="#ppt_h"/>
                                          </p:val>
                                        </p:tav>
                                      </p:tavLst>
                                    </p:anim>
                                    <p:animEffect transition="in" filter="fade">
                                      <p:cBhvr>
                                        <p:cTn id="27" dur="500"/>
                                        <p:tgtEl>
                                          <p:spTgt spid="36"/>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dissolve">
                                      <p:cBhvr>
                                        <p:cTn id="31" dur="500"/>
                                        <p:tgtEl>
                                          <p:spTgt spid="5"/>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1000"/>
                                        <p:tgtEl>
                                          <p:spTgt spid="39"/>
                                        </p:tgtEl>
                                      </p:cBhvr>
                                    </p:animEffect>
                                    <p:anim calcmode="lin" valueType="num">
                                      <p:cBhvr>
                                        <p:cTn id="55" dur="1000" fill="hold"/>
                                        <p:tgtEl>
                                          <p:spTgt spid="39"/>
                                        </p:tgtEl>
                                        <p:attrNameLst>
                                          <p:attrName>ppt_x</p:attrName>
                                        </p:attrNameLst>
                                      </p:cBhvr>
                                      <p:tavLst>
                                        <p:tav tm="0">
                                          <p:val>
                                            <p:strVal val="#ppt_x"/>
                                          </p:val>
                                        </p:tav>
                                        <p:tav tm="100000">
                                          <p:val>
                                            <p:strVal val="#ppt_x"/>
                                          </p:val>
                                        </p:tav>
                                      </p:tavLst>
                                    </p:anim>
                                    <p:anim calcmode="lin" valueType="num">
                                      <p:cBhvr>
                                        <p:cTn id="56" dur="1000" fill="hold"/>
                                        <p:tgtEl>
                                          <p:spTgt spid="39"/>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7"/>
                                        </p:tgtEl>
                                        <p:attrNameLst>
                                          <p:attrName>style.visibility</p:attrName>
                                        </p:attrNameLst>
                                      </p:cBhvr>
                                      <p:to>
                                        <p:strVal val="visible"/>
                                      </p:to>
                                    </p:set>
                                    <p:animEffect transition="in" filter="fade">
                                      <p:cBhvr>
                                        <p:cTn id="63" dur="500"/>
                                        <p:tgtEl>
                                          <p:spTgt spid="27"/>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8"/>
                                        </p:tgtEl>
                                        <p:attrNameLst>
                                          <p:attrName>style.visibility</p:attrName>
                                        </p:attrNameLst>
                                      </p:cBhvr>
                                      <p:to>
                                        <p:strVal val="visible"/>
                                      </p:to>
                                    </p:set>
                                    <p:animEffect transition="in" filter="fade">
                                      <p:cBhvr>
                                        <p:cTn id="66" dur="500"/>
                                        <p:tgtEl>
                                          <p:spTgt spid="28"/>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9"/>
                                        </p:tgtEl>
                                        <p:attrNameLst>
                                          <p:attrName>style.visibility</p:attrName>
                                        </p:attrNameLst>
                                      </p:cBhvr>
                                      <p:to>
                                        <p:strVal val="visible"/>
                                      </p:to>
                                    </p:set>
                                    <p:animEffect transition="in" filter="fade">
                                      <p:cBhvr>
                                        <p:cTn id="69" dur="500"/>
                                        <p:tgtEl>
                                          <p:spTgt spid="29"/>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30"/>
                                        </p:tgtEl>
                                        <p:attrNameLst>
                                          <p:attrName>style.visibility</p:attrName>
                                        </p:attrNameLst>
                                      </p:cBhvr>
                                      <p:to>
                                        <p:strVal val="visible"/>
                                      </p:to>
                                    </p:set>
                                    <p:animEffect transition="in" filter="fade">
                                      <p:cBhvr>
                                        <p:cTn id="72" dur="500"/>
                                        <p:tgtEl>
                                          <p:spTgt spid="30"/>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500"/>
                                        <p:tgtEl>
                                          <p:spTgt spid="31"/>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fade">
                                      <p:cBhvr>
                                        <p:cTn id="78" dur="500"/>
                                        <p:tgtEl>
                                          <p:spTgt spid="32"/>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fade">
                                      <p:cBhvr>
                                        <p:cTn id="81" dur="500"/>
                                        <p:tgtEl>
                                          <p:spTgt spid="33"/>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34"/>
                                        </p:tgtEl>
                                        <p:attrNameLst>
                                          <p:attrName>style.visibility</p:attrName>
                                        </p:attrNameLst>
                                      </p:cBhvr>
                                      <p:to>
                                        <p:strVal val="visible"/>
                                      </p:to>
                                    </p:set>
                                    <p:animEffect transition="in" filter="fade">
                                      <p:cBhvr>
                                        <p:cTn id="84" dur="500"/>
                                        <p:tgtEl>
                                          <p:spTgt spid="34"/>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26"/>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7"/>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8"/>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9"/>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30"/>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31"/>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32"/>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33"/>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34"/>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35"/>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5" grpId="0"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p:bldP spid="37" grpId="0" animBg="1"/>
      <p:bldP spid="5" grpId="0"/>
      <p:bldP spid="4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40"/>
          <p:cNvGrpSpPr/>
          <p:nvPr/>
        </p:nvGrpSpPr>
        <p:grpSpPr>
          <a:xfrm>
            <a:off x="554561" y="1619609"/>
            <a:ext cx="2784529" cy="1671161"/>
            <a:chOff x="1441450" y="1398043"/>
            <a:chExt cx="2019300" cy="1211904"/>
          </a:xfrm>
        </p:grpSpPr>
        <p:sp>
          <p:nvSpPr>
            <p:cNvPr id="56"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zh-CN" altLang="en-US" sz="2400" b="1" dirty="0">
                  <a:solidFill>
                    <a:schemeClr val="tx1">
                      <a:lumMod val="85000"/>
                      <a:lumOff val="15000"/>
                    </a:schemeClr>
                  </a:solidFill>
                  <a:latin typeface="微软雅黑" pitchFamily="34" charset="-122"/>
                  <a:ea typeface="微软雅黑" pitchFamily="34" charset="-122"/>
                </a:rPr>
                <a:t>添加文字</a:t>
              </a:r>
              <a:endParaRPr lang="en-US" altLang="zh-CN" sz="2400" b="1" dirty="0">
                <a:solidFill>
                  <a:schemeClr val="tx1">
                    <a:lumMod val="85000"/>
                    <a:lumOff val="15000"/>
                  </a:schemeClr>
                </a:solidFill>
                <a:latin typeface="微软雅黑" pitchFamily="34" charset="-122"/>
                <a:ea typeface="微软雅黑" pitchFamily="34" charset="-122"/>
              </a:endParaRPr>
            </a:p>
          </p:txBody>
        </p:sp>
        <p:sp>
          <p:nvSpPr>
            <p:cNvPr id="57"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00000"/>
                </a:lnSpc>
              </a:pPr>
              <a:r>
                <a:rPr lang="zh-CN" altLang="en-US" sz="1400" dirty="0">
                  <a:solidFill>
                    <a:schemeClr val="tx1">
                      <a:lumMod val="85000"/>
                      <a:lumOff val="15000"/>
                    </a:schemeClr>
                  </a:solidFill>
                  <a:latin typeface="微软雅黑" pitchFamily="34" charset="-122"/>
                  <a:ea typeface="微软雅黑" pitchFamily="34" charset="-122"/>
                </a:rPr>
                <a:t>点击添加文字内容点击添加文字内容点击添加文字内容点击添加文字内容点击添加文字内容</a:t>
              </a:r>
              <a:endParaRPr lang="en-US" altLang="zh-CN" sz="1400" dirty="0">
                <a:solidFill>
                  <a:schemeClr val="tx1">
                    <a:lumMod val="85000"/>
                    <a:lumOff val="15000"/>
                  </a:schemeClr>
                </a:solidFill>
                <a:latin typeface="微软雅黑" pitchFamily="34" charset="-122"/>
                <a:ea typeface="微软雅黑" pitchFamily="34" charset="-122"/>
              </a:endParaRPr>
            </a:p>
          </p:txBody>
        </p:sp>
      </p:grpSp>
      <p:grpSp>
        <p:nvGrpSpPr>
          <p:cNvPr id="58" name="Group 43"/>
          <p:cNvGrpSpPr/>
          <p:nvPr/>
        </p:nvGrpSpPr>
        <p:grpSpPr>
          <a:xfrm>
            <a:off x="554559" y="4238061"/>
            <a:ext cx="2784530" cy="1772751"/>
            <a:chOff x="1441449" y="1375177"/>
            <a:chExt cx="2019301" cy="1285574"/>
          </a:xfrm>
        </p:grpSpPr>
        <p:sp>
          <p:nvSpPr>
            <p:cNvPr id="59" name="Text Placeholder 2"/>
            <p:cNvSpPr txBox="1">
              <a:spLocks/>
            </p:cNvSpPr>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b="1" dirty="0">
                  <a:solidFill>
                    <a:schemeClr val="tx1">
                      <a:lumMod val="85000"/>
                      <a:lumOff val="15000"/>
                    </a:schemeClr>
                  </a:solidFill>
                </a:rPr>
                <a:t>添加文字</a:t>
              </a:r>
              <a:endParaRPr lang="en-US" altLang="zh-CN" b="1" dirty="0">
                <a:solidFill>
                  <a:schemeClr val="tx1">
                    <a:lumMod val="85000"/>
                    <a:lumOff val="15000"/>
                  </a:schemeClr>
                </a:solidFill>
              </a:endParaRPr>
            </a:p>
          </p:txBody>
        </p:sp>
        <p:sp>
          <p:nvSpPr>
            <p:cNvPr id="60"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1" name="Group 46"/>
          <p:cNvGrpSpPr/>
          <p:nvPr/>
        </p:nvGrpSpPr>
        <p:grpSpPr>
          <a:xfrm>
            <a:off x="8781969" y="1619611"/>
            <a:ext cx="2784529" cy="1755232"/>
            <a:chOff x="1342364" y="1398043"/>
            <a:chExt cx="2019300" cy="1272871"/>
          </a:xfrm>
        </p:grpSpPr>
        <p:sp>
          <p:nvSpPr>
            <p:cNvPr id="62" name="Text Placeholder 2"/>
            <p:cNvSpPr txBox="1">
              <a:spLocks/>
            </p:cNvSpPr>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b="1" dirty="0">
                  <a:solidFill>
                    <a:schemeClr val="tx1">
                      <a:lumMod val="85000"/>
                      <a:lumOff val="15000"/>
                    </a:schemeClr>
                  </a:solidFill>
                </a:rPr>
                <a:t>添加文字</a:t>
              </a:r>
              <a:endParaRPr lang="en-US" altLang="zh-CN" b="1" dirty="0">
                <a:solidFill>
                  <a:schemeClr val="tx1">
                    <a:lumMod val="85000"/>
                    <a:lumOff val="15000"/>
                  </a:schemeClr>
                </a:solidFill>
              </a:endParaRPr>
            </a:p>
          </p:txBody>
        </p:sp>
        <p:sp>
          <p:nvSpPr>
            <p:cNvPr id="63"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4" name="Group 49"/>
          <p:cNvGrpSpPr/>
          <p:nvPr/>
        </p:nvGrpSpPr>
        <p:grpSpPr>
          <a:xfrm>
            <a:off x="8918612" y="4574398"/>
            <a:ext cx="2784529" cy="1735716"/>
            <a:chOff x="1441450" y="1619081"/>
            <a:chExt cx="2019300" cy="1258716"/>
          </a:xfrm>
        </p:grpSpPr>
        <p:sp>
          <p:nvSpPr>
            <p:cNvPr id="65" name="Text Placeholder 2"/>
            <p:cNvSpPr txBox="1">
              <a:spLocks/>
            </p:cNvSpPr>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b="1" dirty="0">
                  <a:solidFill>
                    <a:schemeClr val="tx1">
                      <a:lumMod val="85000"/>
                      <a:lumOff val="15000"/>
                    </a:schemeClr>
                  </a:solidFill>
                </a:rPr>
                <a:t>添加文字</a:t>
              </a:r>
              <a:endParaRPr lang="en-US" altLang="zh-CN" b="1" dirty="0">
                <a:solidFill>
                  <a:schemeClr val="tx1">
                    <a:lumMod val="85000"/>
                    <a:lumOff val="15000"/>
                  </a:schemeClr>
                </a:solidFill>
              </a:endParaRPr>
            </a:p>
          </p:txBody>
        </p:sp>
        <p:sp>
          <p:nvSpPr>
            <p:cNvPr id="66" name="Text Placeholder 8"/>
            <p:cNvSpPr txBox="1">
              <a:spLocks/>
            </p:cNvSpPr>
            <p:nvPr/>
          </p:nvSpPr>
          <p:spPr>
            <a:xfrm>
              <a:off x="1441450" y="1960600"/>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cxnSp>
        <p:nvCxnSpPr>
          <p:cNvPr id="67" name="直接连接符 66"/>
          <p:cNvCxnSpPr>
            <a:stCxn id="20" idx="0"/>
          </p:cNvCxnSpPr>
          <p:nvPr/>
        </p:nvCxnSpPr>
        <p:spPr>
          <a:xfrm flipV="1">
            <a:off x="3714824" y="2306152"/>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3339091" y="2306152"/>
            <a:ext cx="37573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47" idx="0"/>
          </p:cNvCxnSpPr>
          <p:nvPr/>
        </p:nvCxnSpPr>
        <p:spPr>
          <a:xfrm flipV="1">
            <a:off x="5290972" y="2306152"/>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5290972" y="2306152"/>
            <a:ext cx="3391937"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53" idx="4"/>
          </p:cNvCxnSpPr>
          <p:nvPr/>
        </p:nvCxnSpPr>
        <p:spPr>
          <a:xfrm>
            <a:off x="6867121" y="4746039"/>
            <a:ext cx="6567" cy="632385"/>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3339089" y="5378427"/>
            <a:ext cx="353459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42" idx="4"/>
          </p:cNvCxnSpPr>
          <p:nvPr/>
        </p:nvCxnSpPr>
        <p:spPr>
          <a:xfrm>
            <a:off x="8520190" y="4746039"/>
            <a:ext cx="0" cy="9316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66" idx="1"/>
          </p:cNvCxnSpPr>
          <p:nvPr/>
        </p:nvCxnSpPr>
        <p:spPr>
          <a:xfrm>
            <a:off x="8520190" y="5677712"/>
            <a:ext cx="398422" cy="14"/>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769135" y="2854661"/>
            <a:ext cx="1891378" cy="1891378"/>
            <a:chOff x="2714799" y="2648622"/>
            <a:chExt cx="1891378" cy="1891378"/>
          </a:xfrm>
          <a:solidFill>
            <a:srgbClr val="005DA2"/>
          </a:solidFill>
        </p:grpSpPr>
        <p:sp>
          <p:nvSpPr>
            <p:cNvPr id="20" name="Oval 8"/>
            <p:cNvSpPr/>
            <p:nvPr/>
          </p:nvSpPr>
          <p:spPr>
            <a:xfrm>
              <a:off x="2714799" y="2648622"/>
              <a:ext cx="1891378" cy="1891378"/>
            </a:xfrm>
            <a:prstGeom prst="ellipse">
              <a:avLst/>
            </a:prstGeom>
            <a:grp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5" name="Text Placeholder 2"/>
            <p:cNvSpPr txBox="1">
              <a:spLocks/>
            </p:cNvSpPr>
            <p:nvPr/>
          </p:nvSpPr>
          <p:spPr>
            <a:xfrm>
              <a:off x="3146847"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项目一</a:t>
              </a:r>
              <a:endParaRPr lang="en-US" altLang="zh-CN" sz="2400" b="1" dirty="0">
                <a:solidFill>
                  <a:schemeClr val="bg1"/>
                </a:solidFill>
                <a:latin typeface="微软雅黑" pitchFamily="34" charset="-122"/>
                <a:ea typeface="微软雅黑" pitchFamily="34" charset="-122"/>
              </a:endParaRPr>
            </a:p>
          </p:txBody>
        </p:sp>
      </p:grpSp>
      <p:grpSp>
        <p:nvGrpSpPr>
          <p:cNvPr id="79" name="组合 78"/>
          <p:cNvGrpSpPr/>
          <p:nvPr/>
        </p:nvGrpSpPr>
        <p:grpSpPr>
          <a:xfrm>
            <a:off x="4345283" y="2854661"/>
            <a:ext cx="1891378" cy="1891378"/>
            <a:chOff x="4290947" y="2648622"/>
            <a:chExt cx="1891378" cy="1891378"/>
          </a:xfrm>
          <a:solidFill>
            <a:srgbClr val="FFC400"/>
          </a:solidFill>
        </p:grpSpPr>
        <p:sp>
          <p:nvSpPr>
            <p:cNvPr id="47" name="Oval 9"/>
            <p:cNvSpPr/>
            <p:nvPr/>
          </p:nvSpPr>
          <p:spPr>
            <a:xfrm>
              <a:off x="4290947" y="2648622"/>
              <a:ext cx="1891378" cy="1891378"/>
            </a:xfrm>
            <a:prstGeom prst="ellipse">
              <a:avLst/>
            </a:prstGeom>
            <a:grp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6" name="Text Placeholder 2"/>
            <p:cNvSpPr txBox="1">
              <a:spLocks/>
            </p:cNvSpPr>
            <p:nvPr/>
          </p:nvSpPr>
          <p:spPr>
            <a:xfrm>
              <a:off x="4739406"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项目二</a:t>
              </a:r>
              <a:endParaRPr lang="en-US" altLang="zh-CN" sz="2400" b="1" dirty="0">
                <a:solidFill>
                  <a:schemeClr val="bg1"/>
                </a:solidFill>
                <a:latin typeface="微软雅黑" pitchFamily="34" charset="-122"/>
                <a:ea typeface="微软雅黑" pitchFamily="34" charset="-122"/>
              </a:endParaRPr>
            </a:p>
          </p:txBody>
        </p:sp>
      </p:grpSp>
      <p:grpSp>
        <p:nvGrpSpPr>
          <p:cNvPr id="80" name="组合 79"/>
          <p:cNvGrpSpPr/>
          <p:nvPr/>
        </p:nvGrpSpPr>
        <p:grpSpPr>
          <a:xfrm>
            <a:off x="5921432" y="2854661"/>
            <a:ext cx="1891378" cy="1891378"/>
            <a:chOff x="5867096" y="2648622"/>
            <a:chExt cx="1891378" cy="1891378"/>
          </a:xfrm>
          <a:solidFill>
            <a:srgbClr val="005DA2"/>
          </a:solidFill>
        </p:grpSpPr>
        <p:sp>
          <p:nvSpPr>
            <p:cNvPr id="53" name="Oval 10"/>
            <p:cNvSpPr/>
            <p:nvPr/>
          </p:nvSpPr>
          <p:spPr>
            <a:xfrm>
              <a:off x="5867096" y="2648622"/>
              <a:ext cx="1891378" cy="1891378"/>
            </a:xfrm>
            <a:prstGeom prst="ellipse">
              <a:avLst/>
            </a:prstGeom>
            <a:grp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7" name="Text Placeholder 2"/>
            <p:cNvSpPr txBox="1">
              <a:spLocks/>
            </p:cNvSpPr>
            <p:nvPr/>
          </p:nvSpPr>
          <p:spPr>
            <a:xfrm>
              <a:off x="6315199"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项目三</a:t>
              </a:r>
              <a:endParaRPr lang="en-US" altLang="zh-CN" sz="2400" b="1" dirty="0">
                <a:solidFill>
                  <a:schemeClr val="bg1"/>
                </a:solidFill>
                <a:latin typeface="微软雅黑" pitchFamily="34" charset="-122"/>
                <a:ea typeface="微软雅黑" pitchFamily="34" charset="-122"/>
              </a:endParaRPr>
            </a:p>
          </p:txBody>
        </p:sp>
      </p:grpSp>
      <p:grpSp>
        <p:nvGrpSpPr>
          <p:cNvPr id="81" name="组合 80"/>
          <p:cNvGrpSpPr/>
          <p:nvPr/>
        </p:nvGrpSpPr>
        <p:grpSpPr>
          <a:xfrm>
            <a:off x="7574501" y="2854661"/>
            <a:ext cx="1891378" cy="1891378"/>
            <a:chOff x="7520165" y="2648622"/>
            <a:chExt cx="1891378" cy="1891378"/>
          </a:xfrm>
          <a:solidFill>
            <a:srgbClr val="FFC400"/>
          </a:solidFill>
        </p:grpSpPr>
        <p:sp>
          <p:nvSpPr>
            <p:cNvPr id="42" name="Oval 11"/>
            <p:cNvSpPr/>
            <p:nvPr/>
          </p:nvSpPr>
          <p:spPr>
            <a:xfrm>
              <a:off x="7520165" y="2648622"/>
              <a:ext cx="1891378" cy="1891378"/>
            </a:xfrm>
            <a:prstGeom prst="ellipse">
              <a:avLst/>
            </a:prstGeom>
            <a:grp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8" name="Text Placeholder 2"/>
            <p:cNvSpPr txBox="1">
              <a:spLocks/>
            </p:cNvSpPr>
            <p:nvPr/>
          </p:nvSpPr>
          <p:spPr>
            <a:xfrm>
              <a:off x="7899375"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项目四</a:t>
              </a:r>
              <a:endParaRPr lang="en-US" altLang="zh-CN" sz="2400" b="1" dirty="0">
                <a:solidFill>
                  <a:schemeClr val="bg1"/>
                </a:solidFill>
                <a:latin typeface="微软雅黑" pitchFamily="34" charset="-122"/>
                <a:ea typeface="微软雅黑" pitchFamily="34" charset="-122"/>
              </a:endParaRPr>
            </a:p>
          </p:txBody>
        </p:sp>
      </p:grpSp>
      <p:sp>
        <p:nvSpPr>
          <p:cNvPr id="35"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4131047139"/>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down)">
                                      <p:cBhvr>
                                        <p:cTn id="19" dur="500"/>
                                        <p:tgtEl>
                                          <p:spTgt spid="6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right)">
                                      <p:cBhvr>
                                        <p:cTn id="23" dur="500"/>
                                        <p:tgtEl>
                                          <p:spTgt spid="68"/>
                                        </p:tgtEl>
                                      </p:cBhvr>
                                    </p:animEffect>
                                  </p:childTnLst>
                                </p:cTn>
                              </p:par>
                            </p:childTnLst>
                          </p:cTn>
                        </p:par>
                        <p:par>
                          <p:cTn id="24" fill="hold">
                            <p:stCondLst>
                              <p:cond delay="235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350"/>
                            </p:stCondLst>
                            <p:childTnLst>
                              <p:par>
                                <p:cTn id="33" presetID="22" presetClass="entr" presetSubtype="4"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left)">
                                      <p:cBhvr>
                                        <p:cTn id="39" dur="500"/>
                                        <p:tgtEl>
                                          <p:spTgt spid="70"/>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left)">
                                      <p:cBhvr>
                                        <p:cTn id="43" dur="500"/>
                                        <p:tgtEl>
                                          <p:spTgt spid="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up)">
                                      <p:cBhvr>
                                        <p:cTn id="51" dur="500"/>
                                        <p:tgtEl>
                                          <p:spTgt spid="71"/>
                                        </p:tgtEl>
                                      </p:cBhvr>
                                    </p:animEffect>
                                  </p:childTnLst>
                                </p:cTn>
                              </p:par>
                            </p:childTnLst>
                          </p:cTn>
                        </p:par>
                        <p:par>
                          <p:cTn id="52" fill="hold">
                            <p:stCondLst>
                              <p:cond delay="5850"/>
                            </p:stCondLst>
                            <p:childTnLst>
                              <p:par>
                                <p:cTn id="53" presetID="22" presetClass="entr" presetSubtype="2"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right)">
                                      <p:cBhvr>
                                        <p:cTn id="55" dur="500"/>
                                        <p:tgtEl>
                                          <p:spTgt spid="72"/>
                                        </p:tgtEl>
                                      </p:cBhvr>
                                    </p:animEffect>
                                  </p:childTnLst>
                                </p:cTn>
                              </p:par>
                            </p:childTnLst>
                          </p:cTn>
                        </p:par>
                        <p:par>
                          <p:cTn id="56" fill="hold">
                            <p:stCondLst>
                              <p:cond delay="6350"/>
                            </p:stCondLst>
                            <p:childTnLst>
                              <p:par>
                                <p:cTn id="57" presetID="22" presetClass="entr" presetSubtype="8"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6850"/>
                            </p:stCondLst>
                            <p:childTnLst>
                              <p:par>
                                <p:cTn id="61" presetID="10" presetClass="entr" presetSubtype="0"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childTnLst>
                          </p:cTn>
                        </p:par>
                        <p:par>
                          <p:cTn id="64" fill="hold">
                            <p:stCondLst>
                              <p:cond delay="7350"/>
                            </p:stCondLst>
                            <p:childTnLst>
                              <p:par>
                                <p:cTn id="65" presetID="22" presetClass="entr" presetSubtype="1"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8350"/>
                            </p:stCondLst>
                            <p:childTnLst>
                              <p:par>
                                <p:cTn id="73" presetID="22" presetClass="entr" presetSubtype="8"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ipe(left)">
                                      <p:cBhvr>
                                        <p:cTn id="7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91470" y="3001676"/>
            <a:ext cx="8113977" cy="3884502"/>
            <a:chOff x="4078023" y="2973498"/>
            <a:chExt cx="8113977" cy="3884502"/>
          </a:xfrm>
          <a:solidFill>
            <a:srgbClr val="005DA2"/>
          </a:solidFill>
        </p:grpSpPr>
        <p:sp>
          <p:nvSpPr>
            <p:cNvPr id="16"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grpFill/>
            <a:ln>
              <a:noFill/>
            </a:ln>
            <a:extLst/>
          </p:spPr>
          <p:txBody>
            <a:bodyPr/>
            <a:lstStyle/>
            <a:p>
              <a:endParaRPr lang="zh-CN" altLang="en-US" sz="2800">
                <a:latin typeface="微软雅黑" pitchFamily="34" charset="-122"/>
                <a:ea typeface="微软雅黑" pitchFamily="34" charset="-122"/>
              </a:endParaRPr>
            </a:p>
          </p:txBody>
        </p:sp>
        <p:sp>
          <p:nvSpPr>
            <p:cNvPr id="17"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rgbClr val="FFC400"/>
            </a:solid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18"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19"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grpFill/>
            <a:ln>
              <a:noFill/>
            </a:ln>
            <a:extLst/>
          </p:spPr>
          <p:txBody>
            <a:bodyPr/>
            <a:lstStyle/>
            <a:p>
              <a:endParaRPr lang="zh-CN" altLang="en-US" sz="2800">
                <a:latin typeface="微软雅黑" pitchFamily="34" charset="-122"/>
                <a:ea typeface="微软雅黑" pitchFamily="34" charset="-122"/>
              </a:endParaRPr>
            </a:p>
          </p:txBody>
        </p:sp>
      </p:grpSp>
      <p:sp>
        <p:nvSpPr>
          <p:cNvPr id="20" name="Content Placeholder 2"/>
          <p:cNvSpPr txBox="1">
            <a:spLocks/>
          </p:cNvSpPr>
          <p:nvPr/>
        </p:nvSpPr>
        <p:spPr>
          <a:xfrm>
            <a:off x="1023427" y="1679864"/>
            <a:ext cx="5363780" cy="167792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400" b="1" dirty="0" smtClean="0">
                <a:solidFill>
                  <a:srgbClr val="005DA2"/>
                </a:solidFill>
                <a:latin typeface="Arial" pitchFamily="34" charset="0"/>
                <a:ea typeface="微软雅黑" pitchFamily="34" charset="-122"/>
                <a:cs typeface="Arial" pitchFamily="34" charset="0"/>
              </a:rPr>
              <a:t>点击添加小标题</a:t>
            </a:r>
            <a:endParaRPr lang="en-US" altLang="zh-CN" sz="2400" b="1" dirty="0" smtClean="0">
              <a:solidFill>
                <a:srgbClr val="005DA2"/>
              </a:solidFill>
              <a:latin typeface="Arial" pitchFamily="34" charset="0"/>
              <a:ea typeface="微软雅黑" pitchFamily="34" charset="-122"/>
              <a:cs typeface="Arial" pitchFamily="34" charset="0"/>
            </a:endParaRPr>
          </a:p>
          <a:p>
            <a:pPr marL="0" indent="0">
              <a:buNone/>
            </a:pP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最新</a:t>
            </a:r>
            <a:r>
              <a:rPr lang="zh-CN" altLang="en-US" sz="1800" dirty="0">
                <a:solidFill>
                  <a:schemeClr val="tx1">
                    <a:lumMod val="85000"/>
                    <a:lumOff val="15000"/>
                  </a:schemeClr>
                </a:solidFill>
                <a:latin typeface="Arial" pitchFamily="34" charset="0"/>
                <a:ea typeface="微软雅黑" pitchFamily="34" charset="-122"/>
                <a:cs typeface="Arial" pitchFamily="34" charset="0"/>
              </a:rPr>
              <a:t>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a:t>
            </a:r>
            <a:endParaRPr lang="en-US" altLang="zh-CN" sz="1800" dirty="0" smtClean="0">
              <a:solidFill>
                <a:schemeClr val="tx1">
                  <a:lumMod val="85000"/>
                  <a:lumOff val="15000"/>
                </a:schemeClr>
              </a:solidFill>
              <a:latin typeface="Arial" pitchFamily="34" charset="0"/>
              <a:ea typeface="微软雅黑" pitchFamily="34" charset="-122"/>
              <a:cs typeface="Arial" pitchFamily="34" charset="0"/>
            </a:endParaRPr>
          </a:p>
          <a:p>
            <a:pPr marL="0" indent="0">
              <a:buNone/>
            </a:pPr>
            <a:r>
              <a:rPr lang="zh-CN" altLang="en-US" sz="1800" dirty="0">
                <a:solidFill>
                  <a:schemeClr val="tx1">
                    <a:lumMod val="85000"/>
                    <a:lumOff val="15000"/>
                  </a:schemeClr>
                </a:solidFill>
                <a:latin typeface="Arial" pitchFamily="34" charset="0"/>
                <a:ea typeface="微软雅黑" pitchFamily="34" charset="-122"/>
                <a:cs typeface="Arial" pitchFamily="34" charset="0"/>
              </a:rPr>
              <a:t>最新精品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a:t>
            </a:r>
            <a:endParaRPr lang="en-US" sz="1800" dirty="0">
              <a:solidFill>
                <a:schemeClr val="tx1">
                  <a:lumMod val="85000"/>
                  <a:lumOff val="15000"/>
                </a:schemeClr>
              </a:solidFill>
              <a:latin typeface="微软雅黑" pitchFamily="34" charset="-122"/>
              <a:ea typeface="微软雅黑" pitchFamily="34" charset="-122"/>
            </a:endParaRPr>
          </a:p>
        </p:txBody>
      </p:sp>
      <p:grpSp>
        <p:nvGrpSpPr>
          <p:cNvPr id="21" name="组合 20"/>
          <p:cNvGrpSpPr/>
          <p:nvPr/>
        </p:nvGrpSpPr>
        <p:grpSpPr>
          <a:xfrm>
            <a:off x="7063034" y="4457657"/>
            <a:ext cx="2124188" cy="998051"/>
            <a:chOff x="4982259" y="5322156"/>
            <a:chExt cx="2124188" cy="998051"/>
          </a:xfrm>
          <a:solidFill>
            <a:schemeClr val="tx1">
              <a:lumMod val="85000"/>
              <a:lumOff val="15000"/>
              <a:alpha val="35000"/>
            </a:schemeClr>
          </a:solidFill>
        </p:grpSpPr>
        <p:sp>
          <p:nvSpPr>
            <p:cNvPr id="22" name="Oval 13"/>
            <p:cNvSpPr>
              <a:spLocks noChangeArrowheads="1"/>
            </p:cNvSpPr>
            <p:nvPr/>
          </p:nvSpPr>
          <p:spPr bwMode="auto">
            <a:xfrm>
              <a:off x="4982259" y="5322156"/>
              <a:ext cx="189027" cy="191390"/>
            </a:xfrm>
            <a:prstGeom prst="ellipse">
              <a:avLst/>
            </a:prstGeom>
            <a:solidFill>
              <a:srgbClr val="005DA2"/>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3" name="直接连接符 2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4912233" y="5342093"/>
            <a:ext cx="2124188" cy="998051"/>
            <a:chOff x="4982259" y="5322156"/>
            <a:chExt cx="2124188" cy="998051"/>
          </a:xfrm>
          <a:solidFill>
            <a:schemeClr val="tx1">
              <a:lumMod val="85000"/>
              <a:lumOff val="15000"/>
              <a:alpha val="35000"/>
            </a:schemeClr>
          </a:solidFill>
        </p:grpSpPr>
        <p:sp>
          <p:nvSpPr>
            <p:cNvPr id="26" name="Oval 13"/>
            <p:cNvSpPr>
              <a:spLocks noChangeArrowheads="1"/>
            </p:cNvSpPr>
            <p:nvPr/>
          </p:nvSpPr>
          <p:spPr bwMode="auto">
            <a:xfrm>
              <a:off x="4982259" y="5322156"/>
              <a:ext cx="189027" cy="191390"/>
            </a:xfrm>
            <a:prstGeom prst="ellipse">
              <a:avLst/>
            </a:prstGeom>
            <a:solidFill>
              <a:srgbClr val="005DA2"/>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7" name="直接连接符 2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8635181" y="3459606"/>
            <a:ext cx="2124188" cy="998051"/>
            <a:chOff x="4982259" y="5322156"/>
            <a:chExt cx="2124188" cy="998051"/>
          </a:xfrm>
          <a:solidFill>
            <a:schemeClr val="tx1">
              <a:lumMod val="85000"/>
              <a:lumOff val="15000"/>
              <a:alpha val="35000"/>
            </a:schemeClr>
          </a:solidFill>
        </p:grpSpPr>
        <p:sp>
          <p:nvSpPr>
            <p:cNvPr id="30" name="Oval 13"/>
            <p:cNvSpPr>
              <a:spLocks noChangeArrowheads="1"/>
            </p:cNvSpPr>
            <p:nvPr/>
          </p:nvSpPr>
          <p:spPr bwMode="auto">
            <a:xfrm>
              <a:off x="4982259" y="5322156"/>
              <a:ext cx="189027" cy="191390"/>
            </a:xfrm>
            <a:prstGeom prst="ellipse">
              <a:avLst/>
            </a:prstGeom>
            <a:solidFill>
              <a:srgbClr val="005DA2"/>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31" name="直接连接符 3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9677442" y="2455233"/>
            <a:ext cx="2124188" cy="998051"/>
            <a:chOff x="4982259" y="5322156"/>
            <a:chExt cx="2124188" cy="998051"/>
          </a:xfrm>
          <a:solidFill>
            <a:schemeClr val="tx1">
              <a:lumMod val="85000"/>
              <a:lumOff val="15000"/>
              <a:alpha val="35000"/>
            </a:schemeClr>
          </a:solidFill>
        </p:grpSpPr>
        <p:sp>
          <p:nvSpPr>
            <p:cNvPr id="34" name="Oval 13"/>
            <p:cNvSpPr>
              <a:spLocks noChangeArrowheads="1"/>
            </p:cNvSpPr>
            <p:nvPr/>
          </p:nvSpPr>
          <p:spPr bwMode="auto">
            <a:xfrm>
              <a:off x="4982259" y="5322156"/>
              <a:ext cx="189027" cy="191390"/>
            </a:xfrm>
            <a:prstGeom prst="ellipse">
              <a:avLst/>
            </a:prstGeom>
            <a:solidFill>
              <a:srgbClr val="005DA2"/>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35" name="直接连接符 34"/>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34"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37" name="文本框 12"/>
          <p:cNvSpPr txBox="1"/>
          <p:nvPr/>
        </p:nvSpPr>
        <p:spPr>
          <a:xfrm>
            <a:off x="2992200" y="5206855"/>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8" name="文本框 12"/>
          <p:cNvSpPr txBox="1"/>
          <p:nvPr/>
        </p:nvSpPr>
        <p:spPr>
          <a:xfrm>
            <a:off x="5142673" y="4353297"/>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9" name="文本框 12"/>
          <p:cNvSpPr txBox="1"/>
          <p:nvPr/>
        </p:nvSpPr>
        <p:spPr>
          <a:xfrm>
            <a:off x="6713542" y="3355246"/>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40" name="文本框 12"/>
          <p:cNvSpPr txBox="1"/>
          <p:nvPr/>
        </p:nvSpPr>
        <p:spPr>
          <a:xfrm>
            <a:off x="7781275" y="2302000"/>
            <a:ext cx="1874277"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smtClean="0">
                <a:solidFill>
                  <a:schemeClr val="tx1">
                    <a:lumMod val="85000"/>
                    <a:lumOff val="15000"/>
                  </a:schemeClr>
                </a:solidFill>
                <a:latin typeface="微软雅黑" pitchFamily="34" charset="-122"/>
                <a:ea typeface="微软雅黑" pitchFamily="34" charset="-122"/>
              </a:rPr>
              <a:t>点击添加内容</a:t>
            </a:r>
            <a:endParaRPr lang="zh-CN" altLang="en-US" sz="2000" dirty="0">
              <a:solidFill>
                <a:schemeClr val="tx1">
                  <a:lumMod val="85000"/>
                  <a:lumOff val="15000"/>
                </a:schemeClr>
              </a:solidFill>
              <a:latin typeface="微软雅黑" pitchFamily="34" charset="-122"/>
              <a:ea typeface="微软雅黑" pitchFamily="34" charset="-122"/>
            </a:endParaRPr>
          </a:p>
        </p:txBody>
      </p:sp>
      <p:sp>
        <p:nvSpPr>
          <p:cNvPr id="41" name="文本框 2"/>
          <p:cNvSpPr txBox="1"/>
          <p:nvPr/>
        </p:nvSpPr>
        <p:spPr>
          <a:xfrm>
            <a:off x="1706687" y="170270"/>
            <a:ext cx="328895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415209598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35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350"/>
                            </p:stCondLst>
                            <p:childTnLst>
                              <p:par>
                                <p:cTn id="25" presetID="2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3350"/>
                            </p:stCondLst>
                            <p:childTnLst>
                              <p:par>
                                <p:cTn id="33" presetID="22" presetClass="entr" presetSubtype="2"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right)">
                                      <p:cBhvr>
                                        <p:cTn id="35" dur="500"/>
                                        <p:tgtEl>
                                          <p:spTgt spid="29"/>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350"/>
                            </p:stCondLst>
                            <p:childTnLst>
                              <p:par>
                                <p:cTn id="41" presetID="22" presetClass="entr" presetSubtype="2"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right)">
                                      <p:cBhvr>
                                        <p:cTn id="43" dur="500"/>
                                        <p:tgtEl>
                                          <p:spTgt spid="33"/>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5350"/>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p:bldP spid="38" grpId="0"/>
      <p:bldP spid="39" grpId="0"/>
      <p:bldP spid="40" grpId="0"/>
      <p:bldP spid="4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079880" y="0"/>
            <a:ext cx="6116707" cy="68595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9" name="组合 8"/>
          <p:cNvGrpSpPr/>
          <p:nvPr/>
        </p:nvGrpSpPr>
        <p:grpSpPr>
          <a:xfrm>
            <a:off x="5972871" y="2393718"/>
            <a:ext cx="2822231" cy="458529"/>
            <a:chOff x="5969725" y="1801451"/>
            <a:chExt cx="2821578" cy="458423"/>
          </a:xfrm>
        </p:grpSpPr>
        <p:sp>
          <p:nvSpPr>
            <p:cNvPr id="10" name="矩形 9"/>
            <p:cNvSpPr/>
            <p:nvPr/>
          </p:nvSpPr>
          <p:spPr>
            <a:xfrm>
              <a:off x="5969726" y="1801451"/>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969725" y="1801451"/>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a:off x="5972871" y="2990792"/>
            <a:ext cx="2822231" cy="459960"/>
            <a:chOff x="5969725" y="2398387"/>
            <a:chExt cx="2821578" cy="459854"/>
          </a:xfrm>
        </p:grpSpPr>
        <p:sp>
          <p:nvSpPr>
            <p:cNvPr id="13" name="矩形 12"/>
            <p:cNvSpPr/>
            <p:nvPr/>
          </p:nvSpPr>
          <p:spPr>
            <a:xfrm>
              <a:off x="5969726" y="2398387"/>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5969725" y="2399818"/>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5" name="组合 14"/>
          <p:cNvGrpSpPr/>
          <p:nvPr/>
        </p:nvGrpSpPr>
        <p:grpSpPr>
          <a:xfrm>
            <a:off x="5972871" y="3564552"/>
            <a:ext cx="2822231" cy="466165"/>
            <a:chOff x="5969725" y="2972014"/>
            <a:chExt cx="2821578" cy="466057"/>
          </a:xfrm>
        </p:grpSpPr>
        <p:sp>
          <p:nvSpPr>
            <p:cNvPr id="16" name="矩形 15"/>
            <p:cNvSpPr/>
            <p:nvPr/>
          </p:nvSpPr>
          <p:spPr>
            <a:xfrm>
              <a:off x="5969726" y="2979648"/>
              <a:ext cx="2821577" cy="458423"/>
            </a:xfrm>
            <a:prstGeom prst="rect">
              <a:avLst/>
            </a:prstGeom>
            <a:solidFill>
              <a:srgbClr val="FCB00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969725" y="2972014"/>
              <a:ext cx="93115" cy="458423"/>
            </a:xfrm>
            <a:prstGeom prst="rect">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8" name="椭圆 17"/>
          <p:cNvSpPr/>
          <p:nvPr/>
        </p:nvSpPr>
        <p:spPr>
          <a:xfrm>
            <a:off x="1840426" y="1937795"/>
            <a:ext cx="2448839" cy="2448839"/>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椭圆 19"/>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椭圆 20"/>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椭圆 21"/>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椭圆 22"/>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椭圆 23"/>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椭圆 24"/>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椭圆 25"/>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椭圆 26"/>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椭圆 27"/>
          <p:cNvSpPr>
            <a:spLocks noChangeAspect="1"/>
          </p:cNvSpPr>
          <p:nvPr/>
        </p:nvSpPr>
        <p:spPr>
          <a:xfrm>
            <a:off x="3045742" y="1801868"/>
            <a:ext cx="72017" cy="72017"/>
          </a:xfrm>
          <a:prstGeom prst="ellipse">
            <a:avLst/>
          </a:prstGeom>
          <a:solidFill>
            <a:srgbClr val="202A3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标题 4"/>
          <p:cNvSpPr txBox="1">
            <a:spLocks/>
          </p:cNvSpPr>
          <p:nvPr/>
        </p:nvSpPr>
        <p:spPr>
          <a:xfrm>
            <a:off x="1893344" y="3652900"/>
            <a:ext cx="2376814" cy="473594"/>
          </a:xfrm>
          <a:prstGeom prst="rect">
            <a:avLst/>
          </a:prstGeom>
        </p:spPr>
        <p:txBody>
          <a:bodyPr vert="horz" lIns="91461" tIns="45731" rIns="91461" bIns="45731"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zh-CN" altLang="en-US" sz="2400" b="1" dirty="0">
                <a:solidFill>
                  <a:srgbClr val="FCB00F"/>
                </a:solidFill>
                <a:latin typeface="微软雅黑" panose="020B0503020204020204" pitchFamily="34" charset="-122"/>
                <a:ea typeface="微软雅黑" panose="020B0503020204020204" pitchFamily="34" charset="-122"/>
              </a:rPr>
              <a:t>第三章</a:t>
            </a:r>
          </a:p>
        </p:txBody>
      </p:sp>
      <p:sp>
        <p:nvSpPr>
          <p:cNvPr id="30" name="椭圆 29"/>
          <p:cNvSpPr/>
          <p:nvPr/>
        </p:nvSpPr>
        <p:spPr>
          <a:xfrm>
            <a:off x="1944207" y="2041575"/>
            <a:ext cx="2241280" cy="2241280"/>
          </a:xfrm>
          <a:prstGeom prst="ellipse">
            <a:avLst/>
          </a:prstGeom>
          <a:noFill/>
          <a:ln w="3175">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32" name="组合 31"/>
          <p:cNvGrpSpPr/>
          <p:nvPr/>
        </p:nvGrpSpPr>
        <p:grpSpPr>
          <a:xfrm>
            <a:off x="6159146" y="2429726"/>
            <a:ext cx="1416100" cy="1648789"/>
            <a:chOff x="6155957" y="1837451"/>
            <a:chExt cx="1415772" cy="1648407"/>
          </a:xfrm>
        </p:grpSpPr>
        <p:sp>
          <p:nvSpPr>
            <p:cNvPr id="33" name="矩形 32"/>
            <p:cNvSpPr/>
            <p:nvPr/>
          </p:nvSpPr>
          <p:spPr>
            <a:xfrm>
              <a:off x="6155957" y="1837451"/>
              <a:ext cx="1415772"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关键技术</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4" name="矩形 33"/>
            <p:cNvSpPr/>
            <p:nvPr/>
          </p:nvSpPr>
          <p:spPr>
            <a:xfrm>
              <a:off x="6155957" y="2442932"/>
              <a:ext cx="1415772"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实践难点</a:t>
              </a:r>
              <a:endParaRPr lang="en-US" altLang="zh-CN" b="1" dirty="0">
                <a:solidFill>
                  <a:srgbClr val="202A36"/>
                </a:solidFill>
                <a:latin typeface="微软雅黑" panose="020B0503020204020204" pitchFamily="34" charset="-122"/>
                <a:ea typeface="微软雅黑" panose="020B0503020204020204" pitchFamily="34" charset="-122"/>
              </a:endParaRPr>
            </a:p>
          </p:txBody>
        </p:sp>
        <p:sp>
          <p:nvSpPr>
            <p:cNvPr id="35" name="矩形 34"/>
            <p:cNvSpPr/>
            <p:nvPr/>
          </p:nvSpPr>
          <p:spPr>
            <a:xfrm>
              <a:off x="6155957" y="3024193"/>
              <a:ext cx="1415772" cy="461665"/>
            </a:xfrm>
            <a:prstGeom prst="rect">
              <a:avLst/>
            </a:prstGeom>
          </p:spPr>
          <p:txBody>
            <a:bodyPr wrap="none">
              <a:spAutoFit/>
            </a:bodyPr>
            <a:lstStyle/>
            <a:p>
              <a:r>
                <a:rPr lang="zh-CN" altLang="en-US" b="1" dirty="0">
                  <a:solidFill>
                    <a:srgbClr val="202A36"/>
                  </a:solidFill>
                  <a:latin typeface="微软雅黑" panose="020B0503020204020204" pitchFamily="34" charset="-122"/>
                  <a:ea typeface="微软雅黑" panose="020B0503020204020204" pitchFamily="34" charset="-122"/>
                </a:rPr>
                <a:t>案例分析</a:t>
              </a:r>
            </a:p>
          </p:txBody>
        </p:sp>
      </p:grpSp>
      <p:sp>
        <p:nvSpPr>
          <p:cNvPr id="36" name="文本框 35"/>
          <p:cNvSpPr txBox="1"/>
          <p:nvPr/>
        </p:nvSpPr>
        <p:spPr>
          <a:xfrm>
            <a:off x="1486166" y="4726891"/>
            <a:ext cx="3263187" cy="1570023"/>
          </a:xfrm>
          <a:prstGeom prst="rect">
            <a:avLst/>
          </a:prstGeom>
          <a:noFill/>
        </p:spPr>
        <p:txBody>
          <a:bodyPr wrap="none" rtlCol="0">
            <a:spAutoFit/>
          </a:bodyPr>
          <a:lstStyle/>
          <a:p>
            <a:pPr algn="ctr"/>
            <a:r>
              <a:rPr lang="zh-CN" altLang="en-US" sz="4801"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关键技术与</a:t>
            </a:r>
            <a:endParaRPr lang="en-US" altLang="zh-CN" sz="4801"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a:p>
            <a:pPr algn="ctr"/>
            <a:r>
              <a:rPr lang="zh-CN" altLang="en-US" sz="4801"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rPr>
              <a:t>实践难点</a:t>
            </a:r>
            <a:endParaRPr lang="zh-CN" altLang="zh-CN" sz="4801" b="1" kern="100" dirty="0">
              <a:solidFill>
                <a:srgbClr val="202A36"/>
              </a:solidFill>
              <a:latin typeface="微软雅黑" panose="020B0503020204020204" pitchFamily="34" charset="-122"/>
              <a:ea typeface="微软雅黑" panose="020B0503020204020204" pitchFamily="34" charset="-122"/>
              <a:cs typeface="Times New Roman" panose="02020603050405020304" pitchFamily="18" charset="0"/>
            </a:endParaRPr>
          </a:p>
        </p:txBody>
      </p:sp>
      <p:sp>
        <p:nvSpPr>
          <p:cNvPr id="39" name="Freeform 8"/>
          <p:cNvSpPr>
            <a:spLocks noEditPoints="1"/>
          </p:cNvSpPr>
          <p:nvPr/>
        </p:nvSpPr>
        <p:spPr bwMode="auto">
          <a:xfrm rot="2925393">
            <a:off x="2728956" y="2375941"/>
            <a:ext cx="705589" cy="1210055"/>
          </a:xfrm>
          <a:custGeom>
            <a:avLst/>
            <a:gdLst>
              <a:gd name="T0" fmla="*/ 24 w 112"/>
              <a:gd name="T1" fmla="*/ 148 h 192"/>
              <a:gd name="T2" fmla="*/ 28 w 112"/>
              <a:gd name="T3" fmla="*/ 52 h 192"/>
              <a:gd name="T4" fmla="*/ 32 w 112"/>
              <a:gd name="T5" fmla="*/ 172 h 192"/>
              <a:gd name="T6" fmla="*/ 8 w 112"/>
              <a:gd name="T7" fmla="*/ 184 h 192"/>
              <a:gd name="T8" fmla="*/ 32 w 112"/>
              <a:gd name="T9" fmla="*/ 172 h 192"/>
              <a:gd name="T10" fmla="*/ 8 w 112"/>
              <a:gd name="T11" fmla="*/ 35 h 192"/>
              <a:gd name="T12" fmla="*/ 32 w 112"/>
              <a:gd name="T13" fmla="*/ 164 h 192"/>
              <a:gd name="T14" fmla="*/ 32 w 112"/>
              <a:gd name="T15" fmla="*/ 192 h 192"/>
              <a:gd name="T16" fmla="*/ 0 w 112"/>
              <a:gd name="T17" fmla="*/ 184 h 192"/>
              <a:gd name="T18" fmla="*/ 0 w 112"/>
              <a:gd name="T19" fmla="*/ 32 h 192"/>
              <a:gd name="T20" fmla="*/ 20 w 112"/>
              <a:gd name="T21" fmla="*/ 0 h 192"/>
              <a:gd name="T22" fmla="*/ 39 w 112"/>
              <a:gd name="T23" fmla="*/ 32 h 192"/>
              <a:gd name="T24" fmla="*/ 40 w 112"/>
              <a:gd name="T25" fmla="*/ 184 h 192"/>
              <a:gd name="T26" fmla="*/ 108 w 112"/>
              <a:gd name="T27" fmla="*/ 164 h 192"/>
              <a:gd name="T28" fmla="*/ 84 w 112"/>
              <a:gd name="T29" fmla="*/ 172 h 192"/>
              <a:gd name="T30" fmla="*/ 108 w 112"/>
              <a:gd name="T31" fmla="*/ 164 h 192"/>
              <a:gd name="T32" fmla="*/ 92 w 112"/>
              <a:gd name="T33" fmla="*/ 140 h 192"/>
              <a:gd name="T34" fmla="*/ 108 w 112"/>
              <a:gd name="T35" fmla="*/ 148 h 192"/>
              <a:gd name="T36" fmla="*/ 108 w 112"/>
              <a:gd name="T37" fmla="*/ 116 h 192"/>
              <a:gd name="T38" fmla="*/ 84 w 112"/>
              <a:gd name="T39" fmla="*/ 124 h 192"/>
              <a:gd name="T40" fmla="*/ 108 w 112"/>
              <a:gd name="T41" fmla="*/ 116 h 192"/>
              <a:gd name="T42" fmla="*/ 92 w 112"/>
              <a:gd name="T43" fmla="*/ 92 h 192"/>
              <a:gd name="T44" fmla="*/ 108 w 112"/>
              <a:gd name="T45" fmla="*/ 100 h 192"/>
              <a:gd name="T46" fmla="*/ 108 w 112"/>
              <a:gd name="T47" fmla="*/ 68 h 192"/>
              <a:gd name="T48" fmla="*/ 84 w 112"/>
              <a:gd name="T49" fmla="*/ 76 h 192"/>
              <a:gd name="T50" fmla="*/ 108 w 112"/>
              <a:gd name="T51" fmla="*/ 68 h 192"/>
              <a:gd name="T52" fmla="*/ 92 w 112"/>
              <a:gd name="T53" fmla="*/ 44 h 192"/>
              <a:gd name="T54" fmla="*/ 108 w 112"/>
              <a:gd name="T55" fmla="*/ 52 h 192"/>
              <a:gd name="T56" fmla="*/ 108 w 112"/>
              <a:gd name="T57" fmla="*/ 20 h 192"/>
              <a:gd name="T58" fmla="*/ 84 w 112"/>
              <a:gd name="T59" fmla="*/ 28 h 192"/>
              <a:gd name="T60" fmla="*/ 108 w 112"/>
              <a:gd name="T61" fmla="*/ 20 h 192"/>
              <a:gd name="T62" fmla="*/ 64 w 112"/>
              <a:gd name="T63" fmla="*/ 192 h 192"/>
              <a:gd name="T64" fmla="*/ 56 w 112"/>
              <a:gd name="T65" fmla="*/ 8 h 192"/>
              <a:gd name="T66" fmla="*/ 104 w 112"/>
              <a:gd name="T67" fmla="*/ 0 h 192"/>
              <a:gd name="T68" fmla="*/ 112 w 112"/>
              <a:gd name="T69" fmla="*/ 18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2" h="192">
                <a:moveTo>
                  <a:pt x="28" y="148"/>
                </a:moveTo>
                <a:cubicBezTo>
                  <a:pt x="24" y="148"/>
                  <a:pt x="24" y="148"/>
                  <a:pt x="24" y="148"/>
                </a:cubicBezTo>
                <a:cubicBezTo>
                  <a:pt x="24" y="52"/>
                  <a:pt x="24" y="52"/>
                  <a:pt x="24" y="52"/>
                </a:cubicBezTo>
                <a:cubicBezTo>
                  <a:pt x="28" y="52"/>
                  <a:pt x="28" y="52"/>
                  <a:pt x="28" y="52"/>
                </a:cubicBezTo>
                <a:lnTo>
                  <a:pt x="28" y="148"/>
                </a:lnTo>
                <a:close/>
                <a:moveTo>
                  <a:pt x="32" y="172"/>
                </a:moveTo>
                <a:cubicBezTo>
                  <a:pt x="8" y="172"/>
                  <a:pt x="8" y="172"/>
                  <a:pt x="8" y="172"/>
                </a:cubicBezTo>
                <a:cubicBezTo>
                  <a:pt x="8" y="184"/>
                  <a:pt x="8" y="184"/>
                  <a:pt x="8" y="184"/>
                </a:cubicBezTo>
                <a:cubicBezTo>
                  <a:pt x="32" y="184"/>
                  <a:pt x="32" y="184"/>
                  <a:pt x="32" y="184"/>
                </a:cubicBezTo>
                <a:lnTo>
                  <a:pt x="32" y="172"/>
                </a:lnTo>
                <a:close/>
                <a:moveTo>
                  <a:pt x="32" y="35"/>
                </a:moveTo>
                <a:cubicBezTo>
                  <a:pt x="8" y="35"/>
                  <a:pt x="8" y="35"/>
                  <a:pt x="8" y="35"/>
                </a:cubicBezTo>
                <a:cubicBezTo>
                  <a:pt x="8" y="164"/>
                  <a:pt x="8" y="164"/>
                  <a:pt x="8" y="164"/>
                </a:cubicBezTo>
                <a:cubicBezTo>
                  <a:pt x="32" y="164"/>
                  <a:pt x="32" y="164"/>
                  <a:pt x="32" y="164"/>
                </a:cubicBezTo>
                <a:lnTo>
                  <a:pt x="32" y="35"/>
                </a:lnTo>
                <a:close/>
                <a:moveTo>
                  <a:pt x="32" y="192"/>
                </a:moveTo>
                <a:cubicBezTo>
                  <a:pt x="8" y="192"/>
                  <a:pt x="8" y="192"/>
                  <a:pt x="8" y="192"/>
                </a:cubicBezTo>
                <a:cubicBezTo>
                  <a:pt x="3" y="192"/>
                  <a:pt x="0" y="188"/>
                  <a:pt x="0" y="184"/>
                </a:cubicBezTo>
                <a:cubicBezTo>
                  <a:pt x="0" y="35"/>
                  <a:pt x="0" y="35"/>
                  <a:pt x="0" y="35"/>
                </a:cubicBezTo>
                <a:cubicBezTo>
                  <a:pt x="0" y="34"/>
                  <a:pt x="0" y="33"/>
                  <a:pt x="0" y="32"/>
                </a:cubicBezTo>
                <a:cubicBezTo>
                  <a:pt x="12" y="4"/>
                  <a:pt x="12" y="4"/>
                  <a:pt x="12" y="4"/>
                </a:cubicBezTo>
                <a:cubicBezTo>
                  <a:pt x="14" y="2"/>
                  <a:pt x="16" y="0"/>
                  <a:pt x="20" y="0"/>
                </a:cubicBezTo>
                <a:cubicBezTo>
                  <a:pt x="23" y="0"/>
                  <a:pt x="26" y="2"/>
                  <a:pt x="27" y="4"/>
                </a:cubicBezTo>
                <a:cubicBezTo>
                  <a:pt x="39" y="32"/>
                  <a:pt x="39" y="32"/>
                  <a:pt x="39" y="32"/>
                </a:cubicBezTo>
                <a:cubicBezTo>
                  <a:pt x="39" y="33"/>
                  <a:pt x="40" y="34"/>
                  <a:pt x="40" y="35"/>
                </a:cubicBezTo>
                <a:cubicBezTo>
                  <a:pt x="40" y="184"/>
                  <a:pt x="40" y="184"/>
                  <a:pt x="40" y="184"/>
                </a:cubicBezTo>
                <a:cubicBezTo>
                  <a:pt x="40" y="188"/>
                  <a:pt x="36" y="192"/>
                  <a:pt x="32" y="192"/>
                </a:cubicBezTo>
                <a:close/>
                <a:moveTo>
                  <a:pt x="108" y="164"/>
                </a:moveTo>
                <a:cubicBezTo>
                  <a:pt x="84" y="164"/>
                  <a:pt x="84" y="164"/>
                  <a:pt x="84" y="164"/>
                </a:cubicBezTo>
                <a:cubicBezTo>
                  <a:pt x="84" y="172"/>
                  <a:pt x="84" y="172"/>
                  <a:pt x="84" y="172"/>
                </a:cubicBezTo>
                <a:cubicBezTo>
                  <a:pt x="108" y="172"/>
                  <a:pt x="108" y="172"/>
                  <a:pt x="108" y="172"/>
                </a:cubicBezTo>
                <a:lnTo>
                  <a:pt x="108" y="164"/>
                </a:lnTo>
                <a:close/>
                <a:moveTo>
                  <a:pt x="108" y="140"/>
                </a:moveTo>
                <a:cubicBezTo>
                  <a:pt x="92" y="140"/>
                  <a:pt x="92" y="140"/>
                  <a:pt x="92" y="140"/>
                </a:cubicBezTo>
                <a:cubicBezTo>
                  <a:pt x="92" y="148"/>
                  <a:pt x="92" y="148"/>
                  <a:pt x="92" y="148"/>
                </a:cubicBezTo>
                <a:cubicBezTo>
                  <a:pt x="108" y="148"/>
                  <a:pt x="108" y="148"/>
                  <a:pt x="108" y="148"/>
                </a:cubicBezTo>
                <a:lnTo>
                  <a:pt x="108" y="140"/>
                </a:lnTo>
                <a:close/>
                <a:moveTo>
                  <a:pt x="108" y="116"/>
                </a:moveTo>
                <a:cubicBezTo>
                  <a:pt x="84" y="116"/>
                  <a:pt x="84" y="116"/>
                  <a:pt x="84" y="116"/>
                </a:cubicBezTo>
                <a:cubicBezTo>
                  <a:pt x="84" y="124"/>
                  <a:pt x="84" y="124"/>
                  <a:pt x="84" y="124"/>
                </a:cubicBezTo>
                <a:cubicBezTo>
                  <a:pt x="108" y="124"/>
                  <a:pt x="108" y="124"/>
                  <a:pt x="108" y="124"/>
                </a:cubicBezTo>
                <a:lnTo>
                  <a:pt x="108" y="116"/>
                </a:lnTo>
                <a:close/>
                <a:moveTo>
                  <a:pt x="108" y="92"/>
                </a:moveTo>
                <a:cubicBezTo>
                  <a:pt x="92" y="92"/>
                  <a:pt x="92" y="92"/>
                  <a:pt x="92" y="92"/>
                </a:cubicBezTo>
                <a:cubicBezTo>
                  <a:pt x="92" y="100"/>
                  <a:pt x="92" y="100"/>
                  <a:pt x="92" y="100"/>
                </a:cubicBezTo>
                <a:cubicBezTo>
                  <a:pt x="108" y="100"/>
                  <a:pt x="108" y="100"/>
                  <a:pt x="108" y="100"/>
                </a:cubicBezTo>
                <a:lnTo>
                  <a:pt x="108" y="92"/>
                </a:lnTo>
                <a:close/>
                <a:moveTo>
                  <a:pt x="108" y="68"/>
                </a:moveTo>
                <a:cubicBezTo>
                  <a:pt x="84" y="68"/>
                  <a:pt x="84" y="68"/>
                  <a:pt x="84" y="68"/>
                </a:cubicBezTo>
                <a:cubicBezTo>
                  <a:pt x="84" y="76"/>
                  <a:pt x="84" y="76"/>
                  <a:pt x="84" y="76"/>
                </a:cubicBezTo>
                <a:cubicBezTo>
                  <a:pt x="108" y="76"/>
                  <a:pt x="108" y="76"/>
                  <a:pt x="108" y="76"/>
                </a:cubicBezTo>
                <a:lnTo>
                  <a:pt x="108" y="68"/>
                </a:lnTo>
                <a:close/>
                <a:moveTo>
                  <a:pt x="108" y="44"/>
                </a:moveTo>
                <a:cubicBezTo>
                  <a:pt x="92" y="44"/>
                  <a:pt x="92" y="44"/>
                  <a:pt x="92" y="44"/>
                </a:cubicBezTo>
                <a:cubicBezTo>
                  <a:pt x="92" y="52"/>
                  <a:pt x="92" y="52"/>
                  <a:pt x="92" y="52"/>
                </a:cubicBezTo>
                <a:cubicBezTo>
                  <a:pt x="108" y="52"/>
                  <a:pt x="108" y="52"/>
                  <a:pt x="108" y="52"/>
                </a:cubicBezTo>
                <a:lnTo>
                  <a:pt x="108" y="44"/>
                </a:lnTo>
                <a:close/>
                <a:moveTo>
                  <a:pt x="108" y="20"/>
                </a:moveTo>
                <a:cubicBezTo>
                  <a:pt x="84" y="20"/>
                  <a:pt x="84" y="20"/>
                  <a:pt x="84" y="20"/>
                </a:cubicBezTo>
                <a:cubicBezTo>
                  <a:pt x="84" y="28"/>
                  <a:pt x="84" y="28"/>
                  <a:pt x="84" y="28"/>
                </a:cubicBezTo>
                <a:cubicBezTo>
                  <a:pt x="108" y="28"/>
                  <a:pt x="108" y="28"/>
                  <a:pt x="108" y="28"/>
                </a:cubicBezTo>
                <a:lnTo>
                  <a:pt x="108" y="20"/>
                </a:lnTo>
                <a:close/>
                <a:moveTo>
                  <a:pt x="104" y="192"/>
                </a:moveTo>
                <a:cubicBezTo>
                  <a:pt x="64" y="192"/>
                  <a:pt x="64" y="192"/>
                  <a:pt x="64" y="192"/>
                </a:cubicBezTo>
                <a:cubicBezTo>
                  <a:pt x="59" y="192"/>
                  <a:pt x="56" y="188"/>
                  <a:pt x="56" y="184"/>
                </a:cubicBezTo>
                <a:cubicBezTo>
                  <a:pt x="56" y="8"/>
                  <a:pt x="56" y="8"/>
                  <a:pt x="56" y="8"/>
                </a:cubicBezTo>
                <a:cubicBezTo>
                  <a:pt x="56" y="3"/>
                  <a:pt x="59" y="0"/>
                  <a:pt x="64" y="0"/>
                </a:cubicBezTo>
                <a:cubicBezTo>
                  <a:pt x="104" y="0"/>
                  <a:pt x="104" y="0"/>
                  <a:pt x="104" y="0"/>
                </a:cubicBezTo>
                <a:cubicBezTo>
                  <a:pt x="108" y="0"/>
                  <a:pt x="112" y="3"/>
                  <a:pt x="112" y="8"/>
                </a:cubicBezTo>
                <a:cubicBezTo>
                  <a:pt x="112" y="184"/>
                  <a:pt x="112" y="184"/>
                  <a:pt x="112" y="184"/>
                </a:cubicBezTo>
                <a:cubicBezTo>
                  <a:pt x="112" y="188"/>
                  <a:pt x="108" y="192"/>
                  <a:pt x="104" y="192"/>
                </a:cubicBezTo>
                <a:close/>
              </a:path>
            </a:pathLst>
          </a:custGeom>
          <a:solidFill>
            <a:srgbClr val="FCB00F"/>
          </a:solidFill>
          <a:ln>
            <a:noFill/>
          </a:ln>
        </p:spPr>
        <p:txBody>
          <a:bodyPr vert="horz" wrap="square" lIns="91461" tIns="45731" rIns="91461" bIns="45731"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1656074384"/>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2000" advClick="0" advTm="5000">
        <p15:prstTrans prst="prestige"/>
      </p:transition>
    </mc:Choice>
    <mc:Fallback>
      <p:transition spd="slow" advClick="0" advTm="5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500" fill="hold"/>
                                        <p:tgtEl>
                                          <p:spTgt spid="30"/>
                                        </p:tgtEl>
                                        <p:attrNameLst>
                                          <p:attrName>ppt_w</p:attrName>
                                        </p:attrNameLst>
                                      </p:cBhvr>
                                      <p:tavLst>
                                        <p:tav tm="0">
                                          <p:val>
                                            <p:fltVal val="0"/>
                                          </p:val>
                                        </p:tav>
                                        <p:tav tm="100000">
                                          <p:val>
                                            <p:strVal val="#ppt_w"/>
                                          </p:val>
                                        </p:tav>
                                      </p:tavLst>
                                    </p:anim>
                                    <p:anim calcmode="lin" valueType="num">
                                      <p:cBhvr>
                                        <p:cTn id="14" dur="500" fill="hold"/>
                                        <p:tgtEl>
                                          <p:spTgt spid="30"/>
                                        </p:tgtEl>
                                        <p:attrNameLst>
                                          <p:attrName>ppt_h</p:attrName>
                                        </p:attrNameLst>
                                      </p:cBhvr>
                                      <p:tavLst>
                                        <p:tav tm="0">
                                          <p:val>
                                            <p:fltVal val="0"/>
                                          </p:val>
                                        </p:tav>
                                        <p:tav tm="100000">
                                          <p:val>
                                            <p:strVal val="#ppt_h"/>
                                          </p:val>
                                        </p:tav>
                                      </p:tavLst>
                                    </p:anim>
                                    <p:animEffect transition="in" filter="fade">
                                      <p:cBhvr>
                                        <p:cTn id="15" dur="500"/>
                                        <p:tgtEl>
                                          <p:spTgt spid="30"/>
                                        </p:tgtEl>
                                      </p:cBhvr>
                                    </p:animEffect>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39"/>
                                        </p:tgtEl>
                                        <p:attrNameLst>
                                          <p:attrName>style.visibility</p:attrName>
                                        </p:attrNameLst>
                                      </p:cBhvr>
                                      <p:to>
                                        <p:strVal val="visible"/>
                                      </p:to>
                                    </p:set>
                                    <p:animEffect transition="in" filter="fade">
                                      <p:cBhvr>
                                        <p:cTn id="19" dur="1000"/>
                                        <p:tgtEl>
                                          <p:spTgt spid="39"/>
                                        </p:tgtEl>
                                      </p:cBhvr>
                                    </p:animEffect>
                                    <p:anim calcmode="lin" valueType="num">
                                      <p:cBhvr>
                                        <p:cTn id="20" dur="1000" fill="hold"/>
                                        <p:tgtEl>
                                          <p:spTgt spid="39"/>
                                        </p:tgtEl>
                                        <p:attrNameLst>
                                          <p:attrName>ppt_x</p:attrName>
                                        </p:attrNameLst>
                                      </p:cBhvr>
                                      <p:tavLst>
                                        <p:tav tm="0">
                                          <p:val>
                                            <p:strVal val="#ppt_x"/>
                                          </p:val>
                                        </p:tav>
                                        <p:tav tm="100000">
                                          <p:val>
                                            <p:strVal val="#ppt_x"/>
                                          </p:val>
                                        </p:tav>
                                      </p:tavLst>
                                    </p:anim>
                                    <p:anim calcmode="lin" valueType="num">
                                      <p:cBhvr>
                                        <p:cTn id="21" dur="1000" fill="hold"/>
                                        <p:tgtEl>
                                          <p:spTgt spid="39"/>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53" presetClass="entr" presetSubtype="16" fill="hold" grpId="0" nodeType="afterEffect">
                                  <p:stCondLst>
                                    <p:cond delay="0"/>
                                  </p:stCondLst>
                                  <p:iterate type="lt">
                                    <p:tmPct val="0"/>
                                  </p:iterate>
                                  <p:childTnLst>
                                    <p:set>
                                      <p:cBhvr>
                                        <p:cTn id="24" dur="1" fill="hold">
                                          <p:stCondLst>
                                            <p:cond delay="0"/>
                                          </p:stCondLst>
                                        </p:cTn>
                                        <p:tgtEl>
                                          <p:spTgt spid="29"/>
                                        </p:tgtEl>
                                        <p:attrNameLst>
                                          <p:attrName>style.visibility</p:attrName>
                                        </p:attrNameLst>
                                      </p:cBhvr>
                                      <p:to>
                                        <p:strVal val="visible"/>
                                      </p:to>
                                    </p:set>
                                    <p:anim calcmode="lin" valueType="num">
                                      <p:cBhvr>
                                        <p:cTn id="25" dur="500" fill="hold"/>
                                        <p:tgtEl>
                                          <p:spTgt spid="29"/>
                                        </p:tgtEl>
                                        <p:attrNameLst>
                                          <p:attrName>ppt_w</p:attrName>
                                        </p:attrNameLst>
                                      </p:cBhvr>
                                      <p:tavLst>
                                        <p:tav tm="0">
                                          <p:val>
                                            <p:fltVal val="0"/>
                                          </p:val>
                                        </p:tav>
                                        <p:tav tm="100000">
                                          <p:val>
                                            <p:strVal val="#ppt_w"/>
                                          </p:val>
                                        </p:tav>
                                      </p:tavLst>
                                    </p:anim>
                                    <p:anim calcmode="lin" valueType="num">
                                      <p:cBhvr>
                                        <p:cTn id="26" dur="500" fill="hold"/>
                                        <p:tgtEl>
                                          <p:spTgt spid="29"/>
                                        </p:tgtEl>
                                        <p:attrNameLst>
                                          <p:attrName>ppt_h</p:attrName>
                                        </p:attrNameLst>
                                      </p:cBhvr>
                                      <p:tavLst>
                                        <p:tav tm="0">
                                          <p:val>
                                            <p:fltVal val="0"/>
                                          </p:val>
                                        </p:tav>
                                        <p:tav tm="100000">
                                          <p:val>
                                            <p:strVal val="#ppt_h"/>
                                          </p:val>
                                        </p:tav>
                                      </p:tavLst>
                                    </p:anim>
                                    <p:animEffect transition="in" filter="fade">
                                      <p:cBhvr>
                                        <p:cTn id="27" dur="500"/>
                                        <p:tgtEl>
                                          <p:spTgt spid="29"/>
                                        </p:tgtEl>
                                      </p:cBhvr>
                                    </p:animEffect>
                                  </p:childTnLst>
                                </p:cTn>
                              </p:par>
                            </p:childTnLst>
                          </p:cTn>
                        </p:par>
                        <p:par>
                          <p:cTn id="28" fill="hold">
                            <p:stCondLst>
                              <p:cond delay="2500"/>
                            </p:stCondLst>
                            <p:childTnLst>
                              <p:par>
                                <p:cTn id="29" presetID="9" presetClass="entr" presetSubtype="0" fill="hold" grpId="0"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dissolve">
                                      <p:cBhvr>
                                        <p:cTn id="31" dur="500"/>
                                        <p:tgtEl>
                                          <p:spTgt spid="36"/>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up)">
                                      <p:cBhvr>
                                        <p:cTn id="35" dur="500"/>
                                        <p:tgtEl>
                                          <p:spTgt spid="8"/>
                                        </p:tgtEl>
                                      </p:cBhvr>
                                    </p:animEffect>
                                  </p:childTnLst>
                                </p:cTn>
                              </p:par>
                            </p:childTnLst>
                          </p:cTn>
                        </p:par>
                        <p:par>
                          <p:cTn id="36" fill="hold">
                            <p:stCondLst>
                              <p:cond delay="3500"/>
                            </p:stCondLst>
                            <p:childTnLst>
                              <p:par>
                                <p:cTn id="37" presetID="2" presetClass="entr" presetSubtype="2" fill="hold" nodeType="afterEffect">
                                  <p:stCondLst>
                                    <p:cond delay="0"/>
                                  </p:stCondLst>
                                  <p:childTnLst>
                                    <p:set>
                                      <p:cBhvr>
                                        <p:cTn id="38" dur="1" fill="hold">
                                          <p:stCondLst>
                                            <p:cond delay="0"/>
                                          </p:stCondLst>
                                        </p:cTn>
                                        <p:tgtEl>
                                          <p:spTgt spid="9"/>
                                        </p:tgtEl>
                                        <p:attrNameLst>
                                          <p:attrName>style.visibility</p:attrName>
                                        </p:attrNameLst>
                                      </p:cBhvr>
                                      <p:to>
                                        <p:strVal val="visible"/>
                                      </p:to>
                                    </p:set>
                                    <p:anim calcmode="lin" valueType="num">
                                      <p:cBhvr additive="base">
                                        <p:cTn id="39" dur="500" fill="hold"/>
                                        <p:tgtEl>
                                          <p:spTgt spid="9"/>
                                        </p:tgtEl>
                                        <p:attrNameLst>
                                          <p:attrName>ppt_x</p:attrName>
                                        </p:attrNameLst>
                                      </p:cBhvr>
                                      <p:tavLst>
                                        <p:tav tm="0">
                                          <p:val>
                                            <p:strVal val="1+#ppt_w/2"/>
                                          </p:val>
                                        </p:tav>
                                        <p:tav tm="100000">
                                          <p:val>
                                            <p:strVal val="#ppt_x"/>
                                          </p:val>
                                        </p:tav>
                                      </p:tavLst>
                                    </p:anim>
                                    <p:anim calcmode="lin" valueType="num">
                                      <p:cBhvr additive="base">
                                        <p:cTn id="40" dur="500" fill="hold"/>
                                        <p:tgtEl>
                                          <p:spTgt spid="9"/>
                                        </p:tgtEl>
                                        <p:attrNameLst>
                                          <p:attrName>ppt_y</p:attrName>
                                        </p:attrNameLst>
                                      </p:cBhvr>
                                      <p:tavLst>
                                        <p:tav tm="0">
                                          <p:val>
                                            <p:strVal val="#ppt_y"/>
                                          </p:val>
                                        </p:tav>
                                        <p:tav tm="100000">
                                          <p:val>
                                            <p:strVal val="#ppt_y"/>
                                          </p:val>
                                        </p:tav>
                                      </p:tavLst>
                                    </p:anim>
                                  </p:childTnLst>
                                </p:cTn>
                              </p:par>
                            </p:childTnLst>
                          </p:cTn>
                        </p:par>
                        <p:par>
                          <p:cTn id="41" fill="hold">
                            <p:stCondLst>
                              <p:cond delay="4000"/>
                            </p:stCondLst>
                            <p:childTnLst>
                              <p:par>
                                <p:cTn id="42" presetID="2" presetClass="entr" presetSubtype="2"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additive="base">
                                        <p:cTn id="44" dur="500" fill="hold"/>
                                        <p:tgtEl>
                                          <p:spTgt spid="12"/>
                                        </p:tgtEl>
                                        <p:attrNameLst>
                                          <p:attrName>ppt_x</p:attrName>
                                        </p:attrNameLst>
                                      </p:cBhvr>
                                      <p:tavLst>
                                        <p:tav tm="0">
                                          <p:val>
                                            <p:strVal val="1+#ppt_w/2"/>
                                          </p:val>
                                        </p:tav>
                                        <p:tav tm="100000">
                                          <p:val>
                                            <p:strVal val="#ppt_x"/>
                                          </p:val>
                                        </p:tav>
                                      </p:tavLst>
                                    </p:anim>
                                    <p:anim calcmode="lin" valueType="num">
                                      <p:cBhvr additive="base">
                                        <p:cTn id="45" dur="500" fill="hold"/>
                                        <p:tgtEl>
                                          <p:spTgt spid="12"/>
                                        </p:tgtEl>
                                        <p:attrNameLst>
                                          <p:attrName>ppt_y</p:attrName>
                                        </p:attrNameLst>
                                      </p:cBhvr>
                                      <p:tavLst>
                                        <p:tav tm="0">
                                          <p:val>
                                            <p:strVal val="#ppt_y"/>
                                          </p:val>
                                        </p:tav>
                                        <p:tav tm="100000">
                                          <p:val>
                                            <p:strVal val="#ppt_y"/>
                                          </p:val>
                                        </p:tav>
                                      </p:tavLst>
                                    </p:anim>
                                  </p:childTnLst>
                                </p:cTn>
                              </p:par>
                            </p:childTnLst>
                          </p:cTn>
                        </p:par>
                        <p:par>
                          <p:cTn id="46" fill="hold">
                            <p:stCondLst>
                              <p:cond delay="4500"/>
                            </p:stCondLst>
                            <p:childTnLst>
                              <p:par>
                                <p:cTn id="47" presetID="2" presetClass="entr" presetSubtype="2"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000"/>
                            </p:stCondLst>
                            <p:childTnLst>
                              <p:par>
                                <p:cTn id="52" presetID="47"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1000"/>
                                        <p:tgtEl>
                                          <p:spTgt spid="32"/>
                                        </p:tgtEl>
                                      </p:cBhvr>
                                    </p:animEffect>
                                    <p:anim calcmode="lin" valueType="num">
                                      <p:cBhvr>
                                        <p:cTn id="55" dur="1000" fill="hold"/>
                                        <p:tgtEl>
                                          <p:spTgt spid="32"/>
                                        </p:tgtEl>
                                        <p:attrNameLst>
                                          <p:attrName>ppt_x</p:attrName>
                                        </p:attrNameLst>
                                      </p:cBhvr>
                                      <p:tavLst>
                                        <p:tav tm="0">
                                          <p:val>
                                            <p:strVal val="#ppt_x"/>
                                          </p:val>
                                        </p:tav>
                                        <p:tav tm="100000">
                                          <p:val>
                                            <p:strVal val="#ppt_x"/>
                                          </p:val>
                                        </p:tav>
                                      </p:tavLst>
                                    </p:anim>
                                    <p:anim calcmode="lin" valueType="num">
                                      <p:cBhvr>
                                        <p:cTn id="56" dur="1000" fill="hold"/>
                                        <p:tgtEl>
                                          <p:spTgt spid="32"/>
                                        </p:tgtEl>
                                        <p:attrNameLst>
                                          <p:attrName>ppt_y</p:attrName>
                                        </p:attrNameLst>
                                      </p:cBhvr>
                                      <p:tavLst>
                                        <p:tav tm="0">
                                          <p:val>
                                            <p:strVal val="#ppt_y-.1"/>
                                          </p:val>
                                        </p:tav>
                                        <p:tav tm="100000">
                                          <p:val>
                                            <p:strVal val="#ppt_y"/>
                                          </p:val>
                                        </p:tav>
                                      </p:tavLst>
                                    </p:anim>
                                  </p:childTnLst>
                                </p:cTn>
                              </p:par>
                            </p:childTnLst>
                          </p:cTn>
                        </p:par>
                        <p:par>
                          <p:cTn id="57" fill="hold">
                            <p:stCondLst>
                              <p:cond delay="6000"/>
                            </p:stCondLst>
                            <p:childTnLst>
                              <p:par>
                                <p:cTn id="58" presetID="10" presetClass="entr" presetSubtype="0" fill="hold" grpId="1"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par>
                                <p:cTn id="61" presetID="10" presetClass="entr" presetSubtype="0" fill="hold" grpId="1" nodeType="withEffect">
                                  <p:stCondLst>
                                    <p:cond delay="0"/>
                                  </p:stCondLst>
                                  <p:childTnLst>
                                    <p:set>
                                      <p:cBhvr>
                                        <p:cTn id="62" dur="1" fill="hold">
                                          <p:stCondLst>
                                            <p:cond delay="0"/>
                                          </p:stCondLst>
                                        </p:cTn>
                                        <p:tgtEl>
                                          <p:spTgt spid="20"/>
                                        </p:tgtEl>
                                        <p:attrNameLst>
                                          <p:attrName>style.visibility</p:attrName>
                                        </p:attrNameLst>
                                      </p:cBhvr>
                                      <p:to>
                                        <p:strVal val="visible"/>
                                      </p:to>
                                    </p:set>
                                    <p:animEffect transition="in" filter="fade">
                                      <p:cBhvr>
                                        <p:cTn id="63" dur="500"/>
                                        <p:tgtEl>
                                          <p:spTgt spid="20"/>
                                        </p:tgtEl>
                                      </p:cBhvr>
                                    </p:animEffect>
                                  </p:childTnLst>
                                </p:cTn>
                              </p:par>
                              <p:par>
                                <p:cTn id="64" presetID="10" presetClass="entr" presetSubtype="0" fill="hold" grpId="1" nodeType="withEffect">
                                  <p:stCondLst>
                                    <p:cond delay="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500"/>
                                        <p:tgtEl>
                                          <p:spTgt spid="21"/>
                                        </p:tgtEl>
                                      </p:cBhvr>
                                    </p:animEffect>
                                  </p:childTnLst>
                                </p:cTn>
                              </p:par>
                              <p:par>
                                <p:cTn id="67" presetID="10" presetClass="entr" presetSubtype="0" fill="hold" grpId="1"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par>
                                <p:cTn id="70" presetID="10" presetClass="entr" presetSubtype="0" fill="hold" grpId="1" nodeType="withEffect">
                                  <p:stCondLst>
                                    <p:cond delay="0"/>
                                  </p:stCondLst>
                                  <p:childTnLst>
                                    <p:set>
                                      <p:cBhvr>
                                        <p:cTn id="71" dur="1" fill="hold">
                                          <p:stCondLst>
                                            <p:cond delay="0"/>
                                          </p:stCondLst>
                                        </p:cTn>
                                        <p:tgtEl>
                                          <p:spTgt spid="23"/>
                                        </p:tgtEl>
                                        <p:attrNameLst>
                                          <p:attrName>style.visibility</p:attrName>
                                        </p:attrNameLst>
                                      </p:cBhvr>
                                      <p:to>
                                        <p:strVal val="visible"/>
                                      </p:to>
                                    </p:set>
                                    <p:animEffect transition="in" filter="fade">
                                      <p:cBhvr>
                                        <p:cTn id="72" dur="500"/>
                                        <p:tgtEl>
                                          <p:spTgt spid="23"/>
                                        </p:tgtEl>
                                      </p:cBhvr>
                                    </p:animEffect>
                                  </p:childTnLst>
                                </p:cTn>
                              </p:par>
                              <p:par>
                                <p:cTn id="73" presetID="10" presetClass="entr" presetSubtype="0" fill="hold" grpId="1" nodeType="withEffect">
                                  <p:stCondLst>
                                    <p:cond delay="0"/>
                                  </p:stCondLst>
                                  <p:childTnLst>
                                    <p:set>
                                      <p:cBhvr>
                                        <p:cTn id="74" dur="1" fill="hold">
                                          <p:stCondLst>
                                            <p:cond delay="0"/>
                                          </p:stCondLst>
                                        </p:cTn>
                                        <p:tgtEl>
                                          <p:spTgt spid="24"/>
                                        </p:tgtEl>
                                        <p:attrNameLst>
                                          <p:attrName>style.visibility</p:attrName>
                                        </p:attrNameLst>
                                      </p:cBhvr>
                                      <p:to>
                                        <p:strVal val="visible"/>
                                      </p:to>
                                    </p:set>
                                    <p:animEffect transition="in" filter="fade">
                                      <p:cBhvr>
                                        <p:cTn id="75" dur="500"/>
                                        <p:tgtEl>
                                          <p:spTgt spid="24"/>
                                        </p:tgtEl>
                                      </p:cBhvr>
                                    </p:animEffect>
                                  </p:childTnLst>
                                </p:cTn>
                              </p:par>
                              <p:par>
                                <p:cTn id="76" presetID="10" presetClass="entr" presetSubtype="0" fill="hold" grpId="1" nodeType="withEffect">
                                  <p:stCondLst>
                                    <p:cond delay="0"/>
                                  </p:stCondLst>
                                  <p:childTnLst>
                                    <p:set>
                                      <p:cBhvr>
                                        <p:cTn id="77" dur="1" fill="hold">
                                          <p:stCondLst>
                                            <p:cond delay="0"/>
                                          </p:stCondLst>
                                        </p:cTn>
                                        <p:tgtEl>
                                          <p:spTgt spid="25"/>
                                        </p:tgtEl>
                                        <p:attrNameLst>
                                          <p:attrName>style.visibility</p:attrName>
                                        </p:attrNameLst>
                                      </p:cBhvr>
                                      <p:to>
                                        <p:strVal val="visible"/>
                                      </p:to>
                                    </p:set>
                                    <p:animEffect transition="in" filter="fade">
                                      <p:cBhvr>
                                        <p:cTn id="78" dur="500"/>
                                        <p:tgtEl>
                                          <p:spTgt spid="25"/>
                                        </p:tgtEl>
                                      </p:cBhvr>
                                    </p:animEffect>
                                  </p:childTnLst>
                                </p:cTn>
                              </p:par>
                              <p:par>
                                <p:cTn id="79" presetID="10" presetClass="entr" presetSubtype="0" fill="hold" grpId="1" nodeType="withEffect">
                                  <p:stCondLst>
                                    <p:cond delay="0"/>
                                  </p:stCondLst>
                                  <p:childTnLst>
                                    <p:set>
                                      <p:cBhvr>
                                        <p:cTn id="80" dur="1" fill="hold">
                                          <p:stCondLst>
                                            <p:cond delay="0"/>
                                          </p:stCondLst>
                                        </p:cTn>
                                        <p:tgtEl>
                                          <p:spTgt spid="26"/>
                                        </p:tgtEl>
                                        <p:attrNameLst>
                                          <p:attrName>style.visibility</p:attrName>
                                        </p:attrNameLst>
                                      </p:cBhvr>
                                      <p:to>
                                        <p:strVal val="visible"/>
                                      </p:to>
                                    </p:set>
                                    <p:animEffect transition="in" filter="fade">
                                      <p:cBhvr>
                                        <p:cTn id="81" dur="500"/>
                                        <p:tgtEl>
                                          <p:spTgt spid="26"/>
                                        </p:tgtEl>
                                      </p:cBhvr>
                                    </p:animEffect>
                                  </p:childTnLst>
                                </p:cTn>
                              </p:par>
                              <p:par>
                                <p:cTn id="82" presetID="10" presetClass="entr" presetSubtype="0" fill="hold" grpId="1" nodeType="withEffect">
                                  <p:stCondLst>
                                    <p:cond delay="0"/>
                                  </p:stCondLst>
                                  <p:childTnLst>
                                    <p:set>
                                      <p:cBhvr>
                                        <p:cTn id="83" dur="1" fill="hold">
                                          <p:stCondLst>
                                            <p:cond delay="0"/>
                                          </p:stCondLst>
                                        </p:cTn>
                                        <p:tgtEl>
                                          <p:spTgt spid="27"/>
                                        </p:tgtEl>
                                        <p:attrNameLst>
                                          <p:attrName>style.visibility</p:attrName>
                                        </p:attrNameLst>
                                      </p:cBhvr>
                                      <p:to>
                                        <p:strVal val="visible"/>
                                      </p:to>
                                    </p:set>
                                    <p:animEffect transition="in" filter="fade">
                                      <p:cBhvr>
                                        <p:cTn id="84" dur="500"/>
                                        <p:tgtEl>
                                          <p:spTgt spid="27"/>
                                        </p:tgtEl>
                                      </p:cBhvr>
                                    </p:animEffect>
                                  </p:childTnLst>
                                </p:cTn>
                              </p:par>
                              <p:par>
                                <p:cTn id="85" presetID="10" presetClass="entr" presetSubtype="0" fill="hold" grpId="1"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par>
                          <p:cTn id="88" fill="hold">
                            <p:stCondLst>
                              <p:cond delay="6500"/>
                            </p:stCondLst>
                            <p:childTnLst>
                              <p:par>
                                <p:cTn id="89" presetID="1" presetClass="path" presetSubtype="0" repeatCount="3000" accel="50000" decel="50000" fill="remove" grpId="0" nodeType="afterEffect">
                                  <p:stCondLst>
                                    <p:cond delay="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0" dur="2000" fill="hold"/>
                                        <p:tgtEl>
                                          <p:spTgt spid="19"/>
                                        </p:tgtEl>
                                        <p:attrNameLst>
                                          <p:attrName>ppt_x</p:attrName>
                                          <p:attrName>ppt_y</p:attrName>
                                        </p:attrNameLst>
                                      </p:cBhvr>
                                      <p:rCtr x="17" y="18981"/>
                                    </p:animMotion>
                                  </p:childTnLst>
                                </p:cTn>
                              </p:par>
                              <p:par>
                                <p:cTn id="91" presetID="1" presetClass="path" presetSubtype="0" repeatCount="3000" accel="50000" decel="50000" fill="remove" grpId="0" nodeType="withEffect">
                                  <p:stCondLst>
                                    <p:cond delay="1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2" dur="2000" fill="hold"/>
                                        <p:tgtEl>
                                          <p:spTgt spid="20"/>
                                        </p:tgtEl>
                                        <p:attrNameLst>
                                          <p:attrName>ppt_x</p:attrName>
                                          <p:attrName>ppt_y</p:attrName>
                                        </p:attrNameLst>
                                      </p:cBhvr>
                                      <p:rCtr x="17" y="18981"/>
                                    </p:animMotion>
                                  </p:childTnLst>
                                </p:cTn>
                              </p:par>
                              <p:par>
                                <p:cTn id="93" presetID="1" presetClass="path" presetSubtype="0" repeatCount="3000" accel="50000" decel="50000" fill="remove" grpId="0" nodeType="withEffect">
                                  <p:stCondLst>
                                    <p:cond delay="2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4" dur="2000" fill="hold"/>
                                        <p:tgtEl>
                                          <p:spTgt spid="21"/>
                                        </p:tgtEl>
                                        <p:attrNameLst>
                                          <p:attrName>ppt_x</p:attrName>
                                          <p:attrName>ppt_y</p:attrName>
                                        </p:attrNameLst>
                                      </p:cBhvr>
                                      <p:rCtr x="17" y="18981"/>
                                    </p:animMotion>
                                  </p:childTnLst>
                                </p:cTn>
                              </p:par>
                              <p:par>
                                <p:cTn id="95" presetID="1" presetClass="path" presetSubtype="0" repeatCount="3000" accel="50000" decel="50000" fill="remove" grpId="0" nodeType="withEffect">
                                  <p:stCondLst>
                                    <p:cond delay="3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6" dur="2000" fill="hold"/>
                                        <p:tgtEl>
                                          <p:spTgt spid="22"/>
                                        </p:tgtEl>
                                        <p:attrNameLst>
                                          <p:attrName>ppt_x</p:attrName>
                                          <p:attrName>ppt_y</p:attrName>
                                        </p:attrNameLst>
                                      </p:cBhvr>
                                      <p:rCtr x="17" y="18981"/>
                                    </p:animMotion>
                                  </p:childTnLst>
                                </p:cTn>
                              </p:par>
                              <p:par>
                                <p:cTn id="97" presetID="1" presetClass="path" presetSubtype="0" repeatCount="3000" accel="50000" decel="50000" fill="remove" grpId="0" nodeType="withEffect">
                                  <p:stCondLst>
                                    <p:cond delay="4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98" dur="2000" fill="hold"/>
                                        <p:tgtEl>
                                          <p:spTgt spid="23"/>
                                        </p:tgtEl>
                                        <p:attrNameLst>
                                          <p:attrName>ppt_x</p:attrName>
                                          <p:attrName>ppt_y</p:attrName>
                                        </p:attrNameLst>
                                      </p:cBhvr>
                                      <p:rCtr x="17" y="18981"/>
                                    </p:animMotion>
                                  </p:childTnLst>
                                </p:cTn>
                              </p:par>
                              <p:par>
                                <p:cTn id="99" presetID="1" presetClass="path" presetSubtype="0" repeatCount="3000" accel="50000" decel="50000" fill="remove" grpId="0" nodeType="withEffect">
                                  <p:stCondLst>
                                    <p:cond delay="5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0" dur="2000" fill="hold"/>
                                        <p:tgtEl>
                                          <p:spTgt spid="24"/>
                                        </p:tgtEl>
                                        <p:attrNameLst>
                                          <p:attrName>ppt_x</p:attrName>
                                          <p:attrName>ppt_y</p:attrName>
                                        </p:attrNameLst>
                                      </p:cBhvr>
                                      <p:rCtr x="17" y="18981"/>
                                    </p:animMotion>
                                  </p:childTnLst>
                                </p:cTn>
                              </p:par>
                              <p:par>
                                <p:cTn id="101" presetID="1" presetClass="path" presetSubtype="0" repeatCount="3000" accel="50000" decel="50000" fill="remove" grpId="0" nodeType="withEffect">
                                  <p:stCondLst>
                                    <p:cond delay="6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2" dur="2000" fill="hold"/>
                                        <p:tgtEl>
                                          <p:spTgt spid="25"/>
                                        </p:tgtEl>
                                        <p:attrNameLst>
                                          <p:attrName>ppt_x</p:attrName>
                                          <p:attrName>ppt_y</p:attrName>
                                        </p:attrNameLst>
                                      </p:cBhvr>
                                      <p:rCtr x="17" y="18981"/>
                                    </p:animMotion>
                                  </p:childTnLst>
                                </p:cTn>
                              </p:par>
                              <p:par>
                                <p:cTn id="103" presetID="1" presetClass="path" presetSubtype="0" repeatCount="3000" accel="50000" decel="50000" fill="remove" grpId="0" nodeType="withEffect">
                                  <p:stCondLst>
                                    <p:cond delay="7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4" dur="2000" fill="hold"/>
                                        <p:tgtEl>
                                          <p:spTgt spid="26"/>
                                        </p:tgtEl>
                                        <p:attrNameLst>
                                          <p:attrName>ppt_x</p:attrName>
                                          <p:attrName>ppt_y</p:attrName>
                                        </p:attrNameLst>
                                      </p:cBhvr>
                                      <p:rCtr x="17" y="18981"/>
                                    </p:animMotion>
                                  </p:childTnLst>
                                </p:cTn>
                              </p:par>
                              <p:par>
                                <p:cTn id="105" presetID="1" presetClass="path" presetSubtype="0" repeatCount="3000" accel="50000" decel="50000" fill="remove" grpId="0" nodeType="withEffect">
                                  <p:stCondLst>
                                    <p:cond delay="8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6" dur="2000" fill="hold"/>
                                        <p:tgtEl>
                                          <p:spTgt spid="27"/>
                                        </p:tgtEl>
                                        <p:attrNameLst>
                                          <p:attrName>ppt_x</p:attrName>
                                          <p:attrName>ppt_y</p:attrName>
                                        </p:attrNameLst>
                                      </p:cBhvr>
                                      <p:rCtr x="17" y="18981"/>
                                    </p:animMotion>
                                  </p:childTnLst>
                                </p:cTn>
                              </p:par>
                              <p:par>
                                <p:cTn id="107" presetID="1" presetClass="path" presetSubtype="0" repeatCount="3000" accel="50000" decel="50000" fill="remove" grpId="0" nodeType="withEffect">
                                  <p:stCondLst>
                                    <p:cond delay="900"/>
                                  </p:stCondLst>
                                  <p:childTnLst>
                                    <p:animMotion origin="layout" path="M -0.00087 0.00309 C 0.05885 0.00309 0.10781 0.08673 0.10781 0.19167 C 0.10781 0.29722 0.05885 0.38303 -0.00087 0.38303 C -0.06076 0.38303 -0.1092 0.29722 -0.1092 0.19167 C -0.1092 0.08673 -0.06076 0.00309 -0.00087 0.00309 Z " pathEditMode="relative" rAng="0" ptsTypes="fffff">
                                      <p:cBhvr>
                                        <p:cTn id="108" dur="2000" fill="hold"/>
                                        <p:tgtEl>
                                          <p:spTgt spid="28"/>
                                        </p:tgtEl>
                                        <p:attrNameLst>
                                          <p:attrName>ppt_x</p:attrName>
                                          <p:attrName>ppt_y</p:attrName>
                                        </p:attrNameLst>
                                      </p:cBhvr>
                                      <p:rCtr x="17" y="1898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8" grpId="0" animBg="1"/>
      <p:bldP spid="19" grpId="0" animBg="1"/>
      <p:bldP spid="19" grpId="1" animBg="1"/>
      <p:bldP spid="20" grpId="0" animBg="1"/>
      <p:bldP spid="20" grpId="1" animBg="1"/>
      <p:bldP spid="21" grpId="0" animBg="1"/>
      <p:bldP spid="21"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p:bldP spid="30" grpId="0" animBg="1"/>
      <p:bldP spid="36" grpId="0"/>
      <p:bldP spid="3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4"/>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625</TotalTime>
  <Words>2273</Words>
  <Application>Microsoft Office PowerPoint</Application>
  <PresentationFormat>自定义</PresentationFormat>
  <Paragraphs>272</Paragraphs>
  <Slides>23</Slides>
  <Notes>22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23</vt:i4>
      </vt:variant>
    </vt:vector>
  </HeadingPairs>
  <TitlesOfParts>
    <vt:vector size="35" baseType="lpstr">
      <vt:lpstr>Arial</vt:lpstr>
      <vt:lpstr>宋体</vt:lpstr>
      <vt:lpstr>Calibri</vt:lpstr>
      <vt:lpstr>굴림</vt:lpstr>
      <vt:lpstr>华文黑体</vt:lpstr>
      <vt:lpstr>맑은 고딕</vt:lpstr>
      <vt:lpstr>微软雅黑</vt:lpstr>
      <vt:lpstr>Arial Black</vt:lpstr>
      <vt:lpstr>Roboto condensed</vt:lpstr>
      <vt:lpstr>Times New Roman</vt: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毕业论文答辩</dc:title>
  <dc:creator>第一PPT</dc:creator>
  <cp:keywords>www.1ppt.com</cp:keywords>
  <cp:lastModifiedBy>Windows User</cp:lastModifiedBy>
  <cp:revision>75</cp:revision>
  <dcterms:created xsi:type="dcterms:W3CDTF">2014-08-23T07:50:08Z</dcterms:created>
  <dcterms:modified xsi:type="dcterms:W3CDTF">2019-05-05T07:34:58Z</dcterms:modified>
</cp:coreProperties>
</file>