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8" r:id="rId4"/>
    <p:sldId id="259" r:id="rId5"/>
    <p:sldId id="257" r:id="rId6"/>
    <p:sldId id="260" r:id="rId7"/>
    <p:sldId id="261" r:id="rId8"/>
    <p:sldId id="262" r:id="rId9"/>
    <p:sldId id="264" r:id="rId10"/>
    <p:sldId id="263" r:id="rId11"/>
    <p:sldId id="265" r:id="rId12"/>
    <p:sldId id="266" r:id="rId13"/>
    <p:sldId id="267" r:id="rId14"/>
    <p:sldId id="268" r:id="rId15"/>
    <p:sldId id="270" r:id="rId16"/>
    <p:sldId id="269" r:id="rId17"/>
    <p:sldId id="271" r:id="rId18"/>
    <p:sldId id="272" r:id="rId19"/>
    <p:sldId id="273" r:id="rId20"/>
    <p:sldId id="274" r:id="rId21"/>
    <p:sldId id="276" r:id="rId22"/>
    <p:sldId id="275" r:id="rId23"/>
    <p:sldId id="277" r:id="rId24"/>
    <p:sldId id="279" r:id="rId25"/>
    <p:sldId id="280" r:id="rId26"/>
    <p:sldId id="278"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F7F8F9"/>
    <a:srgbClr val="F3ED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848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3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810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3740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380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1763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095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8994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512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2383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7945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731628" y="6443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9248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74a1f68bca9cdacd02932f36fbb3096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 y="2880995"/>
            <a:ext cx="12216765" cy="3597275"/>
          </a:xfrm>
          <a:prstGeom prst="rect">
            <a:avLst/>
          </a:prstGeom>
        </p:spPr>
      </p:pic>
      <p:pic>
        <p:nvPicPr>
          <p:cNvPr id="8" name="图片 7" descr="5fb85573ce073868b2584dac8a6a7be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07560" y="391160"/>
            <a:ext cx="3197860" cy="3197860"/>
          </a:xfrm>
          <a:prstGeom prst="rect">
            <a:avLst/>
          </a:prstGeom>
        </p:spPr>
      </p:pic>
      <p:pic>
        <p:nvPicPr>
          <p:cNvPr id="3" name="图片 2" descr="a2ea6f850d8bafbeae5d4432ac04766a"/>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940" y="3744595"/>
            <a:ext cx="12158345" cy="32004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8" name="空心弧 7"/>
          <p:cNvSpPr/>
          <p:nvPr/>
        </p:nvSpPr>
        <p:spPr>
          <a:xfrm>
            <a:off x="4229931" y="2286318"/>
            <a:ext cx="3733339" cy="3735456"/>
          </a:xfrm>
          <a:prstGeom prst="blockArc">
            <a:avLst>
              <a:gd name="adj1" fmla="val 11691848"/>
              <a:gd name="adj2" fmla="val 20744621"/>
              <a:gd name="adj3" fmla="val 20448"/>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1" name="空心弧 50"/>
          <p:cNvSpPr/>
          <p:nvPr/>
        </p:nvSpPr>
        <p:spPr>
          <a:xfrm flipV="1">
            <a:off x="7163269" y="1666212"/>
            <a:ext cx="3733339" cy="3733339"/>
          </a:xfrm>
          <a:prstGeom prst="blockArc">
            <a:avLst>
              <a:gd name="adj1" fmla="val 11691848"/>
              <a:gd name="adj2" fmla="val 20744621"/>
              <a:gd name="adj3" fmla="val 20448"/>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2" name="空心弧 51"/>
          <p:cNvSpPr/>
          <p:nvPr/>
        </p:nvSpPr>
        <p:spPr>
          <a:xfrm flipV="1">
            <a:off x="1296593" y="1666212"/>
            <a:ext cx="3733339" cy="3733339"/>
          </a:xfrm>
          <a:prstGeom prst="blockArc">
            <a:avLst>
              <a:gd name="adj1" fmla="val 11691848"/>
              <a:gd name="adj2" fmla="val 20744621"/>
              <a:gd name="adj3" fmla="val 20448"/>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3" name="任意多边形 62"/>
          <p:cNvSpPr/>
          <p:nvPr/>
        </p:nvSpPr>
        <p:spPr>
          <a:xfrm>
            <a:off x="5630991" y="3761453"/>
            <a:ext cx="931218" cy="939684"/>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6" name="任意多边形 65"/>
          <p:cNvSpPr/>
          <p:nvPr/>
        </p:nvSpPr>
        <p:spPr>
          <a:xfrm rot="19800796">
            <a:off x="2761145" y="3141346"/>
            <a:ext cx="931218" cy="943917"/>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7" name="矩形 66"/>
          <p:cNvSpPr/>
          <p:nvPr/>
        </p:nvSpPr>
        <p:spPr>
          <a:xfrm>
            <a:off x="2346330" y="4743465"/>
            <a:ext cx="1633865" cy="483235"/>
          </a:xfrm>
          <a:prstGeom prst="rect">
            <a:avLst/>
          </a:prstGeom>
          <a:noFill/>
          <a:ln w="9525">
            <a:noFill/>
          </a:ln>
        </p:spPr>
        <p:txBody>
          <a:bodyPr>
            <a:spAutoFit/>
          </a:bodyPr>
          <a:lstStyle/>
          <a:p>
            <a:pPr lvl="0" algn="dist"/>
            <a:r>
              <a:rPr lang="zh-CN" altLang="en-US" sz="2400" dirty="0">
                <a:solidFill>
                  <a:schemeClr val="bg1"/>
                </a:solidFill>
                <a:latin typeface="微软雅黑" panose="020B0503020204020204" charset="-122"/>
                <a:ea typeface="微软雅黑" panose="020B0503020204020204" charset="-122"/>
              </a:rPr>
              <a:t>添加标题</a:t>
            </a:r>
          </a:p>
        </p:txBody>
      </p:sp>
      <p:sp>
        <p:nvSpPr>
          <p:cNvPr id="68" name="矩形 67"/>
          <p:cNvSpPr/>
          <p:nvPr/>
        </p:nvSpPr>
        <p:spPr>
          <a:xfrm>
            <a:off x="8213006" y="4743465"/>
            <a:ext cx="1633865" cy="483235"/>
          </a:xfrm>
          <a:prstGeom prst="rect">
            <a:avLst/>
          </a:prstGeom>
          <a:noFill/>
          <a:ln w="9525">
            <a:noFill/>
          </a:ln>
        </p:spPr>
        <p:txBody>
          <a:bodyPr>
            <a:spAutoFit/>
          </a:bodyPr>
          <a:lstStyle/>
          <a:p>
            <a:pPr lvl="0" algn="dist"/>
            <a:r>
              <a:rPr lang="zh-CN" altLang="en-US" sz="2400" dirty="0">
                <a:solidFill>
                  <a:schemeClr val="bg1"/>
                </a:solidFill>
                <a:latin typeface="微软雅黑" panose="020B0503020204020204" charset="-122"/>
                <a:ea typeface="微软雅黑" panose="020B0503020204020204" charset="-122"/>
              </a:rPr>
              <a:t>添加标题</a:t>
            </a:r>
          </a:p>
        </p:txBody>
      </p:sp>
      <p:sp>
        <p:nvSpPr>
          <p:cNvPr id="69" name="矩形 68"/>
          <p:cNvSpPr/>
          <p:nvPr/>
        </p:nvSpPr>
        <p:spPr>
          <a:xfrm>
            <a:off x="5279668" y="2451397"/>
            <a:ext cx="1633865" cy="483235"/>
          </a:xfrm>
          <a:prstGeom prst="rect">
            <a:avLst/>
          </a:prstGeom>
          <a:noFill/>
          <a:ln w="9525">
            <a:noFill/>
          </a:ln>
        </p:spPr>
        <p:txBody>
          <a:bodyPr>
            <a:spAutoFit/>
          </a:bodyPr>
          <a:lstStyle/>
          <a:p>
            <a:pPr lvl="0" algn="dist"/>
            <a:r>
              <a:rPr lang="zh-CN" altLang="en-US" sz="2400" dirty="0">
                <a:solidFill>
                  <a:schemeClr val="bg1"/>
                </a:solidFill>
                <a:latin typeface="微软雅黑" panose="020B0503020204020204" charset="-122"/>
                <a:ea typeface="微软雅黑" panose="020B0503020204020204" charset="-122"/>
              </a:rPr>
              <a:t>添加标题</a:t>
            </a:r>
          </a:p>
        </p:txBody>
      </p:sp>
      <p:sp>
        <p:nvSpPr>
          <p:cNvPr id="71" name="TextBox 70"/>
          <p:cNvSpPr txBox="1"/>
          <p:nvPr/>
        </p:nvSpPr>
        <p:spPr>
          <a:xfrm>
            <a:off x="7535756" y="1970974"/>
            <a:ext cx="2910058" cy="822960"/>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73" name="TextBox 72"/>
          <p:cNvSpPr txBox="1"/>
          <p:nvPr/>
        </p:nvSpPr>
        <p:spPr>
          <a:xfrm>
            <a:off x="1709293" y="1970974"/>
            <a:ext cx="2907941"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74" name="任意多边形 73"/>
          <p:cNvSpPr/>
          <p:nvPr/>
        </p:nvSpPr>
        <p:spPr>
          <a:xfrm rot="1799204" flipH="1">
            <a:off x="8526234" y="3141346"/>
            <a:ext cx="929103" cy="943917"/>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75" name="TextBox 74"/>
          <p:cNvSpPr txBox="1"/>
          <p:nvPr/>
        </p:nvSpPr>
        <p:spPr>
          <a:xfrm>
            <a:off x="4617234" y="5060926"/>
            <a:ext cx="2910058"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16" presetClass="entr" presetSubtype="37" fill="hold" nodeType="withEffect">
                                  <p:stCondLst>
                                    <p:cond delay="750"/>
                                  </p:stCondLst>
                                  <p:childTnLst>
                                    <p:set>
                                      <p:cBhvr>
                                        <p:cTn id="9" dur="1" fill="hold">
                                          <p:stCondLst>
                                            <p:cond delay="0"/>
                                          </p:stCondLst>
                                        </p:cTn>
                                        <p:tgtEl>
                                          <p:spTgt spid="8"/>
                                        </p:tgtEl>
                                        <p:attrNameLst>
                                          <p:attrName>style.visibility</p:attrName>
                                        </p:attrNameLst>
                                      </p:cBhvr>
                                      <p:to>
                                        <p:strVal val="visible"/>
                                      </p:to>
                                    </p:set>
                                    <p:animEffect transition="in" filter="barn(outVertical)">
                                      <p:cBhvr>
                                        <p:cTn id="10" dur="750"/>
                                        <p:tgtEl>
                                          <p:spTgt spid="8"/>
                                        </p:tgtEl>
                                      </p:cBhvr>
                                    </p:animEffect>
                                  </p:childTnLst>
                                </p:cTn>
                              </p:par>
                              <p:par>
                                <p:cTn id="11" presetID="22" presetClass="entr" presetSubtype="8" fill="hold" nodeType="withEffect">
                                  <p:stCondLst>
                                    <p:cond delay="150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750"/>
                                        <p:tgtEl>
                                          <p:spTgt spid="51"/>
                                        </p:tgtEl>
                                      </p:cBhvr>
                                    </p:animEffect>
                                  </p:childTnLst>
                                </p:cTn>
                              </p:par>
                              <p:par>
                                <p:cTn id="14" presetID="22" presetClass="entr" presetSubtype="2" fill="hold" nodeType="withEffect">
                                  <p:stCondLst>
                                    <p:cond delay="1500"/>
                                  </p:stCondLst>
                                  <p:childTnLst>
                                    <p:set>
                                      <p:cBhvr>
                                        <p:cTn id="15" dur="1" fill="hold">
                                          <p:stCondLst>
                                            <p:cond delay="0"/>
                                          </p:stCondLst>
                                        </p:cTn>
                                        <p:tgtEl>
                                          <p:spTgt spid="52"/>
                                        </p:tgtEl>
                                        <p:attrNameLst>
                                          <p:attrName>style.visibility</p:attrName>
                                        </p:attrNameLst>
                                      </p:cBhvr>
                                      <p:to>
                                        <p:strVal val="visible"/>
                                      </p:to>
                                    </p:set>
                                    <p:animEffect transition="in" filter="wipe(right)">
                                      <p:cBhvr>
                                        <p:cTn id="16" dur="750"/>
                                        <p:tgtEl>
                                          <p:spTgt spid="52"/>
                                        </p:tgtEl>
                                      </p:cBhvr>
                                    </p:animEffect>
                                  </p:childTnLst>
                                </p:cTn>
                              </p:par>
                              <p:par>
                                <p:cTn id="17" presetID="53" presetClass="entr" presetSubtype="16" fill="hold" grpId="0" nodeType="withEffect">
                                  <p:stCondLst>
                                    <p:cond delay="2000"/>
                                  </p:stCondLst>
                                  <p:childTnLst>
                                    <p:set>
                                      <p:cBhvr>
                                        <p:cTn id="18" dur="1" fill="hold">
                                          <p:stCondLst>
                                            <p:cond delay="0"/>
                                          </p:stCondLst>
                                        </p:cTn>
                                        <p:tgtEl>
                                          <p:spTgt spid="69"/>
                                        </p:tgtEl>
                                        <p:attrNameLst>
                                          <p:attrName>style.visibility</p:attrName>
                                        </p:attrNameLst>
                                      </p:cBhvr>
                                      <p:to>
                                        <p:strVal val="visible"/>
                                      </p:to>
                                    </p:set>
                                    <p:anim calcmode="lin" valueType="num">
                                      <p:cBhvr>
                                        <p:cTn id="19" dur="500" fill="hold"/>
                                        <p:tgtEl>
                                          <p:spTgt spid="69"/>
                                        </p:tgtEl>
                                        <p:attrNameLst>
                                          <p:attrName>ppt_w</p:attrName>
                                        </p:attrNameLst>
                                      </p:cBhvr>
                                      <p:tavLst>
                                        <p:tav tm="0">
                                          <p:val>
                                            <p:fltVal val="0"/>
                                          </p:val>
                                        </p:tav>
                                        <p:tav tm="100000">
                                          <p:val>
                                            <p:strVal val="#ppt_w"/>
                                          </p:val>
                                        </p:tav>
                                      </p:tavLst>
                                    </p:anim>
                                    <p:anim calcmode="lin" valueType="num">
                                      <p:cBhvr>
                                        <p:cTn id="20" dur="500" fill="hold"/>
                                        <p:tgtEl>
                                          <p:spTgt spid="69"/>
                                        </p:tgtEl>
                                        <p:attrNameLst>
                                          <p:attrName>ppt_h</p:attrName>
                                        </p:attrNameLst>
                                      </p:cBhvr>
                                      <p:tavLst>
                                        <p:tav tm="0">
                                          <p:val>
                                            <p:fltVal val="0"/>
                                          </p:val>
                                        </p:tav>
                                        <p:tav tm="100000">
                                          <p:val>
                                            <p:strVal val="#ppt_h"/>
                                          </p:val>
                                        </p:tav>
                                      </p:tavLst>
                                    </p:anim>
                                    <p:animEffect transition="in" filter="fade">
                                      <p:cBhvr>
                                        <p:cTn id="21" dur="500"/>
                                        <p:tgtEl>
                                          <p:spTgt spid="69"/>
                                        </p:tgtEl>
                                      </p:cBhvr>
                                    </p:animEffect>
                                  </p:childTnLst>
                                </p:cTn>
                              </p:par>
                              <p:par>
                                <p:cTn id="22" presetID="53" presetClass="entr" presetSubtype="16" fill="hold" grpId="0" nodeType="withEffect">
                                  <p:stCondLst>
                                    <p:cond delay="2000"/>
                                  </p:stCondLst>
                                  <p:childTnLst>
                                    <p:set>
                                      <p:cBhvr>
                                        <p:cTn id="23" dur="1" fill="hold">
                                          <p:stCondLst>
                                            <p:cond delay="0"/>
                                          </p:stCondLst>
                                        </p:cTn>
                                        <p:tgtEl>
                                          <p:spTgt spid="67"/>
                                        </p:tgtEl>
                                        <p:attrNameLst>
                                          <p:attrName>style.visibility</p:attrName>
                                        </p:attrNameLst>
                                      </p:cBhvr>
                                      <p:to>
                                        <p:strVal val="visible"/>
                                      </p:to>
                                    </p:set>
                                    <p:anim calcmode="lin" valueType="num">
                                      <p:cBhvr>
                                        <p:cTn id="24" dur="500" fill="hold"/>
                                        <p:tgtEl>
                                          <p:spTgt spid="67"/>
                                        </p:tgtEl>
                                        <p:attrNameLst>
                                          <p:attrName>ppt_w</p:attrName>
                                        </p:attrNameLst>
                                      </p:cBhvr>
                                      <p:tavLst>
                                        <p:tav tm="0">
                                          <p:val>
                                            <p:fltVal val="0"/>
                                          </p:val>
                                        </p:tav>
                                        <p:tav tm="100000">
                                          <p:val>
                                            <p:strVal val="#ppt_w"/>
                                          </p:val>
                                        </p:tav>
                                      </p:tavLst>
                                    </p:anim>
                                    <p:anim calcmode="lin" valueType="num">
                                      <p:cBhvr>
                                        <p:cTn id="25" dur="500" fill="hold"/>
                                        <p:tgtEl>
                                          <p:spTgt spid="67"/>
                                        </p:tgtEl>
                                        <p:attrNameLst>
                                          <p:attrName>ppt_h</p:attrName>
                                        </p:attrNameLst>
                                      </p:cBhvr>
                                      <p:tavLst>
                                        <p:tav tm="0">
                                          <p:val>
                                            <p:fltVal val="0"/>
                                          </p:val>
                                        </p:tav>
                                        <p:tav tm="100000">
                                          <p:val>
                                            <p:strVal val="#ppt_h"/>
                                          </p:val>
                                        </p:tav>
                                      </p:tavLst>
                                    </p:anim>
                                    <p:animEffect transition="in" filter="fade">
                                      <p:cBhvr>
                                        <p:cTn id="26" dur="500"/>
                                        <p:tgtEl>
                                          <p:spTgt spid="67"/>
                                        </p:tgtEl>
                                      </p:cBhvr>
                                    </p:animEffect>
                                  </p:childTnLst>
                                </p:cTn>
                              </p:par>
                              <p:par>
                                <p:cTn id="27" presetID="53" presetClass="entr" presetSubtype="16" fill="hold" grpId="0" nodeType="withEffect">
                                  <p:stCondLst>
                                    <p:cond delay="200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Effect transition="in" filter="fade">
                                      <p:cBhvr>
                                        <p:cTn id="31" dur="500"/>
                                        <p:tgtEl>
                                          <p:spTgt spid="68"/>
                                        </p:tgtEl>
                                      </p:cBhvr>
                                    </p:animEffect>
                                  </p:childTnLst>
                                </p:cTn>
                              </p:par>
                              <p:par>
                                <p:cTn id="32" presetID="42" presetClass="entr" presetSubtype="0" fill="hold" nodeType="withEffect">
                                  <p:stCondLst>
                                    <p:cond delay="250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750"/>
                                        <p:tgtEl>
                                          <p:spTgt spid="74"/>
                                        </p:tgtEl>
                                      </p:cBhvr>
                                    </p:animEffect>
                                    <p:anim calcmode="lin" valueType="num">
                                      <p:cBhvr>
                                        <p:cTn id="35" dur="750" fill="hold"/>
                                        <p:tgtEl>
                                          <p:spTgt spid="74"/>
                                        </p:tgtEl>
                                        <p:attrNameLst>
                                          <p:attrName>ppt_x</p:attrName>
                                        </p:attrNameLst>
                                      </p:cBhvr>
                                      <p:tavLst>
                                        <p:tav tm="0">
                                          <p:val>
                                            <p:strVal val="#ppt_x"/>
                                          </p:val>
                                        </p:tav>
                                        <p:tav tm="100000">
                                          <p:val>
                                            <p:strVal val="#ppt_x"/>
                                          </p:val>
                                        </p:tav>
                                      </p:tavLst>
                                    </p:anim>
                                    <p:anim calcmode="lin" valueType="num">
                                      <p:cBhvr>
                                        <p:cTn id="36" dur="750" fill="hold"/>
                                        <p:tgtEl>
                                          <p:spTgt spid="74"/>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250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750"/>
                                        <p:tgtEl>
                                          <p:spTgt spid="63"/>
                                        </p:tgtEl>
                                      </p:cBhvr>
                                    </p:animEffect>
                                    <p:anim calcmode="lin" valueType="num">
                                      <p:cBhvr>
                                        <p:cTn id="40" dur="750" fill="hold"/>
                                        <p:tgtEl>
                                          <p:spTgt spid="63"/>
                                        </p:tgtEl>
                                        <p:attrNameLst>
                                          <p:attrName>ppt_x</p:attrName>
                                        </p:attrNameLst>
                                      </p:cBhvr>
                                      <p:tavLst>
                                        <p:tav tm="0">
                                          <p:val>
                                            <p:strVal val="#ppt_x"/>
                                          </p:val>
                                        </p:tav>
                                        <p:tav tm="100000">
                                          <p:val>
                                            <p:strVal val="#ppt_x"/>
                                          </p:val>
                                        </p:tav>
                                      </p:tavLst>
                                    </p:anim>
                                    <p:anim calcmode="lin" valueType="num">
                                      <p:cBhvr>
                                        <p:cTn id="41" dur="750" fill="hold"/>
                                        <p:tgtEl>
                                          <p:spTgt spid="6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250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750"/>
                                        <p:tgtEl>
                                          <p:spTgt spid="66"/>
                                        </p:tgtEl>
                                      </p:cBhvr>
                                    </p:animEffect>
                                    <p:anim calcmode="lin" valueType="num">
                                      <p:cBhvr>
                                        <p:cTn id="45" dur="750" fill="hold"/>
                                        <p:tgtEl>
                                          <p:spTgt spid="66"/>
                                        </p:tgtEl>
                                        <p:attrNameLst>
                                          <p:attrName>ppt_x</p:attrName>
                                        </p:attrNameLst>
                                      </p:cBhvr>
                                      <p:tavLst>
                                        <p:tav tm="0">
                                          <p:val>
                                            <p:strVal val="#ppt_x"/>
                                          </p:val>
                                        </p:tav>
                                        <p:tav tm="100000">
                                          <p:val>
                                            <p:strVal val="#ppt_x"/>
                                          </p:val>
                                        </p:tav>
                                      </p:tavLst>
                                    </p:anim>
                                    <p:anim calcmode="lin" valueType="num">
                                      <p:cBhvr>
                                        <p:cTn id="46" dur="750" fill="hold"/>
                                        <p:tgtEl>
                                          <p:spTgt spid="66"/>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3250"/>
                                  </p:stCondLst>
                                  <p:childTnLst>
                                    <p:set>
                                      <p:cBhvr>
                                        <p:cTn id="48" dur="1" fill="hold">
                                          <p:stCondLst>
                                            <p:cond delay="0"/>
                                          </p:stCondLst>
                                        </p:cTn>
                                        <p:tgtEl>
                                          <p:spTgt spid="73"/>
                                        </p:tgtEl>
                                        <p:attrNameLst>
                                          <p:attrName>style.visibility</p:attrName>
                                        </p:attrNameLst>
                                      </p:cBhvr>
                                      <p:to>
                                        <p:strVal val="visible"/>
                                      </p:to>
                                    </p:set>
                                    <p:anim calcmode="lin" valueType="num">
                                      <p:cBhvr>
                                        <p:cTn id="49" dur="500" fill="hold"/>
                                        <p:tgtEl>
                                          <p:spTgt spid="73"/>
                                        </p:tgtEl>
                                        <p:attrNameLst>
                                          <p:attrName>ppt_w</p:attrName>
                                        </p:attrNameLst>
                                      </p:cBhvr>
                                      <p:tavLst>
                                        <p:tav tm="0">
                                          <p:val>
                                            <p:fltVal val="0"/>
                                          </p:val>
                                        </p:tav>
                                        <p:tav tm="100000">
                                          <p:val>
                                            <p:strVal val="#ppt_w"/>
                                          </p:val>
                                        </p:tav>
                                      </p:tavLst>
                                    </p:anim>
                                    <p:anim calcmode="lin" valueType="num">
                                      <p:cBhvr>
                                        <p:cTn id="50" dur="500" fill="hold"/>
                                        <p:tgtEl>
                                          <p:spTgt spid="73"/>
                                        </p:tgtEl>
                                        <p:attrNameLst>
                                          <p:attrName>ppt_h</p:attrName>
                                        </p:attrNameLst>
                                      </p:cBhvr>
                                      <p:tavLst>
                                        <p:tav tm="0">
                                          <p:val>
                                            <p:fltVal val="0"/>
                                          </p:val>
                                        </p:tav>
                                        <p:tav tm="100000">
                                          <p:val>
                                            <p:strVal val="#ppt_h"/>
                                          </p:val>
                                        </p:tav>
                                      </p:tavLst>
                                    </p:anim>
                                    <p:animEffect transition="in" filter="fade">
                                      <p:cBhvr>
                                        <p:cTn id="51" dur="500"/>
                                        <p:tgtEl>
                                          <p:spTgt spid="73"/>
                                        </p:tgtEl>
                                      </p:cBhvr>
                                    </p:animEffect>
                                  </p:childTnLst>
                                </p:cTn>
                              </p:par>
                              <p:par>
                                <p:cTn id="52" presetID="53" presetClass="entr" presetSubtype="16" fill="hold" grpId="0" nodeType="withEffect">
                                  <p:stCondLst>
                                    <p:cond delay="325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par>
                                <p:cTn id="57" presetID="53" presetClass="entr" presetSubtype="16" fill="hold" grpId="0" nodeType="withEffect">
                                  <p:stCondLst>
                                    <p:cond delay="3250"/>
                                  </p:stCondLst>
                                  <p:childTnLst>
                                    <p:set>
                                      <p:cBhvr>
                                        <p:cTn id="58" dur="1" fill="hold">
                                          <p:stCondLst>
                                            <p:cond delay="0"/>
                                          </p:stCondLst>
                                        </p:cTn>
                                        <p:tgtEl>
                                          <p:spTgt spid="71"/>
                                        </p:tgtEl>
                                        <p:attrNameLst>
                                          <p:attrName>style.visibility</p:attrName>
                                        </p:attrNameLst>
                                      </p:cBhvr>
                                      <p:to>
                                        <p:strVal val="visible"/>
                                      </p:to>
                                    </p:set>
                                    <p:anim calcmode="lin" valueType="num">
                                      <p:cBhvr>
                                        <p:cTn id="59" dur="500" fill="hold"/>
                                        <p:tgtEl>
                                          <p:spTgt spid="71"/>
                                        </p:tgtEl>
                                        <p:attrNameLst>
                                          <p:attrName>ppt_w</p:attrName>
                                        </p:attrNameLst>
                                      </p:cBhvr>
                                      <p:tavLst>
                                        <p:tav tm="0">
                                          <p:val>
                                            <p:fltVal val="0"/>
                                          </p:val>
                                        </p:tav>
                                        <p:tav tm="100000">
                                          <p:val>
                                            <p:strVal val="#ppt_w"/>
                                          </p:val>
                                        </p:tav>
                                      </p:tavLst>
                                    </p:anim>
                                    <p:anim calcmode="lin" valueType="num">
                                      <p:cBhvr>
                                        <p:cTn id="60" dur="500" fill="hold"/>
                                        <p:tgtEl>
                                          <p:spTgt spid="71"/>
                                        </p:tgtEl>
                                        <p:attrNameLst>
                                          <p:attrName>ppt_h</p:attrName>
                                        </p:attrNameLst>
                                      </p:cBhvr>
                                      <p:tavLst>
                                        <p:tav tm="0">
                                          <p:val>
                                            <p:fltVal val="0"/>
                                          </p:val>
                                        </p:tav>
                                        <p:tav tm="100000">
                                          <p:val>
                                            <p:strVal val="#ppt_h"/>
                                          </p:val>
                                        </p:tav>
                                      </p:tavLst>
                                    </p:anim>
                                    <p:animEffect transition="in" filter="fade">
                                      <p:cBhvr>
                                        <p:cTn id="6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67" grpId="0"/>
      <p:bldP spid="68" grpId="0"/>
      <p:bldP spid="69" grpId="0"/>
      <p:bldP spid="71" grpId="0"/>
      <p:bldP spid="73" grpId="0"/>
      <p:bldP spid="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4" name="组合 3"/>
          <p:cNvGrpSpPr/>
          <p:nvPr/>
        </p:nvGrpSpPr>
        <p:grpSpPr>
          <a:xfrm flipV="1">
            <a:off x="3925168" y="1750868"/>
            <a:ext cx="4342864" cy="3682545"/>
            <a:chOff x="2501702" y="1313926"/>
            <a:chExt cx="3727202" cy="3161127"/>
          </a:xfrm>
        </p:grpSpPr>
        <p:sp>
          <p:nvSpPr>
            <p:cNvPr id="5"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 name="等腰三角形 6"/>
            <p:cNvSpPr/>
            <p:nvPr/>
          </p:nvSpPr>
          <p:spPr>
            <a:xfrm rot="10800000">
              <a:off x="3458832" y="2871676"/>
              <a:ext cx="1822450" cy="1551623"/>
            </a:xfrm>
            <a:prstGeom prst="triangl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15" name="TextBox 14"/>
          <p:cNvSpPr txBox="1"/>
          <p:nvPr/>
        </p:nvSpPr>
        <p:spPr>
          <a:xfrm>
            <a:off x="1201355" y="2713832"/>
            <a:ext cx="3070905"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a:t>
            </a:r>
          </a:p>
        </p:txBody>
      </p:sp>
      <p:sp>
        <p:nvSpPr>
          <p:cNvPr id="16" name="矩形 15"/>
          <p:cNvSpPr/>
          <p:nvPr/>
        </p:nvSpPr>
        <p:spPr>
          <a:xfrm>
            <a:off x="1777018" y="2260921"/>
            <a:ext cx="1919580"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grpSp>
        <p:nvGrpSpPr>
          <p:cNvPr id="17" name="组合 16"/>
          <p:cNvGrpSpPr/>
          <p:nvPr/>
        </p:nvGrpSpPr>
        <p:grpSpPr>
          <a:xfrm>
            <a:off x="7254275" y="1750868"/>
            <a:ext cx="522624" cy="747395"/>
            <a:chOff x="5210487" y="1340290"/>
            <a:chExt cx="390818" cy="561167"/>
          </a:xfrm>
        </p:grpSpPr>
        <p:sp>
          <p:nvSpPr>
            <p:cNvPr id="18" name="椭圆 17"/>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mn-lt"/>
                <a:ea typeface="+mn-ea"/>
                <a:cs typeface="+mn-cs"/>
              </a:endParaRPr>
            </a:p>
          </p:txBody>
        </p:sp>
        <p:sp>
          <p:nvSpPr>
            <p:cNvPr id="75798" name="TextBox 18"/>
            <p:cNvSpPr txBox="1"/>
            <p:nvPr/>
          </p:nvSpPr>
          <p:spPr>
            <a:xfrm>
              <a:off x="5219442" y="1340290"/>
              <a:ext cx="340469" cy="561167"/>
            </a:xfrm>
            <a:prstGeom prst="rect">
              <a:avLst/>
            </a:prstGeom>
            <a:noFill/>
            <a:ln w="9525">
              <a:noFill/>
            </a:ln>
          </p:spPr>
          <p:txBody>
            <a:bodyPr wrap="none">
              <a:spAutoFit/>
            </a:bodyPr>
            <a:lstStyle/>
            <a:p>
              <a:pPr lvl="0"/>
              <a:r>
                <a:rPr lang="en-US" altLang="zh-CN" sz="4265" dirty="0">
                  <a:solidFill>
                    <a:schemeClr val="bg1"/>
                  </a:solidFill>
                  <a:latin typeface="Impact" panose="020B0806030902050204" pitchFamily="34" charset="0"/>
                  <a:ea typeface="宋体" panose="02010600030101010101" pitchFamily="2" charset="-122"/>
                </a:rPr>
                <a:t>2</a:t>
              </a:r>
            </a:p>
          </p:txBody>
        </p:sp>
      </p:grpSp>
      <p:grpSp>
        <p:nvGrpSpPr>
          <p:cNvPr id="20" name="组合 19"/>
          <p:cNvGrpSpPr/>
          <p:nvPr/>
        </p:nvGrpSpPr>
        <p:grpSpPr>
          <a:xfrm>
            <a:off x="4433106" y="1750868"/>
            <a:ext cx="520636" cy="747395"/>
            <a:chOff x="5210487" y="1340290"/>
            <a:chExt cx="390818" cy="561167"/>
          </a:xfrm>
        </p:grpSpPr>
        <p:sp>
          <p:nvSpPr>
            <p:cNvPr id="21" name="椭圆 20"/>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mn-lt"/>
                <a:ea typeface="+mn-ea"/>
                <a:cs typeface="+mn-cs"/>
              </a:endParaRPr>
            </a:p>
          </p:txBody>
        </p:sp>
        <p:sp>
          <p:nvSpPr>
            <p:cNvPr id="75796" name="TextBox 21"/>
            <p:cNvSpPr txBox="1"/>
            <p:nvPr/>
          </p:nvSpPr>
          <p:spPr>
            <a:xfrm>
              <a:off x="5219442" y="1340290"/>
              <a:ext cx="292196" cy="561167"/>
            </a:xfrm>
            <a:prstGeom prst="rect">
              <a:avLst/>
            </a:prstGeom>
            <a:noFill/>
            <a:ln w="9525">
              <a:noFill/>
            </a:ln>
          </p:spPr>
          <p:txBody>
            <a:bodyPr wrap="none">
              <a:spAutoFit/>
            </a:bodyPr>
            <a:lstStyle/>
            <a:p>
              <a:pPr lvl="0"/>
              <a:r>
                <a:rPr lang="en-US" altLang="zh-CN" sz="4265" dirty="0">
                  <a:solidFill>
                    <a:schemeClr val="bg1"/>
                  </a:solidFill>
                  <a:latin typeface="Impact" panose="020B0806030902050204" pitchFamily="34" charset="0"/>
                  <a:ea typeface="宋体" panose="02010600030101010101" pitchFamily="2" charset="-122"/>
                </a:rPr>
                <a:t>1</a:t>
              </a:r>
            </a:p>
          </p:txBody>
        </p:sp>
      </p:grpSp>
      <p:grpSp>
        <p:nvGrpSpPr>
          <p:cNvPr id="23" name="组合 22"/>
          <p:cNvGrpSpPr/>
          <p:nvPr/>
        </p:nvGrpSpPr>
        <p:grpSpPr>
          <a:xfrm>
            <a:off x="5813002" y="4186850"/>
            <a:ext cx="522446" cy="747395"/>
            <a:chOff x="5210487" y="1340290"/>
            <a:chExt cx="390818" cy="559646"/>
          </a:xfrm>
        </p:grpSpPr>
        <p:sp>
          <p:nvSpPr>
            <p:cNvPr id="24" name="椭圆 23"/>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mn-lt"/>
                <a:ea typeface="+mn-ea"/>
                <a:cs typeface="+mn-cs"/>
              </a:endParaRPr>
            </a:p>
          </p:txBody>
        </p:sp>
        <p:sp>
          <p:nvSpPr>
            <p:cNvPr id="75794" name="TextBox 24"/>
            <p:cNvSpPr txBox="1"/>
            <p:nvPr/>
          </p:nvSpPr>
          <p:spPr>
            <a:xfrm>
              <a:off x="5219442" y="1340290"/>
              <a:ext cx="351986" cy="559646"/>
            </a:xfrm>
            <a:prstGeom prst="rect">
              <a:avLst/>
            </a:prstGeom>
            <a:noFill/>
            <a:ln w="9525">
              <a:noFill/>
            </a:ln>
          </p:spPr>
          <p:txBody>
            <a:bodyPr wrap="none">
              <a:spAutoFit/>
            </a:bodyPr>
            <a:lstStyle/>
            <a:p>
              <a:pPr lvl="0"/>
              <a:r>
                <a:rPr lang="en-US" altLang="zh-CN" sz="4265" dirty="0">
                  <a:solidFill>
                    <a:schemeClr val="bg1"/>
                  </a:solidFill>
                  <a:latin typeface="Impact" panose="020B0806030902050204" pitchFamily="34" charset="0"/>
                  <a:ea typeface="宋体" panose="02010600030101010101" pitchFamily="2" charset="-122"/>
                </a:rPr>
                <a:t>3</a:t>
              </a:r>
            </a:p>
          </p:txBody>
        </p:sp>
      </p:grpSp>
      <p:sp>
        <p:nvSpPr>
          <p:cNvPr id="26" name="Freeform 18">
            <a:hlinkClick r:id="rId3"/>
          </p:cNvPr>
          <p:cNvSpPr>
            <a:spLocks noEditPoints="1"/>
          </p:cNvSpPr>
          <p:nvPr/>
        </p:nvSpPr>
        <p:spPr bwMode="auto">
          <a:xfrm>
            <a:off x="5692368" y="2572033"/>
            <a:ext cx="797885" cy="810584"/>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91428" tIns="45714" rIns="91428" bIns="45714"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solidFill>
                <a:schemeClr val="tx1"/>
              </a:solidFill>
              <a:effectLst/>
              <a:uLnTx/>
              <a:uFillTx/>
              <a:latin typeface="+mn-lt"/>
              <a:ea typeface="+mn-ea"/>
              <a:cs typeface="+mn-cs"/>
            </a:endParaRPr>
          </a:p>
        </p:txBody>
      </p:sp>
      <p:sp>
        <p:nvSpPr>
          <p:cNvPr id="27" name="TextBox 26"/>
          <p:cNvSpPr txBox="1"/>
          <p:nvPr/>
        </p:nvSpPr>
        <p:spPr>
          <a:xfrm>
            <a:off x="7872265" y="2713832"/>
            <a:ext cx="3073021"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a:t>
            </a:r>
          </a:p>
        </p:txBody>
      </p:sp>
      <p:sp>
        <p:nvSpPr>
          <p:cNvPr id="28" name="矩形 27"/>
          <p:cNvSpPr/>
          <p:nvPr/>
        </p:nvSpPr>
        <p:spPr>
          <a:xfrm>
            <a:off x="8447927" y="2260921"/>
            <a:ext cx="19216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29" name="TextBox 28"/>
          <p:cNvSpPr txBox="1"/>
          <p:nvPr/>
        </p:nvSpPr>
        <p:spPr>
          <a:xfrm>
            <a:off x="3313528" y="5501138"/>
            <a:ext cx="5566146"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输入你的文字输入你的文字输入你的文字 输入你的文字 </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输入</a:t>
            </a:r>
          </a:p>
        </p:txBody>
      </p:sp>
      <p:sp>
        <p:nvSpPr>
          <p:cNvPr id="30" name="矩形 29"/>
          <p:cNvSpPr/>
          <p:nvPr/>
        </p:nvSpPr>
        <p:spPr>
          <a:xfrm>
            <a:off x="7057448" y="5050343"/>
            <a:ext cx="1919580"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31" presetClass="entr" presetSubtype="0" fill="hold" nodeType="withEffect">
                                  <p:stCondLst>
                                    <p:cond delay="750"/>
                                  </p:stCondLst>
                                  <p:childTnLst>
                                    <p:set>
                                      <p:cBhvr>
                                        <p:cTn id="9" dur="1" fill="hold">
                                          <p:stCondLst>
                                            <p:cond delay="0"/>
                                          </p:stCondLst>
                                        </p:cTn>
                                        <p:tgtEl>
                                          <p:spTgt spid="4"/>
                                        </p:tgtEl>
                                        <p:attrNameLst>
                                          <p:attrName>style.visibility</p:attrName>
                                        </p:attrNameLst>
                                      </p:cBhvr>
                                      <p:to>
                                        <p:strVal val="visible"/>
                                      </p:to>
                                    </p:set>
                                    <p:anim calcmode="lin" valueType="num">
                                      <p:cBhvr>
                                        <p:cTn id="10" dur="750" fill="hold"/>
                                        <p:tgtEl>
                                          <p:spTgt spid="4"/>
                                        </p:tgtEl>
                                        <p:attrNameLst>
                                          <p:attrName>ppt_w</p:attrName>
                                        </p:attrNameLst>
                                      </p:cBhvr>
                                      <p:tavLst>
                                        <p:tav tm="0">
                                          <p:val>
                                            <p:fltVal val="0"/>
                                          </p:val>
                                        </p:tav>
                                        <p:tav tm="100000">
                                          <p:val>
                                            <p:strVal val="#ppt_w"/>
                                          </p:val>
                                        </p:tav>
                                      </p:tavLst>
                                    </p:anim>
                                    <p:anim calcmode="lin" valueType="num">
                                      <p:cBhvr>
                                        <p:cTn id="11" dur="750" fill="hold"/>
                                        <p:tgtEl>
                                          <p:spTgt spid="4"/>
                                        </p:tgtEl>
                                        <p:attrNameLst>
                                          <p:attrName>ppt_h</p:attrName>
                                        </p:attrNameLst>
                                      </p:cBhvr>
                                      <p:tavLst>
                                        <p:tav tm="0">
                                          <p:val>
                                            <p:fltVal val="0"/>
                                          </p:val>
                                        </p:tav>
                                        <p:tav tm="100000">
                                          <p:val>
                                            <p:strVal val="#ppt_h"/>
                                          </p:val>
                                        </p:tav>
                                      </p:tavLst>
                                    </p:anim>
                                    <p:anim calcmode="lin" valueType="num">
                                      <p:cBhvr>
                                        <p:cTn id="12" dur="750" fill="hold"/>
                                        <p:tgtEl>
                                          <p:spTgt spid="4"/>
                                        </p:tgtEl>
                                        <p:attrNameLst>
                                          <p:attrName>style.rotation</p:attrName>
                                        </p:attrNameLst>
                                      </p:cBhvr>
                                      <p:tavLst>
                                        <p:tav tm="0">
                                          <p:val>
                                            <p:fltVal val="90"/>
                                          </p:val>
                                        </p:tav>
                                        <p:tav tm="100000">
                                          <p:val>
                                            <p:fltVal val="0"/>
                                          </p:val>
                                        </p:tav>
                                      </p:tavLst>
                                    </p:anim>
                                    <p:animEffect transition="in" filter="fade">
                                      <p:cBhvr>
                                        <p:cTn id="13" dur="750"/>
                                        <p:tgtEl>
                                          <p:spTgt spid="4"/>
                                        </p:tgtEl>
                                      </p:cBhvr>
                                    </p:animEffect>
                                  </p:childTnLst>
                                </p:cTn>
                              </p:par>
                              <p:par>
                                <p:cTn id="14" presetID="53" presetClass="entr" presetSubtype="16" fill="hold" nodeType="withEffect">
                                  <p:stCondLst>
                                    <p:cond delay="15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nodeType="withEffect">
                                  <p:stCondLst>
                                    <p:cond delay="150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nodeType="withEffect">
                                  <p:stCondLst>
                                    <p:cond delay="15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nodeType="withEffect">
                                  <p:stCondLst>
                                    <p:cond delay="15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grpId="0" nodeType="withEffect">
                                  <p:stCondLst>
                                    <p:cond delay="2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750" fill="hold"/>
                                        <p:tgtEl>
                                          <p:spTgt spid="27"/>
                                        </p:tgtEl>
                                        <p:attrNameLst>
                                          <p:attrName>ppt_w</p:attrName>
                                        </p:attrNameLst>
                                      </p:cBhvr>
                                      <p:tavLst>
                                        <p:tav tm="0">
                                          <p:val>
                                            <p:fltVal val="0"/>
                                          </p:val>
                                        </p:tav>
                                        <p:tav tm="100000">
                                          <p:val>
                                            <p:strVal val="#ppt_w"/>
                                          </p:val>
                                        </p:tav>
                                      </p:tavLst>
                                    </p:anim>
                                    <p:anim calcmode="lin" valueType="num">
                                      <p:cBhvr>
                                        <p:cTn id="37" dur="750" fill="hold"/>
                                        <p:tgtEl>
                                          <p:spTgt spid="27"/>
                                        </p:tgtEl>
                                        <p:attrNameLst>
                                          <p:attrName>ppt_h</p:attrName>
                                        </p:attrNameLst>
                                      </p:cBhvr>
                                      <p:tavLst>
                                        <p:tav tm="0">
                                          <p:val>
                                            <p:fltVal val="0"/>
                                          </p:val>
                                        </p:tav>
                                        <p:tav tm="100000">
                                          <p:val>
                                            <p:strVal val="#ppt_h"/>
                                          </p:val>
                                        </p:tav>
                                      </p:tavLst>
                                    </p:anim>
                                    <p:animEffect transition="in" filter="fade">
                                      <p:cBhvr>
                                        <p:cTn id="38" dur="750"/>
                                        <p:tgtEl>
                                          <p:spTgt spid="27"/>
                                        </p:tgtEl>
                                      </p:cBhvr>
                                    </p:animEffect>
                                  </p:childTnLst>
                                </p:cTn>
                              </p:par>
                              <p:par>
                                <p:cTn id="39" presetID="53" presetClass="entr" presetSubtype="16" fill="hold" grpId="0" nodeType="withEffect">
                                  <p:stCondLst>
                                    <p:cond delay="2000"/>
                                  </p:stCondLst>
                                  <p:childTnLst>
                                    <p:set>
                                      <p:cBhvr>
                                        <p:cTn id="40" dur="1" fill="hold">
                                          <p:stCondLst>
                                            <p:cond delay="0"/>
                                          </p:stCondLst>
                                        </p:cTn>
                                        <p:tgtEl>
                                          <p:spTgt spid="28"/>
                                        </p:tgtEl>
                                        <p:attrNameLst>
                                          <p:attrName>style.visibility</p:attrName>
                                        </p:attrNameLst>
                                      </p:cBhvr>
                                      <p:to>
                                        <p:strVal val="visible"/>
                                      </p:to>
                                    </p:set>
                                    <p:anim calcmode="lin" valueType="num">
                                      <p:cBhvr>
                                        <p:cTn id="41" dur="750" fill="hold"/>
                                        <p:tgtEl>
                                          <p:spTgt spid="28"/>
                                        </p:tgtEl>
                                        <p:attrNameLst>
                                          <p:attrName>ppt_w</p:attrName>
                                        </p:attrNameLst>
                                      </p:cBhvr>
                                      <p:tavLst>
                                        <p:tav tm="0">
                                          <p:val>
                                            <p:fltVal val="0"/>
                                          </p:val>
                                        </p:tav>
                                        <p:tav tm="100000">
                                          <p:val>
                                            <p:strVal val="#ppt_w"/>
                                          </p:val>
                                        </p:tav>
                                      </p:tavLst>
                                    </p:anim>
                                    <p:anim calcmode="lin" valueType="num">
                                      <p:cBhvr>
                                        <p:cTn id="42" dur="750" fill="hold"/>
                                        <p:tgtEl>
                                          <p:spTgt spid="28"/>
                                        </p:tgtEl>
                                        <p:attrNameLst>
                                          <p:attrName>ppt_h</p:attrName>
                                        </p:attrNameLst>
                                      </p:cBhvr>
                                      <p:tavLst>
                                        <p:tav tm="0">
                                          <p:val>
                                            <p:fltVal val="0"/>
                                          </p:val>
                                        </p:tav>
                                        <p:tav tm="100000">
                                          <p:val>
                                            <p:strVal val="#ppt_h"/>
                                          </p:val>
                                        </p:tav>
                                      </p:tavLst>
                                    </p:anim>
                                    <p:animEffect transition="in" filter="fade">
                                      <p:cBhvr>
                                        <p:cTn id="43" dur="750"/>
                                        <p:tgtEl>
                                          <p:spTgt spid="28"/>
                                        </p:tgtEl>
                                      </p:cBhvr>
                                    </p:animEffect>
                                  </p:childTnLst>
                                </p:cTn>
                              </p:par>
                              <p:par>
                                <p:cTn id="44" presetID="53" presetClass="entr" presetSubtype="16" fill="hold" grpId="0" nodeType="withEffect">
                                  <p:stCondLst>
                                    <p:cond delay="2000"/>
                                  </p:stCondLst>
                                  <p:childTnLst>
                                    <p:set>
                                      <p:cBhvr>
                                        <p:cTn id="45" dur="1" fill="hold">
                                          <p:stCondLst>
                                            <p:cond delay="0"/>
                                          </p:stCondLst>
                                        </p:cTn>
                                        <p:tgtEl>
                                          <p:spTgt spid="30"/>
                                        </p:tgtEl>
                                        <p:attrNameLst>
                                          <p:attrName>style.visibility</p:attrName>
                                        </p:attrNameLst>
                                      </p:cBhvr>
                                      <p:to>
                                        <p:strVal val="visible"/>
                                      </p:to>
                                    </p:set>
                                    <p:anim calcmode="lin" valueType="num">
                                      <p:cBhvr>
                                        <p:cTn id="46" dur="750" fill="hold"/>
                                        <p:tgtEl>
                                          <p:spTgt spid="30"/>
                                        </p:tgtEl>
                                        <p:attrNameLst>
                                          <p:attrName>ppt_w</p:attrName>
                                        </p:attrNameLst>
                                      </p:cBhvr>
                                      <p:tavLst>
                                        <p:tav tm="0">
                                          <p:val>
                                            <p:fltVal val="0"/>
                                          </p:val>
                                        </p:tav>
                                        <p:tav tm="100000">
                                          <p:val>
                                            <p:strVal val="#ppt_w"/>
                                          </p:val>
                                        </p:tav>
                                      </p:tavLst>
                                    </p:anim>
                                    <p:anim calcmode="lin" valueType="num">
                                      <p:cBhvr>
                                        <p:cTn id="47" dur="750" fill="hold"/>
                                        <p:tgtEl>
                                          <p:spTgt spid="30"/>
                                        </p:tgtEl>
                                        <p:attrNameLst>
                                          <p:attrName>ppt_h</p:attrName>
                                        </p:attrNameLst>
                                      </p:cBhvr>
                                      <p:tavLst>
                                        <p:tav tm="0">
                                          <p:val>
                                            <p:fltVal val="0"/>
                                          </p:val>
                                        </p:tav>
                                        <p:tav tm="100000">
                                          <p:val>
                                            <p:strVal val="#ppt_h"/>
                                          </p:val>
                                        </p:tav>
                                      </p:tavLst>
                                    </p:anim>
                                    <p:animEffect transition="in" filter="fade">
                                      <p:cBhvr>
                                        <p:cTn id="48" dur="750"/>
                                        <p:tgtEl>
                                          <p:spTgt spid="30"/>
                                        </p:tgtEl>
                                      </p:cBhvr>
                                    </p:animEffect>
                                  </p:childTnLst>
                                </p:cTn>
                              </p:par>
                              <p:par>
                                <p:cTn id="49" presetID="53" presetClass="entr" presetSubtype="16" fill="hold" grpId="0" nodeType="withEffect">
                                  <p:stCondLst>
                                    <p:cond delay="2000"/>
                                  </p:stCondLst>
                                  <p:childTnLst>
                                    <p:set>
                                      <p:cBhvr>
                                        <p:cTn id="50" dur="1" fill="hold">
                                          <p:stCondLst>
                                            <p:cond delay="0"/>
                                          </p:stCondLst>
                                        </p:cTn>
                                        <p:tgtEl>
                                          <p:spTgt spid="15"/>
                                        </p:tgtEl>
                                        <p:attrNameLst>
                                          <p:attrName>style.visibility</p:attrName>
                                        </p:attrNameLst>
                                      </p:cBhvr>
                                      <p:to>
                                        <p:strVal val="visible"/>
                                      </p:to>
                                    </p:set>
                                    <p:anim calcmode="lin" valueType="num">
                                      <p:cBhvr>
                                        <p:cTn id="51" dur="750" fill="hold"/>
                                        <p:tgtEl>
                                          <p:spTgt spid="15"/>
                                        </p:tgtEl>
                                        <p:attrNameLst>
                                          <p:attrName>ppt_w</p:attrName>
                                        </p:attrNameLst>
                                      </p:cBhvr>
                                      <p:tavLst>
                                        <p:tav tm="0">
                                          <p:val>
                                            <p:fltVal val="0"/>
                                          </p:val>
                                        </p:tav>
                                        <p:tav tm="100000">
                                          <p:val>
                                            <p:strVal val="#ppt_w"/>
                                          </p:val>
                                        </p:tav>
                                      </p:tavLst>
                                    </p:anim>
                                    <p:anim calcmode="lin" valueType="num">
                                      <p:cBhvr>
                                        <p:cTn id="52" dur="750" fill="hold"/>
                                        <p:tgtEl>
                                          <p:spTgt spid="15"/>
                                        </p:tgtEl>
                                        <p:attrNameLst>
                                          <p:attrName>ppt_h</p:attrName>
                                        </p:attrNameLst>
                                      </p:cBhvr>
                                      <p:tavLst>
                                        <p:tav tm="0">
                                          <p:val>
                                            <p:fltVal val="0"/>
                                          </p:val>
                                        </p:tav>
                                        <p:tav tm="100000">
                                          <p:val>
                                            <p:strVal val="#ppt_h"/>
                                          </p:val>
                                        </p:tav>
                                      </p:tavLst>
                                    </p:anim>
                                    <p:animEffect transition="in" filter="fade">
                                      <p:cBhvr>
                                        <p:cTn id="53" dur="750"/>
                                        <p:tgtEl>
                                          <p:spTgt spid="15"/>
                                        </p:tgtEl>
                                      </p:cBhvr>
                                    </p:animEffect>
                                  </p:childTnLst>
                                </p:cTn>
                              </p:par>
                              <p:par>
                                <p:cTn id="54" presetID="53" presetClass="entr" presetSubtype="16" fill="hold" grpId="0" nodeType="withEffect">
                                  <p:stCondLst>
                                    <p:cond delay="2000"/>
                                  </p:stCondLst>
                                  <p:childTnLst>
                                    <p:set>
                                      <p:cBhvr>
                                        <p:cTn id="55" dur="1" fill="hold">
                                          <p:stCondLst>
                                            <p:cond delay="0"/>
                                          </p:stCondLst>
                                        </p:cTn>
                                        <p:tgtEl>
                                          <p:spTgt spid="16"/>
                                        </p:tgtEl>
                                        <p:attrNameLst>
                                          <p:attrName>style.visibility</p:attrName>
                                        </p:attrNameLst>
                                      </p:cBhvr>
                                      <p:to>
                                        <p:strVal val="visible"/>
                                      </p:to>
                                    </p:set>
                                    <p:anim calcmode="lin" valueType="num">
                                      <p:cBhvr>
                                        <p:cTn id="56" dur="750" fill="hold"/>
                                        <p:tgtEl>
                                          <p:spTgt spid="16"/>
                                        </p:tgtEl>
                                        <p:attrNameLst>
                                          <p:attrName>ppt_w</p:attrName>
                                        </p:attrNameLst>
                                      </p:cBhvr>
                                      <p:tavLst>
                                        <p:tav tm="0">
                                          <p:val>
                                            <p:fltVal val="0"/>
                                          </p:val>
                                        </p:tav>
                                        <p:tav tm="100000">
                                          <p:val>
                                            <p:strVal val="#ppt_w"/>
                                          </p:val>
                                        </p:tav>
                                      </p:tavLst>
                                    </p:anim>
                                    <p:anim calcmode="lin" valueType="num">
                                      <p:cBhvr>
                                        <p:cTn id="57" dur="750" fill="hold"/>
                                        <p:tgtEl>
                                          <p:spTgt spid="16"/>
                                        </p:tgtEl>
                                        <p:attrNameLst>
                                          <p:attrName>ppt_h</p:attrName>
                                        </p:attrNameLst>
                                      </p:cBhvr>
                                      <p:tavLst>
                                        <p:tav tm="0">
                                          <p:val>
                                            <p:fltVal val="0"/>
                                          </p:val>
                                        </p:tav>
                                        <p:tav tm="100000">
                                          <p:val>
                                            <p:strVal val="#ppt_h"/>
                                          </p:val>
                                        </p:tav>
                                      </p:tavLst>
                                    </p:anim>
                                    <p:animEffect transition="in" filter="fade">
                                      <p:cBhvr>
                                        <p:cTn id="58" dur="750"/>
                                        <p:tgtEl>
                                          <p:spTgt spid="16"/>
                                        </p:tgtEl>
                                      </p:cBhvr>
                                    </p:animEffect>
                                  </p:childTnLst>
                                </p:cTn>
                              </p:par>
                              <p:par>
                                <p:cTn id="59" presetID="53" presetClass="entr" presetSubtype="16" fill="hold" grpId="0" nodeType="withEffect">
                                  <p:stCondLst>
                                    <p:cond delay="2000"/>
                                  </p:stCondLst>
                                  <p:childTnLst>
                                    <p:set>
                                      <p:cBhvr>
                                        <p:cTn id="60" dur="1" fill="hold">
                                          <p:stCondLst>
                                            <p:cond delay="0"/>
                                          </p:stCondLst>
                                        </p:cTn>
                                        <p:tgtEl>
                                          <p:spTgt spid="29"/>
                                        </p:tgtEl>
                                        <p:attrNameLst>
                                          <p:attrName>style.visibility</p:attrName>
                                        </p:attrNameLst>
                                      </p:cBhvr>
                                      <p:to>
                                        <p:strVal val="visible"/>
                                      </p:to>
                                    </p:set>
                                    <p:anim calcmode="lin" valueType="num">
                                      <p:cBhvr>
                                        <p:cTn id="61" dur="750" fill="hold"/>
                                        <p:tgtEl>
                                          <p:spTgt spid="29"/>
                                        </p:tgtEl>
                                        <p:attrNameLst>
                                          <p:attrName>ppt_w</p:attrName>
                                        </p:attrNameLst>
                                      </p:cBhvr>
                                      <p:tavLst>
                                        <p:tav tm="0">
                                          <p:val>
                                            <p:fltVal val="0"/>
                                          </p:val>
                                        </p:tav>
                                        <p:tav tm="100000">
                                          <p:val>
                                            <p:strVal val="#ppt_w"/>
                                          </p:val>
                                        </p:tav>
                                      </p:tavLst>
                                    </p:anim>
                                    <p:anim calcmode="lin" valueType="num">
                                      <p:cBhvr>
                                        <p:cTn id="62" dur="750" fill="hold"/>
                                        <p:tgtEl>
                                          <p:spTgt spid="29"/>
                                        </p:tgtEl>
                                        <p:attrNameLst>
                                          <p:attrName>ppt_h</p:attrName>
                                        </p:attrNameLst>
                                      </p:cBhvr>
                                      <p:tavLst>
                                        <p:tav tm="0">
                                          <p:val>
                                            <p:fltVal val="0"/>
                                          </p:val>
                                        </p:tav>
                                        <p:tav tm="100000">
                                          <p:val>
                                            <p:strVal val="#ppt_h"/>
                                          </p:val>
                                        </p:tav>
                                      </p:tavLst>
                                    </p:anim>
                                    <p:animEffect transition="in" filter="fade">
                                      <p:cBhvr>
                                        <p:cTn id="63"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15" grpId="0"/>
      <p:bldP spid="1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0030101010101" charset="-122"/>
              <a:ea typeface="黑体" panose="02010600030101010101" charset="-122"/>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黑体" panose="02010600030101010101" charset="-122"/>
                <a:ea typeface="黑体" panose="02010600030101010101"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26" name="组合 25"/>
          <p:cNvGrpSpPr/>
          <p:nvPr/>
        </p:nvGrpSpPr>
        <p:grpSpPr>
          <a:xfrm>
            <a:off x="1484954" y="1710655"/>
            <a:ext cx="1638098" cy="1610585"/>
            <a:chOff x="1565181" y="1684182"/>
            <a:chExt cx="829062" cy="815560"/>
          </a:xfrm>
        </p:grpSpPr>
        <p:sp>
          <p:nvSpPr>
            <p:cNvPr id="13" name="Oval 9"/>
            <p:cNvSpPr>
              <a:spLocks noChangeArrowheads="1"/>
            </p:cNvSpPr>
            <p:nvPr/>
          </p:nvSpPr>
          <p:spPr bwMode="auto">
            <a:xfrm>
              <a:off x="1565181" y="1684182"/>
              <a:ext cx="829062" cy="81556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nvGrpSpPr>
            <p:cNvPr id="15" name="组合 14"/>
            <p:cNvGrpSpPr/>
            <p:nvPr/>
          </p:nvGrpSpPr>
          <p:grpSpPr>
            <a:xfrm>
              <a:off x="1713818" y="1877186"/>
              <a:ext cx="535580" cy="429552"/>
              <a:chOff x="3800628" y="1595448"/>
              <a:chExt cx="460300" cy="369175"/>
            </a:xfrm>
            <a:solidFill>
              <a:schemeClr val="tx1">
                <a:lumMod val="75000"/>
                <a:lumOff val="25000"/>
              </a:schemeClr>
            </a:solidFill>
          </p:grpSpPr>
          <p:sp>
            <p:nvSpPr>
              <p:cNvPr id="16" name="任意多边形 15"/>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17" name="任意多边形 16"/>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grpSp>
      <p:grpSp>
        <p:nvGrpSpPr>
          <p:cNvPr id="25" name="组合 24"/>
          <p:cNvGrpSpPr/>
          <p:nvPr/>
        </p:nvGrpSpPr>
        <p:grpSpPr>
          <a:xfrm>
            <a:off x="6572792" y="1702190"/>
            <a:ext cx="1638098" cy="1610585"/>
            <a:chOff x="6660001" y="1684182"/>
            <a:chExt cx="829062" cy="815560"/>
          </a:xfrm>
        </p:grpSpPr>
        <p:sp>
          <p:nvSpPr>
            <p:cNvPr id="14" name="Oval 9"/>
            <p:cNvSpPr>
              <a:spLocks noChangeArrowheads="1"/>
            </p:cNvSpPr>
            <p:nvPr/>
          </p:nvSpPr>
          <p:spPr bwMode="auto">
            <a:xfrm>
              <a:off x="6660001" y="1684182"/>
              <a:ext cx="829062" cy="81556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18" name="任意多边形 17"/>
            <p:cNvSpPr/>
            <p:nvPr/>
          </p:nvSpPr>
          <p:spPr>
            <a:xfrm flipH="1">
              <a:off x="6833235" y="1818954"/>
              <a:ext cx="482594" cy="438710"/>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grpSp>
        <p:nvGrpSpPr>
          <p:cNvPr id="2" name="组合 1"/>
          <p:cNvGrpSpPr/>
          <p:nvPr/>
        </p:nvGrpSpPr>
        <p:grpSpPr>
          <a:xfrm>
            <a:off x="4047920" y="1742402"/>
            <a:ext cx="1600002" cy="1600002"/>
            <a:chOff x="3502816" y="1286126"/>
            <a:chExt cx="687862" cy="687862"/>
          </a:xfrm>
        </p:grpSpPr>
        <p:sp>
          <p:nvSpPr>
            <p:cNvPr id="21" name="椭圆 20"/>
            <p:cNvSpPr/>
            <p:nvPr/>
          </p:nvSpPr>
          <p:spPr>
            <a:xfrm>
              <a:off x="3502816" y="1286126"/>
              <a:ext cx="687862" cy="687862"/>
            </a:xfrm>
            <a:prstGeom prst="ellipse">
              <a:avLst/>
            </a:prstGeom>
            <a:noFill/>
            <a:ln w="19050">
              <a:solidFill>
                <a:srgbClr val="D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23" name="任意多边形 22"/>
            <p:cNvSpPr/>
            <p:nvPr/>
          </p:nvSpPr>
          <p:spPr>
            <a:xfrm>
              <a:off x="3635741" y="1411295"/>
              <a:ext cx="422011" cy="425524"/>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grpSp>
        <p:nvGrpSpPr>
          <p:cNvPr id="4" name="组合 3"/>
          <p:cNvGrpSpPr/>
          <p:nvPr/>
        </p:nvGrpSpPr>
        <p:grpSpPr>
          <a:xfrm>
            <a:off x="9133643" y="1736052"/>
            <a:ext cx="1602118" cy="1600002"/>
            <a:chOff x="5001117" y="1286126"/>
            <a:chExt cx="687862" cy="687862"/>
          </a:xfrm>
        </p:grpSpPr>
        <p:sp>
          <p:nvSpPr>
            <p:cNvPr id="22" name="椭圆 21"/>
            <p:cNvSpPr/>
            <p:nvPr/>
          </p:nvSpPr>
          <p:spPr>
            <a:xfrm>
              <a:off x="5001117" y="1286126"/>
              <a:ext cx="687862" cy="687862"/>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24" name="任意多边形 23"/>
            <p:cNvSpPr/>
            <p:nvPr/>
          </p:nvSpPr>
          <p:spPr>
            <a:xfrm rot="19800796">
              <a:off x="5173192" y="1427719"/>
              <a:ext cx="422077" cy="428386"/>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sp>
        <p:nvSpPr>
          <p:cNvPr id="27" name="TextBox 26"/>
          <p:cNvSpPr txBox="1"/>
          <p:nvPr/>
        </p:nvSpPr>
        <p:spPr>
          <a:xfrm>
            <a:off x="1271905" y="4239895"/>
            <a:ext cx="1962150" cy="1066800"/>
          </a:xfrm>
          <a:prstGeom prst="rect">
            <a:avLst/>
          </a:prstGeom>
          <a:noFill/>
          <a:ln>
            <a:no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28" name="矩形 27"/>
          <p:cNvSpPr/>
          <p:nvPr/>
        </p:nvSpPr>
        <p:spPr>
          <a:xfrm>
            <a:off x="1464643" y="3717008"/>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添加小标题</a:t>
            </a:r>
          </a:p>
        </p:txBody>
      </p:sp>
      <p:cxnSp>
        <p:nvCxnSpPr>
          <p:cNvPr id="29" name="直接连接符 28"/>
          <p:cNvCxnSpPr/>
          <p:nvPr/>
        </p:nvCxnSpPr>
        <p:spPr>
          <a:xfrm>
            <a:off x="1216169" y="4197432"/>
            <a:ext cx="2097358" cy="0"/>
          </a:xfrm>
          <a:prstGeom prst="line">
            <a:avLst/>
          </a:prstGeom>
          <a:ln>
            <a:solidFill>
              <a:srgbClr val="D2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863975" y="4239895"/>
            <a:ext cx="1962150" cy="1066800"/>
          </a:xfrm>
          <a:prstGeom prst="rect">
            <a:avLst/>
          </a:prstGeom>
          <a:noFill/>
          <a:ln>
            <a:no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34" name="矩形 33"/>
          <p:cNvSpPr/>
          <p:nvPr/>
        </p:nvSpPr>
        <p:spPr>
          <a:xfrm>
            <a:off x="4057239" y="3717008"/>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添加小标题</a:t>
            </a:r>
          </a:p>
        </p:txBody>
      </p:sp>
      <p:cxnSp>
        <p:nvCxnSpPr>
          <p:cNvPr id="35" name="直接连接符 34"/>
          <p:cNvCxnSpPr/>
          <p:nvPr/>
        </p:nvCxnSpPr>
        <p:spPr>
          <a:xfrm>
            <a:off x="3808767" y="4197432"/>
            <a:ext cx="2095241" cy="0"/>
          </a:xfrm>
          <a:prstGeom prst="line">
            <a:avLst/>
          </a:prstGeom>
          <a:ln>
            <a:solidFill>
              <a:srgbClr val="D2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440170" y="4239895"/>
            <a:ext cx="1962150" cy="1066800"/>
          </a:xfrm>
          <a:prstGeom prst="rect">
            <a:avLst/>
          </a:prstGeom>
          <a:noFill/>
          <a:ln>
            <a:no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37" name="矩形 36"/>
          <p:cNvSpPr/>
          <p:nvPr/>
        </p:nvSpPr>
        <p:spPr>
          <a:xfrm>
            <a:off x="6632905" y="3717008"/>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添加小标题</a:t>
            </a:r>
          </a:p>
        </p:txBody>
      </p:sp>
      <p:cxnSp>
        <p:nvCxnSpPr>
          <p:cNvPr id="38" name="直接连接符 37"/>
          <p:cNvCxnSpPr/>
          <p:nvPr/>
        </p:nvCxnSpPr>
        <p:spPr>
          <a:xfrm>
            <a:off x="6384431" y="4197432"/>
            <a:ext cx="2095241" cy="0"/>
          </a:xfrm>
          <a:prstGeom prst="line">
            <a:avLst/>
          </a:prstGeom>
          <a:ln>
            <a:solidFill>
              <a:srgbClr val="D2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9144635" y="4239895"/>
            <a:ext cx="1962150" cy="1066800"/>
          </a:xfrm>
          <a:prstGeom prst="rect">
            <a:avLst/>
          </a:prstGeom>
          <a:noFill/>
          <a:ln>
            <a:no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40" name="矩形 39"/>
          <p:cNvSpPr/>
          <p:nvPr/>
        </p:nvSpPr>
        <p:spPr>
          <a:xfrm>
            <a:off x="9337671" y="3717008"/>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添加小标题</a:t>
            </a:r>
          </a:p>
        </p:txBody>
      </p:sp>
      <p:cxnSp>
        <p:nvCxnSpPr>
          <p:cNvPr id="41" name="直接连接符 40"/>
          <p:cNvCxnSpPr/>
          <p:nvPr/>
        </p:nvCxnSpPr>
        <p:spPr>
          <a:xfrm>
            <a:off x="9089197" y="4197432"/>
            <a:ext cx="2095241" cy="0"/>
          </a:xfrm>
          <a:prstGeom prst="line">
            <a:avLst/>
          </a:prstGeom>
          <a:ln>
            <a:solidFill>
              <a:srgbClr val="D2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 name="矩形 6"/>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42" presetClass="entr" presetSubtype="0" fill="hold" nodeType="withEffect">
                                  <p:stCondLst>
                                    <p:cond delay="1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750"/>
                                        <p:tgtEl>
                                          <p:spTgt spid="26"/>
                                        </p:tgtEl>
                                      </p:cBhvr>
                                    </p:animEffect>
                                    <p:anim calcmode="lin" valueType="num">
                                      <p:cBhvr>
                                        <p:cTn id="11" dur="750" fill="hold"/>
                                        <p:tgtEl>
                                          <p:spTgt spid="26"/>
                                        </p:tgtEl>
                                        <p:attrNameLst>
                                          <p:attrName>ppt_x</p:attrName>
                                        </p:attrNameLst>
                                      </p:cBhvr>
                                      <p:tavLst>
                                        <p:tav tm="0">
                                          <p:val>
                                            <p:strVal val="#ppt_x"/>
                                          </p:val>
                                        </p:tav>
                                        <p:tav tm="100000">
                                          <p:val>
                                            <p:strVal val="#ppt_x"/>
                                          </p:val>
                                        </p:tav>
                                      </p:tavLst>
                                    </p:anim>
                                    <p:anim calcmode="lin" valueType="num">
                                      <p:cBhvr>
                                        <p:cTn id="12" dur="750" fill="hold"/>
                                        <p:tgtEl>
                                          <p:spTgt spid="26"/>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125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50"/>
                                        <p:tgtEl>
                                          <p:spTgt spid="25"/>
                                        </p:tgtEl>
                                      </p:cBhvr>
                                    </p:animEffect>
                                    <p:anim calcmode="lin" valueType="num">
                                      <p:cBhvr>
                                        <p:cTn id="16" dur="750" fill="hold"/>
                                        <p:tgtEl>
                                          <p:spTgt spid="25"/>
                                        </p:tgtEl>
                                        <p:attrNameLst>
                                          <p:attrName>ppt_x</p:attrName>
                                        </p:attrNameLst>
                                      </p:cBhvr>
                                      <p:tavLst>
                                        <p:tav tm="0">
                                          <p:val>
                                            <p:strVal val="#ppt_x"/>
                                          </p:val>
                                        </p:tav>
                                        <p:tav tm="100000">
                                          <p:val>
                                            <p:strVal val="#ppt_x"/>
                                          </p:val>
                                        </p:tav>
                                      </p:tavLst>
                                    </p:anim>
                                    <p:anim calcmode="lin" valueType="num">
                                      <p:cBhvr>
                                        <p:cTn id="17" dur="750" fill="hold"/>
                                        <p:tgtEl>
                                          <p:spTgt spid="2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5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50"/>
                                        <p:tgtEl>
                                          <p:spTgt spid="2"/>
                                        </p:tgtEl>
                                      </p:cBhvr>
                                    </p:animEffect>
                                    <p:anim calcmode="lin" valueType="num">
                                      <p:cBhvr>
                                        <p:cTn id="21" dur="750" fill="hold"/>
                                        <p:tgtEl>
                                          <p:spTgt spid="2"/>
                                        </p:tgtEl>
                                        <p:attrNameLst>
                                          <p:attrName>ppt_x</p:attrName>
                                        </p:attrNameLst>
                                      </p:cBhvr>
                                      <p:tavLst>
                                        <p:tav tm="0">
                                          <p:val>
                                            <p:strVal val="#ppt_x"/>
                                          </p:val>
                                        </p:tav>
                                        <p:tav tm="100000">
                                          <p:val>
                                            <p:strVal val="#ppt_x"/>
                                          </p:val>
                                        </p:tav>
                                      </p:tavLst>
                                    </p:anim>
                                    <p:anim calcmode="lin" valueType="num">
                                      <p:cBhvr>
                                        <p:cTn id="22" dur="75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75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750"/>
                                        <p:tgtEl>
                                          <p:spTgt spid="4"/>
                                        </p:tgtEl>
                                      </p:cBhvr>
                                    </p:animEffect>
                                    <p:anim calcmode="lin" valueType="num">
                                      <p:cBhvr>
                                        <p:cTn id="26" dur="750" fill="hold"/>
                                        <p:tgtEl>
                                          <p:spTgt spid="4"/>
                                        </p:tgtEl>
                                        <p:attrNameLst>
                                          <p:attrName>ppt_x</p:attrName>
                                        </p:attrNameLst>
                                      </p:cBhvr>
                                      <p:tavLst>
                                        <p:tav tm="0">
                                          <p:val>
                                            <p:strVal val="#ppt_x"/>
                                          </p:val>
                                        </p:tav>
                                        <p:tav tm="100000">
                                          <p:val>
                                            <p:strVal val="#ppt_x"/>
                                          </p:val>
                                        </p:tav>
                                      </p:tavLst>
                                    </p:anim>
                                    <p:anim calcmode="lin" valueType="num">
                                      <p:cBhvr>
                                        <p:cTn id="27" dur="750" fill="hold"/>
                                        <p:tgtEl>
                                          <p:spTgt spid="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5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750"/>
                                        <p:tgtEl>
                                          <p:spTgt spid="27"/>
                                        </p:tgtEl>
                                      </p:cBhvr>
                                    </p:animEffect>
                                    <p:anim calcmode="lin" valueType="num">
                                      <p:cBhvr>
                                        <p:cTn id="31" dur="750" fill="hold"/>
                                        <p:tgtEl>
                                          <p:spTgt spid="27"/>
                                        </p:tgtEl>
                                        <p:attrNameLst>
                                          <p:attrName>ppt_x</p:attrName>
                                        </p:attrNameLst>
                                      </p:cBhvr>
                                      <p:tavLst>
                                        <p:tav tm="0">
                                          <p:val>
                                            <p:strVal val="#ppt_x"/>
                                          </p:val>
                                        </p:tav>
                                        <p:tav tm="100000">
                                          <p:val>
                                            <p:strVal val="#ppt_x"/>
                                          </p:val>
                                        </p:tav>
                                      </p:tavLst>
                                    </p:anim>
                                    <p:anim calcmode="lin" valueType="num">
                                      <p:cBhvr>
                                        <p:cTn id="32" dur="750" fill="hold"/>
                                        <p:tgtEl>
                                          <p:spTgt spid="2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50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anim calcmode="lin" valueType="num">
                                      <p:cBhvr>
                                        <p:cTn id="36" dur="750" fill="hold"/>
                                        <p:tgtEl>
                                          <p:spTgt spid="28"/>
                                        </p:tgtEl>
                                        <p:attrNameLst>
                                          <p:attrName>ppt_x</p:attrName>
                                        </p:attrNameLst>
                                      </p:cBhvr>
                                      <p:tavLst>
                                        <p:tav tm="0">
                                          <p:val>
                                            <p:strVal val="#ppt_x"/>
                                          </p:val>
                                        </p:tav>
                                        <p:tav tm="100000">
                                          <p:val>
                                            <p:strVal val="#ppt_x"/>
                                          </p:val>
                                        </p:tav>
                                      </p:tavLst>
                                    </p:anim>
                                    <p:anim calcmode="lin" valueType="num">
                                      <p:cBhvr>
                                        <p:cTn id="37" dur="75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50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750"/>
                                        <p:tgtEl>
                                          <p:spTgt spid="29"/>
                                        </p:tgtEl>
                                      </p:cBhvr>
                                    </p:animEffect>
                                    <p:anim calcmode="lin" valueType="num">
                                      <p:cBhvr>
                                        <p:cTn id="41" dur="750" fill="hold"/>
                                        <p:tgtEl>
                                          <p:spTgt spid="29"/>
                                        </p:tgtEl>
                                        <p:attrNameLst>
                                          <p:attrName>ppt_x</p:attrName>
                                        </p:attrNameLst>
                                      </p:cBhvr>
                                      <p:tavLst>
                                        <p:tav tm="0">
                                          <p:val>
                                            <p:strVal val="#ppt_x"/>
                                          </p:val>
                                        </p:tav>
                                        <p:tav tm="100000">
                                          <p:val>
                                            <p:strVal val="#ppt_x"/>
                                          </p:val>
                                        </p:tav>
                                      </p:tavLst>
                                    </p:anim>
                                    <p:anim calcmode="lin" valueType="num">
                                      <p:cBhvr>
                                        <p:cTn id="42" dur="75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750"/>
                                        <p:tgtEl>
                                          <p:spTgt spid="33"/>
                                        </p:tgtEl>
                                      </p:cBhvr>
                                    </p:animEffect>
                                    <p:anim calcmode="lin" valueType="num">
                                      <p:cBhvr>
                                        <p:cTn id="46" dur="750" fill="hold"/>
                                        <p:tgtEl>
                                          <p:spTgt spid="33"/>
                                        </p:tgtEl>
                                        <p:attrNameLst>
                                          <p:attrName>ppt_x</p:attrName>
                                        </p:attrNameLst>
                                      </p:cBhvr>
                                      <p:tavLst>
                                        <p:tav tm="0">
                                          <p:val>
                                            <p:strVal val="#ppt_x"/>
                                          </p:val>
                                        </p:tav>
                                        <p:tav tm="100000">
                                          <p:val>
                                            <p:strVal val="#ppt_x"/>
                                          </p:val>
                                        </p:tav>
                                      </p:tavLst>
                                    </p:anim>
                                    <p:anim calcmode="lin" valueType="num">
                                      <p:cBhvr>
                                        <p:cTn id="47" dur="750" fill="hold"/>
                                        <p:tgtEl>
                                          <p:spTgt spid="3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5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750"/>
                                        <p:tgtEl>
                                          <p:spTgt spid="34"/>
                                        </p:tgtEl>
                                      </p:cBhvr>
                                    </p:animEffect>
                                    <p:anim calcmode="lin" valueType="num">
                                      <p:cBhvr>
                                        <p:cTn id="51" dur="750" fill="hold"/>
                                        <p:tgtEl>
                                          <p:spTgt spid="34"/>
                                        </p:tgtEl>
                                        <p:attrNameLst>
                                          <p:attrName>ppt_x</p:attrName>
                                        </p:attrNameLst>
                                      </p:cBhvr>
                                      <p:tavLst>
                                        <p:tav tm="0">
                                          <p:val>
                                            <p:strVal val="#ppt_x"/>
                                          </p:val>
                                        </p:tav>
                                        <p:tav tm="100000">
                                          <p:val>
                                            <p:strVal val="#ppt_x"/>
                                          </p:val>
                                        </p:tav>
                                      </p:tavLst>
                                    </p:anim>
                                    <p:anim calcmode="lin" valueType="num">
                                      <p:cBhvr>
                                        <p:cTn id="52" dur="750" fill="hold"/>
                                        <p:tgtEl>
                                          <p:spTgt spid="34"/>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50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750"/>
                                        <p:tgtEl>
                                          <p:spTgt spid="35"/>
                                        </p:tgtEl>
                                      </p:cBhvr>
                                    </p:animEffect>
                                    <p:anim calcmode="lin" valueType="num">
                                      <p:cBhvr>
                                        <p:cTn id="56" dur="750" fill="hold"/>
                                        <p:tgtEl>
                                          <p:spTgt spid="35"/>
                                        </p:tgtEl>
                                        <p:attrNameLst>
                                          <p:attrName>ppt_x</p:attrName>
                                        </p:attrNameLst>
                                      </p:cBhvr>
                                      <p:tavLst>
                                        <p:tav tm="0">
                                          <p:val>
                                            <p:strVal val="#ppt_x"/>
                                          </p:val>
                                        </p:tav>
                                        <p:tav tm="100000">
                                          <p:val>
                                            <p:strVal val="#ppt_x"/>
                                          </p:val>
                                        </p:tav>
                                      </p:tavLst>
                                    </p:anim>
                                    <p:anim calcmode="lin" valueType="num">
                                      <p:cBhvr>
                                        <p:cTn id="57" dur="750" fill="hold"/>
                                        <p:tgtEl>
                                          <p:spTgt spid="3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25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750"/>
                                        <p:tgtEl>
                                          <p:spTgt spid="36"/>
                                        </p:tgtEl>
                                      </p:cBhvr>
                                    </p:animEffect>
                                    <p:anim calcmode="lin" valueType="num">
                                      <p:cBhvr>
                                        <p:cTn id="61" dur="750" fill="hold"/>
                                        <p:tgtEl>
                                          <p:spTgt spid="36"/>
                                        </p:tgtEl>
                                        <p:attrNameLst>
                                          <p:attrName>ppt_x</p:attrName>
                                        </p:attrNameLst>
                                      </p:cBhvr>
                                      <p:tavLst>
                                        <p:tav tm="0">
                                          <p:val>
                                            <p:strVal val="#ppt_x"/>
                                          </p:val>
                                        </p:tav>
                                        <p:tav tm="100000">
                                          <p:val>
                                            <p:strVal val="#ppt_x"/>
                                          </p:val>
                                        </p:tav>
                                      </p:tavLst>
                                    </p:anim>
                                    <p:anim calcmode="lin" valueType="num">
                                      <p:cBhvr>
                                        <p:cTn id="62" dur="750" fill="hold"/>
                                        <p:tgtEl>
                                          <p:spTgt spid="3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2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750"/>
                                        <p:tgtEl>
                                          <p:spTgt spid="37"/>
                                        </p:tgtEl>
                                      </p:cBhvr>
                                    </p:animEffect>
                                    <p:anim calcmode="lin" valueType="num">
                                      <p:cBhvr>
                                        <p:cTn id="66" dur="750" fill="hold"/>
                                        <p:tgtEl>
                                          <p:spTgt spid="37"/>
                                        </p:tgtEl>
                                        <p:attrNameLst>
                                          <p:attrName>ppt_x</p:attrName>
                                        </p:attrNameLst>
                                      </p:cBhvr>
                                      <p:tavLst>
                                        <p:tav tm="0">
                                          <p:val>
                                            <p:strVal val="#ppt_x"/>
                                          </p:val>
                                        </p:tav>
                                        <p:tav tm="100000">
                                          <p:val>
                                            <p:strVal val="#ppt_x"/>
                                          </p:val>
                                        </p:tav>
                                      </p:tavLst>
                                    </p:anim>
                                    <p:anim calcmode="lin" valueType="num">
                                      <p:cBhvr>
                                        <p:cTn id="67" dur="750" fill="hold"/>
                                        <p:tgtEl>
                                          <p:spTgt spid="37"/>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1250"/>
                                  </p:stCondLst>
                                  <p:childTnLst>
                                    <p:set>
                                      <p:cBhvr>
                                        <p:cTn id="69" dur="1" fill="hold">
                                          <p:stCondLst>
                                            <p:cond delay="0"/>
                                          </p:stCondLst>
                                        </p:cTn>
                                        <p:tgtEl>
                                          <p:spTgt spid="38"/>
                                        </p:tgtEl>
                                        <p:attrNameLst>
                                          <p:attrName>style.visibility</p:attrName>
                                        </p:attrNameLst>
                                      </p:cBhvr>
                                      <p:to>
                                        <p:strVal val="visible"/>
                                      </p:to>
                                    </p:set>
                                    <p:animEffect transition="in" filter="fade">
                                      <p:cBhvr>
                                        <p:cTn id="70" dur="750"/>
                                        <p:tgtEl>
                                          <p:spTgt spid="38"/>
                                        </p:tgtEl>
                                      </p:cBhvr>
                                    </p:animEffect>
                                    <p:anim calcmode="lin" valueType="num">
                                      <p:cBhvr>
                                        <p:cTn id="71" dur="750" fill="hold"/>
                                        <p:tgtEl>
                                          <p:spTgt spid="38"/>
                                        </p:tgtEl>
                                        <p:attrNameLst>
                                          <p:attrName>ppt_x</p:attrName>
                                        </p:attrNameLst>
                                      </p:cBhvr>
                                      <p:tavLst>
                                        <p:tav tm="0">
                                          <p:val>
                                            <p:strVal val="#ppt_x"/>
                                          </p:val>
                                        </p:tav>
                                        <p:tav tm="100000">
                                          <p:val>
                                            <p:strVal val="#ppt_x"/>
                                          </p:val>
                                        </p:tav>
                                      </p:tavLst>
                                    </p:anim>
                                    <p:anim calcmode="lin" valueType="num">
                                      <p:cBhvr>
                                        <p:cTn id="72" dur="750" fill="hold"/>
                                        <p:tgtEl>
                                          <p:spTgt spid="3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75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750"/>
                                        <p:tgtEl>
                                          <p:spTgt spid="39"/>
                                        </p:tgtEl>
                                      </p:cBhvr>
                                    </p:animEffect>
                                    <p:anim calcmode="lin" valueType="num">
                                      <p:cBhvr>
                                        <p:cTn id="76" dur="750" fill="hold"/>
                                        <p:tgtEl>
                                          <p:spTgt spid="39"/>
                                        </p:tgtEl>
                                        <p:attrNameLst>
                                          <p:attrName>ppt_x</p:attrName>
                                        </p:attrNameLst>
                                      </p:cBhvr>
                                      <p:tavLst>
                                        <p:tav tm="0">
                                          <p:val>
                                            <p:strVal val="#ppt_x"/>
                                          </p:val>
                                        </p:tav>
                                        <p:tav tm="100000">
                                          <p:val>
                                            <p:strVal val="#ppt_x"/>
                                          </p:val>
                                        </p:tav>
                                      </p:tavLst>
                                    </p:anim>
                                    <p:anim calcmode="lin" valueType="num">
                                      <p:cBhvr>
                                        <p:cTn id="77" dur="750" fill="hold"/>
                                        <p:tgtEl>
                                          <p:spTgt spid="3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75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750"/>
                                        <p:tgtEl>
                                          <p:spTgt spid="40"/>
                                        </p:tgtEl>
                                      </p:cBhvr>
                                    </p:animEffect>
                                    <p:anim calcmode="lin" valueType="num">
                                      <p:cBhvr>
                                        <p:cTn id="81" dur="750" fill="hold"/>
                                        <p:tgtEl>
                                          <p:spTgt spid="40"/>
                                        </p:tgtEl>
                                        <p:attrNameLst>
                                          <p:attrName>ppt_x</p:attrName>
                                        </p:attrNameLst>
                                      </p:cBhvr>
                                      <p:tavLst>
                                        <p:tav tm="0">
                                          <p:val>
                                            <p:strVal val="#ppt_x"/>
                                          </p:val>
                                        </p:tav>
                                        <p:tav tm="100000">
                                          <p:val>
                                            <p:strVal val="#ppt_x"/>
                                          </p:val>
                                        </p:tav>
                                      </p:tavLst>
                                    </p:anim>
                                    <p:anim calcmode="lin" valueType="num">
                                      <p:cBhvr>
                                        <p:cTn id="82" dur="750" fill="hold"/>
                                        <p:tgtEl>
                                          <p:spTgt spid="4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75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750"/>
                                        <p:tgtEl>
                                          <p:spTgt spid="41"/>
                                        </p:tgtEl>
                                      </p:cBhvr>
                                    </p:animEffect>
                                    <p:anim calcmode="lin" valueType="num">
                                      <p:cBhvr>
                                        <p:cTn id="86" dur="750" fill="hold"/>
                                        <p:tgtEl>
                                          <p:spTgt spid="41"/>
                                        </p:tgtEl>
                                        <p:attrNameLst>
                                          <p:attrName>ppt_x</p:attrName>
                                        </p:attrNameLst>
                                      </p:cBhvr>
                                      <p:tavLst>
                                        <p:tav tm="0">
                                          <p:val>
                                            <p:strVal val="#ppt_x"/>
                                          </p:val>
                                        </p:tav>
                                        <p:tav tm="100000">
                                          <p:val>
                                            <p:strVal val="#ppt_x"/>
                                          </p:val>
                                        </p:tav>
                                      </p:tavLst>
                                    </p:anim>
                                    <p:anim calcmode="lin" valueType="num">
                                      <p:cBhvr>
                                        <p:cTn id="87"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27" grpId="0"/>
      <p:bldP spid="28" grpId="0"/>
      <p:bldP spid="33" grpId="0"/>
      <p:bldP spid="34" grpId="0"/>
      <p:bldP spid="36" grpId="0"/>
      <p:bldP spid="37"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245" name="组合 244"/>
          <p:cNvGrpSpPr/>
          <p:nvPr/>
        </p:nvGrpSpPr>
        <p:grpSpPr>
          <a:xfrm flipH="1">
            <a:off x="6230315" y="2190028"/>
            <a:ext cx="1388067" cy="36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1" name="组合 250"/>
          <p:cNvGrpSpPr/>
          <p:nvPr/>
        </p:nvGrpSpPr>
        <p:grpSpPr>
          <a:xfrm flipH="1">
            <a:off x="7618382" y="4132700"/>
            <a:ext cx="1388067" cy="36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 name="组合 1"/>
          <p:cNvGrpSpPr/>
          <p:nvPr/>
        </p:nvGrpSpPr>
        <p:grpSpPr>
          <a:xfrm>
            <a:off x="2692010" y="2190028"/>
            <a:ext cx="1388067" cy="36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54" name="组合 253"/>
          <p:cNvGrpSpPr/>
          <p:nvPr/>
        </p:nvGrpSpPr>
        <p:grpSpPr>
          <a:xfrm>
            <a:off x="3865087" y="4132700"/>
            <a:ext cx="1388067" cy="36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黑体" panose="02010600030101010101" charset="-122"/>
                <a:ea typeface="黑体" panose="02010600030101010101" charset="-122"/>
              </a:endParaRPr>
            </a:p>
          </p:txBody>
        </p:sp>
      </p:grpSp>
      <p:grpSp>
        <p:nvGrpSpPr>
          <p:cNvPr id="200" name="组合 18"/>
          <p:cNvGrpSpPr/>
          <p:nvPr/>
        </p:nvGrpSpPr>
        <p:grpSpPr bwMode="auto">
          <a:xfrm>
            <a:off x="3538618" y="1969076"/>
            <a:ext cx="2658715" cy="1799373"/>
            <a:chOff x="0" y="0"/>
            <a:chExt cx="2093189" cy="1416774"/>
          </a:xfrm>
          <a:solidFill>
            <a:srgbClr val="CA0810"/>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2" name="文本框 20"/>
            <p:cNvSpPr>
              <a:spLocks noChangeArrowheads="1"/>
            </p:cNvSpPr>
            <p:nvPr/>
          </p:nvSpPr>
          <p:spPr bwMode="auto">
            <a:xfrm>
              <a:off x="737664" y="122472"/>
              <a:ext cx="612916"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dirty="0">
                  <a:solidFill>
                    <a:schemeClr val="bg1"/>
                  </a:solidFill>
                  <a:latin typeface="黑体" panose="02010600030101010101" charset="-122"/>
                  <a:ea typeface="黑体" panose="02010600030101010101" charset="-122"/>
                </a:rPr>
                <a:t>01</a:t>
              </a:r>
              <a:endParaRPr lang="en-US" altLang="en-US" sz="4000" dirty="0">
                <a:solidFill>
                  <a:schemeClr val="bg1"/>
                </a:solidFill>
                <a:latin typeface="黑体" panose="02010600030101010101" charset="-122"/>
                <a:ea typeface="黑体" panose="02010600030101010101" charset="-122"/>
              </a:endParaRPr>
            </a:p>
          </p:txBody>
        </p:sp>
      </p:grpSp>
      <p:grpSp>
        <p:nvGrpSpPr>
          <p:cNvPr id="203" name="组合 21"/>
          <p:cNvGrpSpPr/>
          <p:nvPr/>
        </p:nvGrpSpPr>
        <p:grpSpPr bwMode="auto">
          <a:xfrm>
            <a:off x="4922439" y="1969076"/>
            <a:ext cx="2660732" cy="1799373"/>
            <a:chOff x="0" y="0"/>
            <a:chExt cx="2093189" cy="1416774"/>
          </a:xfrm>
          <a:solidFill>
            <a:srgbClr val="CA0810"/>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5" name="文本框 23"/>
            <p:cNvSpPr>
              <a:spLocks noChangeArrowheads="1"/>
            </p:cNvSpPr>
            <p:nvPr/>
          </p:nvSpPr>
          <p:spPr bwMode="auto">
            <a:xfrm>
              <a:off x="740368" y="579708"/>
              <a:ext cx="612451"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dirty="0">
                  <a:solidFill>
                    <a:schemeClr val="bg1"/>
                  </a:solidFill>
                  <a:latin typeface="黑体" panose="02010600030101010101" charset="-122"/>
                  <a:ea typeface="黑体" panose="02010600030101010101" charset="-122"/>
                </a:rPr>
                <a:t>02</a:t>
              </a:r>
              <a:endParaRPr lang="en-US" altLang="en-US" sz="4000" dirty="0">
                <a:solidFill>
                  <a:schemeClr val="bg1"/>
                </a:solidFill>
                <a:latin typeface="黑体" panose="02010600030101010101" charset="-122"/>
                <a:ea typeface="黑体" panose="02010600030101010101" charset="-122"/>
              </a:endParaRPr>
            </a:p>
          </p:txBody>
        </p:sp>
      </p:grpSp>
      <p:grpSp>
        <p:nvGrpSpPr>
          <p:cNvPr id="206" name="组合 24"/>
          <p:cNvGrpSpPr/>
          <p:nvPr/>
        </p:nvGrpSpPr>
        <p:grpSpPr bwMode="auto">
          <a:xfrm>
            <a:off x="4922439" y="3822913"/>
            <a:ext cx="2660732" cy="1799373"/>
            <a:chOff x="0" y="0"/>
            <a:chExt cx="2093189" cy="1416774"/>
          </a:xfrm>
          <a:solidFill>
            <a:srgbClr val="CA0810"/>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08" name="文本框 26"/>
            <p:cNvSpPr>
              <a:spLocks noChangeArrowheads="1"/>
            </p:cNvSpPr>
            <p:nvPr/>
          </p:nvSpPr>
          <p:spPr bwMode="auto">
            <a:xfrm>
              <a:off x="740368" y="180213"/>
              <a:ext cx="612451"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黑体" panose="02010600030101010101" charset="-122"/>
                  <a:ea typeface="黑体" panose="02010600030101010101" charset="-122"/>
                </a:rPr>
                <a:t>03</a:t>
              </a:r>
              <a:endParaRPr lang="en-US" altLang="en-US" sz="4000">
                <a:solidFill>
                  <a:schemeClr val="bg1"/>
                </a:solidFill>
                <a:latin typeface="黑体" panose="02010600030101010101" charset="-122"/>
                <a:ea typeface="黑体" panose="02010600030101010101" charset="-122"/>
              </a:endParaRPr>
            </a:p>
          </p:txBody>
        </p:sp>
      </p:grpSp>
      <p:grpSp>
        <p:nvGrpSpPr>
          <p:cNvPr id="209" name="组合 27"/>
          <p:cNvGrpSpPr/>
          <p:nvPr/>
        </p:nvGrpSpPr>
        <p:grpSpPr bwMode="auto">
          <a:xfrm>
            <a:off x="6308280" y="3822913"/>
            <a:ext cx="2658715" cy="1799373"/>
            <a:chOff x="0" y="0"/>
            <a:chExt cx="2093189" cy="1416774"/>
          </a:xfrm>
          <a:solidFill>
            <a:srgbClr val="CA0810"/>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ln>
          </p:spPr>
          <p:txBody>
            <a:bodyPr anchor="ctr"/>
            <a:lstStyle/>
            <a:p>
              <a:pPr algn="ctr"/>
              <a:endParaRPr lang="zh-CN" altLang="zh-CN" sz="1355">
                <a:solidFill>
                  <a:schemeClr val="bg1"/>
                </a:solidFill>
                <a:latin typeface="黑体" panose="02010600030101010101" charset="-122"/>
                <a:ea typeface="黑体" panose="02010600030101010101" charset="-122"/>
                <a:sym typeface="宋体" panose="02010600030101010101" pitchFamily="2" charset="-122"/>
              </a:endParaRPr>
            </a:p>
          </p:txBody>
        </p:sp>
        <p:sp>
          <p:nvSpPr>
            <p:cNvPr id="211" name="文本框 29"/>
            <p:cNvSpPr>
              <a:spLocks noChangeArrowheads="1"/>
            </p:cNvSpPr>
            <p:nvPr/>
          </p:nvSpPr>
          <p:spPr bwMode="auto">
            <a:xfrm>
              <a:off x="740134" y="520297"/>
              <a:ext cx="612916" cy="585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黑体" panose="02010600030101010101" charset="-122"/>
                  <a:ea typeface="黑体" panose="02010600030101010101" charset="-122"/>
                </a:rPr>
                <a:t>04</a:t>
              </a:r>
              <a:endParaRPr lang="en-US" altLang="en-US" sz="4000">
                <a:solidFill>
                  <a:schemeClr val="bg1"/>
                </a:solidFill>
                <a:latin typeface="黑体" panose="02010600030101010101" charset="-122"/>
                <a:ea typeface="黑体" panose="02010600030101010101" charset="-122"/>
              </a:endParaRPr>
            </a:p>
          </p:txBody>
        </p:sp>
      </p:grpSp>
      <p:sp>
        <p:nvSpPr>
          <p:cNvPr id="224" name="TextBox 223"/>
          <p:cNvSpPr txBox="1"/>
          <p:nvPr/>
        </p:nvSpPr>
        <p:spPr>
          <a:xfrm>
            <a:off x="1299876" y="256020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3" name="TextBox 232"/>
          <p:cNvSpPr txBox="1"/>
          <p:nvPr/>
        </p:nvSpPr>
        <p:spPr>
          <a:xfrm>
            <a:off x="7682668" y="2574145"/>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6" name="TextBox 235"/>
          <p:cNvSpPr txBox="1"/>
          <p:nvPr/>
        </p:nvSpPr>
        <p:spPr>
          <a:xfrm>
            <a:off x="2479928" y="4433821"/>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sp>
        <p:nvSpPr>
          <p:cNvPr id="239" name="TextBox 238"/>
          <p:cNvSpPr txBox="1"/>
          <p:nvPr/>
        </p:nvSpPr>
        <p:spPr>
          <a:xfrm>
            <a:off x="8982892" y="4402269"/>
            <a:ext cx="2658325" cy="565150"/>
          </a:xfrm>
          <a:prstGeom prst="rect">
            <a:avLst/>
          </a:prstGeom>
          <a:noFill/>
        </p:spPr>
        <p:txBody>
          <a:bodyPr wrap="square" lIns="91430" tIns="45714" rIns="91430" bIns="45714" rtlCol="0">
            <a:spAutoFit/>
          </a:bodyPr>
          <a:lstStyle/>
          <a:p>
            <a:pPr>
              <a:lnSpc>
                <a:spcPct val="130000"/>
              </a:lnSpc>
            </a:pPr>
            <a:r>
              <a:rPr lang="zh-CN" altLang="en-US" sz="1200" dirty="0">
                <a:solidFill>
                  <a:schemeClr val="tx1">
                    <a:lumMod val="95000"/>
                    <a:lumOff val="5000"/>
                  </a:schemeClr>
                </a:solidFill>
                <a:latin typeface="黑体" panose="02010600030101010101" charset="-122"/>
                <a:ea typeface="黑体" panose="02010600030101010101" charset="-122"/>
              </a:rPr>
              <a:t>您的内容打在这里，或者通过复制您的文本</a:t>
            </a:r>
            <a:r>
              <a:rPr lang="en-US" altLang="zh-CN" sz="1200" dirty="0">
                <a:solidFill>
                  <a:schemeClr val="tx1">
                    <a:lumMod val="95000"/>
                    <a:lumOff val="5000"/>
                  </a:schemeClr>
                </a:solidFill>
                <a:latin typeface="黑体" panose="02010600030101010101" charset="-122"/>
                <a:ea typeface="黑体" panose="02010600030101010101" charset="-122"/>
              </a:rPr>
              <a:t>,</a:t>
            </a:r>
            <a:r>
              <a:rPr lang="zh-CN" altLang="en-US" sz="1200" dirty="0">
                <a:solidFill>
                  <a:schemeClr val="tx1">
                    <a:lumMod val="95000"/>
                    <a:lumOff val="5000"/>
                  </a:schemeClr>
                </a:solidFill>
                <a:latin typeface="黑体" panose="02010600030101010101" charset="-122"/>
                <a:ea typeface="黑体" panose="02010600030101010101" charset="-122"/>
              </a:rPr>
              <a:t>您的内容打在这里，</a:t>
            </a:r>
          </a:p>
        </p:txBody>
      </p:sp>
      <p:grpSp>
        <p:nvGrpSpPr>
          <p:cNvPr id="7" name="组合 6"/>
          <p:cNvGrpSpPr/>
          <p:nvPr/>
        </p:nvGrpSpPr>
        <p:grpSpPr>
          <a:xfrm>
            <a:off x="1443774" y="1895416"/>
            <a:ext cx="1323424" cy="590333"/>
            <a:chOff x="1354515" y="2126555"/>
            <a:chExt cx="1323424" cy="590333"/>
          </a:xfrm>
        </p:grpSpPr>
        <p:sp>
          <p:nvSpPr>
            <p:cNvPr id="10" name="圆角矩形 9"/>
            <p:cNvSpPr/>
            <p:nvPr/>
          </p:nvSpPr>
          <p:spPr>
            <a:xfrm>
              <a:off x="1354515" y="2193726"/>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225" name="TextBox 224"/>
            <p:cNvSpPr txBox="1"/>
            <p:nvPr/>
          </p:nvSpPr>
          <p:spPr>
            <a:xfrm>
              <a:off x="1497885" y="2126555"/>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1" name="组合 10"/>
          <p:cNvGrpSpPr/>
          <p:nvPr/>
        </p:nvGrpSpPr>
        <p:grpSpPr>
          <a:xfrm>
            <a:off x="7815217" y="1933417"/>
            <a:ext cx="1347027" cy="552331"/>
            <a:chOff x="7725958" y="2164557"/>
            <a:chExt cx="1347027" cy="552331"/>
          </a:xfrm>
        </p:grpSpPr>
        <p:sp>
          <p:nvSpPr>
            <p:cNvPr id="87" name="圆角矩形 86"/>
            <p:cNvSpPr/>
            <p:nvPr/>
          </p:nvSpPr>
          <p:spPr>
            <a:xfrm>
              <a:off x="7725958" y="2193726"/>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88" name="TextBox 87"/>
            <p:cNvSpPr txBox="1"/>
            <p:nvPr/>
          </p:nvSpPr>
          <p:spPr>
            <a:xfrm>
              <a:off x="7892932" y="2164557"/>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2" name="组合 11"/>
          <p:cNvGrpSpPr/>
          <p:nvPr/>
        </p:nvGrpSpPr>
        <p:grpSpPr>
          <a:xfrm>
            <a:off x="9120782" y="3796718"/>
            <a:ext cx="1345880" cy="597563"/>
            <a:chOff x="9031522" y="4027858"/>
            <a:chExt cx="1345880" cy="597563"/>
          </a:xfrm>
        </p:grpSpPr>
        <p:sp>
          <p:nvSpPr>
            <p:cNvPr id="89" name="圆角矩形 88"/>
            <p:cNvSpPr/>
            <p:nvPr/>
          </p:nvSpPr>
          <p:spPr>
            <a:xfrm>
              <a:off x="9031522" y="4102259"/>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0" name="TextBox 89"/>
            <p:cNvSpPr txBox="1"/>
            <p:nvPr/>
          </p:nvSpPr>
          <p:spPr>
            <a:xfrm>
              <a:off x="9197348" y="4027858"/>
              <a:ext cx="1180054"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grpSp>
        <p:nvGrpSpPr>
          <p:cNvPr id="13" name="组合 12"/>
          <p:cNvGrpSpPr/>
          <p:nvPr/>
        </p:nvGrpSpPr>
        <p:grpSpPr>
          <a:xfrm>
            <a:off x="2557239" y="3858206"/>
            <a:ext cx="1379821" cy="588718"/>
            <a:chOff x="2518192" y="4089345"/>
            <a:chExt cx="1379820" cy="588718"/>
          </a:xfrm>
        </p:grpSpPr>
        <p:sp>
          <p:nvSpPr>
            <p:cNvPr id="91" name="圆角矩形 90"/>
            <p:cNvSpPr/>
            <p:nvPr/>
          </p:nvSpPr>
          <p:spPr>
            <a:xfrm>
              <a:off x="2518192" y="4154901"/>
              <a:ext cx="1100328" cy="523162"/>
            </a:xfrm>
            <a:prstGeom prst="roundRect">
              <a:avLst/>
            </a:prstGeom>
            <a:solidFill>
              <a:srgbClr val="CA0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b="1">
                <a:latin typeface="黑体" panose="02010600030101010101" charset="-122"/>
                <a:ea typeface="黑体" panose="02010600030101010101" charset="-122"/>
              </a:endParaRPr>
            </a:p>
          </p:txBody>
        </p:sp>
        <p:sp>
          <p:nvSpPr>
            <p:cNvPr id="92" name="TextBox 91"/>
            <p:cNvSpPr txBox="1"/>
            <p:nvPr/>
          </p:nvSpPr>
          <p:spPr>
            <a:xfrm>
              <a:off x="2717959" y="4089345"/>
              <a:ext cx="1180053" cy="548640"/>
            </a:xfrm>
            <a:prstGeom prst="rect">
              <a:avLst/>
            </a:prstGeom>
            <a:noFill/>
          </p:spPr>
          <p:txBody>
            <a:bodyPr wrap="square" lIns="91430" tIns="0" rIns="91430" bIns="0" rtlCol="0" anchor="t">
              <a:spAutoFit/>
            </a:bodyPr>
            <a:lstStyle/>
            <a:p>
              <a:pPr>
                <a:lnSpc>
                  <a:spcPct val="150000"/>
                </a:lnSpc>
              </a:pPr>
              <a:r>
                <a:rPr lang="zh-CN" altLang="en-US" sz="2400" b="1" dirty="0">
                  <a:solidFill>
                    <a:schemeClr val="bg1"/>
                  </a:solidFill>
                  <a:latin typeface="黑体" panose="02010600030101010101" charset="-122"/>
                  <a:ea typeface="黑体" panose="02010600030101010101" charset="-122"/>
                  <a:cs typeface="华文黑体" pitchFamily="2" charset="-122"/>
                </a:rPr>
                <a:t>标题</a:t>
              </a:r>
            </a:p>
          </p:txBody>
        </p:sp>
      </p:gr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200"/>
                                        </p:tgtEl>
                                        <p:attrNameLst>
                                          <p:attrName>style.visibility</p:attrName>
                                        </p:attrNameLst>
                                      </p:cBhvr>
                                      <p:to>
                                        <p:strVal val="visible"/>
                                      </p:to>
                                    </p:set>
                                    <p:anim calcmode="lin" valueType="num">
                                      <p:cBhvr additive="base">
                                        <p:cTn id="11" dur="500" fill="hold"/>
                                        <p:tgtEl>
                                          <p:spTgt spid="200"/>
                                        </p:tgtEl>
                                        <p:attrNameLst>
                                          <p:attrName>ppt_x</p:attrName>
                                        </p:attrNameLst>
                                      </p:cBhvr>
                                      <p:tavLst>
                                        <p:tav tm="0">
                                          <p:val>
                                            <p:strVal val="#ppt_x"/>
                                          </p:val>
                                        </p:tav>
                                        <p:tav tm="100000">
                                          <p:val>
                                            <p:strVal val="#ppt_x"/>
                                          </p:val>
                                        </p:tav>
                                      </p:tavLst>
                                    </p:anim>
                                    <p:anim calcmode="lin" valueType="num">
                                      <p:cBhvr additive="base">
                                        <p:cTn id="12" dur="500" fill="hold"/>
                                        <p:tgtEl>
                                          <p:spTgt spid="20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203"/>
                                        </p:tgtEl>
                                        <p:attrNameLst>
                                          <p:attrName>style.visibility</p:attrName>
                                        </p:attrNameLst>
                                      </p:cBhvr>
                                      <p:to>
                                        <p:strVal val="visible"/>
                                      </p:to>
                                    </p:set>
                                    <p:anim calcmode="lin" valueType="num">
                                      <p:cBhvr additive="base">
                                        <p:cTn id="16" dur="500" fill="hold"/>
                                        <p:tgtEl>
                                          <p:spTgt spid="203"/>
                                        </p:tgtEl>
                                        <p:attrNameLst>
                                          <p:attrName>ppt_x</p:attrName>
                                        </p:attrNameLst>
                                      </p:cBhvr>
                                      <p:tavLst>
                                        <p:tav tm="0">
                                          <p:val>
                                            <p:strVal val="#ppt_x"/>
                                          </p:val>
                                        </p:tav>
                                        <p:tav tm="100000">
                                          <p:val>
                                            <p:strVal val="#ppt_x"/>
                                          </p:val>
                                        </p:tav>
                                      </p:tavLst>
                                    </p:anim>
                                    <p:anim calcmode="lin" valueType="num">
                                      <p:cBhvr additive="base">
                                        <p:cTn id="17" dur="500" fill="hold"/>
                                        <p:tgtEl>
                                          <p:spTgt spid="203"/>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206"/>
                                        </p:tgtEl>
                                        <p:attrNameLst>
                                          <p:attrName>style.visibility</p:attrName>
                                        </p:attrNameLst>
                                      </p:cBhvr>
                                      <p:to>
                                        <p:strVal val="visible"/>
                                      </p:to>
                                    </p:set>
                                    <p:anim calcmode="lin" valueType="num">
                                      <p:cBhvr additive="base">
                                        <p:cTn id="21" dur="500" fill="hold"/>
                                        <p:tgtEl>
                                          <p:spTgt spid="206"/>
                                        </p:tgtEl>
                                        <p:attrNameLst>
                                          <p:attrName>ppt_x</p:attrName>
                                        </p:attrNameLst>
                                      </p:cBhvr>
                                      <p:tavLst>
                                        <p:tav tm="0">
                                          <p:val>
                                            <p:strVal val="#ppt_x"/>
                                          </p:val>
                                        </p:tav>
                                        <p:tav tm="100000">
                                          <p:val>
                                            <p:strVal val="#ppt_x"/>
                                          </p:val>
                                        </p:tav>
                                      </p:tavLst>
                                    </p:anim>
                                    <p:anim calcmode="lin" valueType="num">
                                      <p:cBhvr additive="base">
                                        <p:cTn id="22" dur="500" fill="hold"/>
                                        <p:tgtEl>
                                          <p:spTgt spid="206"/>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209"/>
                                        </p:tgtEl>
                                        <p:attrNameLst>
                                          <p:attrName>style.visibility</p:attrName>
                                        </p:attrNameLst>
                                      </p:cBhvr>
                                      <p:to>
                                        <p:strVal val="visible"/>
                                      </p:to>
                                    </p:set>
                                    <p:anim calcmode="lin" valueType="num">
                                      <p:cBhvr additive="base">
                                        <p:cTn id="26" dur="500" fill="hold"/>
                                        <p:tgtEl>
                                          <p:spTgt spid="209"/>
                                        </p:tgtEl>
                                        <p:attrNameLst>
                                          <p:attrName>ppt_x</p:attrName>
                                        </p:attrNameLst>
                                      </p:cBhvr>
                                      <p:tavLst>
                                        <p:tav tm="0">
                                          <p:val>
                                            <p:strVal val="#ppt_x"/>
                                          </p:val>
                                        </p:tav>
                                        <p:tav tm="100000">
                                          <p:val>
                                            <p:strVal val="#ppt_x"/>
                                          </p:val>
                                        </p:tav>
                                      </p:tavLst>
                                    </p:anim>
                                    <p:anim calcmode="lin" valueType="num">
                                      <p:cBhvr additive="base">
                                        <p:cTn id="27" dur="500" fill="hold"/>
                                        <p:tgtEl>
                                          <p:spTgt spid="20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245"/>
                                        </p:tgtEl>
                                        <p:attrNameLst>
                                          <p:attrName>style.visibility</p:attrName>
                                        </p:attrNameLst>
                                      </p:cBhvr>
                                      <p:to>
                                        <p:strVal val="visible"/>
                                      </p:to>
                                    </p:set>
                                    <p:animEffect transition="in" filter="wipe(left)">
                                      <p:cBhvr>
                                        <p:cTn id="31" dur="500"/>
                                        <p:tgtEl>
                                          <p:spTgt spid="245"/>
                                        </p:tgtEl>
                                      </p:cBhvr>
                                    </p:animEffect>
                                  </p:childTnLst>
                                </p:cTn>
                              </p:par>
                              <p:par>
                                <p:cTn id="32" presetID="22" presetClass="entr" presetSubtype="8" fill="hold" nodeType="withEffect">
                                  <p:stCondLst>
                                    <p:cond delay="0"/>
                                  </p:stCondLst>
                                  <p:childTnLst>
                                    <p:set>
                                      <p:cBhvr>
                                        <p:cTn id="33" dur="1" fill="hold">
                                          <p:stCondLst>
                                            <p:cond delay="0"/>
                                          </p:stCondLst>
                                        </p:cTn>
                                        <p:tgtEl>
                                          <p:spTgt spid="251"/>
                                        </p:tgtEl>
                                        <p:attrNameLst>
                                          <p:attrName>style.visibility</p:attrName>
                                        </p:attrNameLst>
                                      </p:cBhvr>
                                      <p:to>
                                        <p:strVal val="visible"/>
                                      </p:to>
                                    </p:set>
                                    <p:animEffect transition="in" filter="wipe(left)">
                                      <p:cBhvr>
                                        <p:cTn id="34" dur="500"/>
                                        <p:tgtEl>
                                          <p:spTgt spid="251"/>
                                        </p:tgtEl>
                                      </p:cBhvr>
                                    </p:animEffect>
                                  </p:childTnLst>
                                </p:cTn>
                              </p:par>
                            </p:childTnLst>
                          </p:cTn>
                        </p:par>
                        <p:par>
                          <p:cTn id="35" fill="hold">
                            <p:stCondLst>
                              <p:cond delay="3000"/>
                            </p:stCondLst>
                            <p:childTnLst>
                              <p:par>
                                <p:cTn id="36" presetID="22" presetClass="entr" presetSubtype="2"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right)">
                                      <p:cBhvr>
                                        <p:cTn id="38" dur="500"/>
                                        <p:tgtEl>
                                          <p:spTgt spid="2"/>
                                        </p:tgtEl>
                                      </p:cBhvr>
                                    </p:animEffect>
                                  </p:childTnLst>
                                </p:cTn>
                              </p:par>
                              <p:par>
                                <p:cTn id="39" presetID="22" presetClass="entr" presetSubtype="2" fill="hold" nodeType="withEffect">
                                  <p:stCondLst>
                                    <p:cond delay="0"/>
                                  </p:stCondLst>
                                  <p:childTnLst>
                                    <p:set>
                                      <p:cBhvr>
                                        <p:cTn id="40" dur="1" fill="hold">
                                          <p:stCondLst>
                                            <p:cond delay="0"/>
                                          </p:stCondLst>
                                        </p:cTn>
                                        <p:tgtEl>
                                          <p:spTgt spid="254"/>
                                        </p:tgtEl>
                                        <p:attrNameLst>
                                          <p:attrName>style.visibility</p:attrName>
                                        </p:attrNameLst>
                                      </p:cBhvr>
                                      <p:to>
                                        <p:strVal val="visible"/>
                                      </p:to>
                                    </p:set>
                                    <p:animEffect transition="in" filter="wipe(right)">
                                      <p:cBhvr>
                                        <p:cTn id="41" dur="500"/>
                                        <p:tgtEl>
                                          <p:spTgt spid="254"/>
                                        </p:tgtEl>
                                      </p:cBhvr>
                                    </p:animEffect>
                                  </p:childTnLst>
                                </p:cTn>
                              </p:par>
                              <p:par>
                                <p:cTn id="42" presetID="2" presetClass="entr" presetSubtype="8"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0-#ppt_w/2"/>
                                          </p:val>
                                        </p:tav>
                                        <p:tav tm="100000">
                                          <p:val>
                                            <p:strVal val="#ppt_x"/>
                                          </p:val>
                                        </p:tav>
                                      </p:tavLst>
                                    </p:anim>
                                    <p:anim calcmode="lin" valueType="num">
                                      <p:cBhvr additive="base">
                                        <p:cTn id="45" dur="500" fill="hold"/>
                                        <p:tgtEl>
                                          <p:spTgt spid="7"/>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0-#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1+#ppt_w/2"/>
                                          </p:val>
                                        </p:tav>
                                        <p:tav tm="100000">
                                          <p:val>
                                            <p:strVal val="#ppt_x"/>
                                          </p:val>
                                        </p:tav>
                                      </p:tavLst>
                                    </p:anim>
                                    <p:anim calcmode="lin" valueType="num">
                                      <p:cBhvr additive="base">
                                        <p:cTn id="53" dur="500" fill="hold"/>
                                        <p:tgtEl>
                                          <p:spTgt spid="11"/>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1+#ppt_w/2"/>
                                          </p:val>
                                        </p:tav>
                                        <p:tav tm="100000">
                                          <p:val>
                                            <p:strVal val="#ppt_x"/>
                                          </p:val>
                                        </p:tav>
                                      </p:tavLst>
                                    </p:anim>
                                    <p:anim calcmode="lin" valueType="num">
                                      <p:cBhvr additive="base">
                                        <p:cTn id="57" dur="500" fill="hold"/>
                                        <p:tgtEl>
                                          <p:spTgt spid="12"/>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224"/>
                                        </p:tgtEl>
                                        <p:attrNameLst>
                                          <p:attrName>style.visibility</p:attrName>
                                        </p:attrNameLst>
                                      </p:cBhvr>
                                      <p:to>
                                        <p:strVal val="visible"/>
                                      </p:to>
                                    </p:set>
                                    <p:animEffect transition="in" filter="randombar(horizontal)">
                                      <p:cBhvr>
                                        <p:cTn id="61" dur="500"/>
                                        <p:tgtEl>
                                          <p:spTgt spid="224"/>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233"/>
                                        </p:tgtEl>
                                        <p:attrNameLst>
                                          <p:attrName>style.visibility</p:attrName>
                                        </p:attrNameLst>
                                      </p:cBhvr>
                                      <p:to>
                                        <p:strVal val="visible"/>
                                      </p:to>
                                    </p:set>
                                    <p:animEffect transition="in" filter="randombar(horizontal)">
                                      <p:cBhvr>
                                        <p:cTn id="64" dur="500"/>
                                        <p:tgtEl>
                                          <p:spTgt spid="233"/>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36"/>
                                        </p:tgtEl>
                                        <p:attrNameLst>
                                          <p:attrName>style.visibility</p:attrName>
                                        </p:attrNameLst>
                                      </p:cBhvr>
                                      <p:to>
                                        <p:strVal val="visible"/>
                                      </p:to>
                                    </p:set>
                                    <p:animEffect transition="in" filter="randombar(horizontal)">
                                      <p:cBhvr>
                                        <p:cTn id="67" dur="500"/>
                                        <p:tgtEl>
                                          <p:spTgt spid="236"/>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239"/>
                                        </p:tgtEl>
                                        <p:attrNameLst>
                                          <p:attrName>style.visibility</p:attrName>
                                        </p:attrNameLst>
                                      </p:cBhvr>
                                      <p:to>
                                        <p:strVal val="visible"/>
                                      </p:to>
                                    </p:set>
                                    <p:animEffect transition="in" filter="randombar(horizontal)">
                                      <p:cBhvr>
                                        <p:cTn id="70"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224" grpId="0"/>
      <p:bldP spid="233" grpId="0"/>
      <p:bldP spid="236" grpId="0"/>
      <p:bldP spid="2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7" name="组合 6"/>
          <p:cNvGrpSpPr/>
          <p:nvPr/>
        </p:nvGrpSpPr>
        <p:grpSpPr>
          <a:xfrm>
            <a:off x="4080376" y="1254597"/>
            <a:ext cx="4176464" cy="662235"/>
            <a:chOff x="5737547" y="1428218"/>
            <a:chExt cx="4176464" cy="662235"/>
          </a:xfrm>
        </p:grpSpPr>
        <p:sp>
          <p:nvSpPr>
            <p:cNvPr id="8" name="圆角矩形 7"/>
            <p:cNvSpPr/>
            <p:nvPr/>
          </p:nvSpPr>
          <p:spPr>
            <a:xfrm>
              <a:off x="5737547" y="1428218"/>
              <a:ext cx="4176464" cy="662235"/>
            </a:xfrm>
            <a:prstGeom prst="roundRect">
              <a:avLst>
                <a:gd name="adj" fmla="val 30951"/>
              </a:avLst>
            </a:prstGeom>
            <a:gradFill>
              <a:gsLst>
                <a:gs pos="0">
                  <a:srgbClr val="E30000"/>
                </a:gs>
                <a:gs pos="100000">
                  <a:srgbClr val="760303"/>
                </a:gs>
              </a:gsLst>
              <a:lin ang="189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5809555" y="1491609"/>
              <a:ext cx="4032448" cy="535452"/>
            </a:xfrm>
            <a:prstGeom prst="roundRect">
              <a:avLst>
                <a:gd name="adj" fmla="val 30951"/>
              </a:avLst>
            </a:prstGeom>
            <a:blipFill>
              <a:blip r:embed="rId3" cstate="email">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9"/>
          <p:cNvSpPr txBox="1"/>
          <p:nvPr/>
        </p:nvSpPr>
        <p:spPr>
          <a:xfrm>
            <a:off x="4296400" y="1383171"/>
            <a:ext cx="3681586" cy="391795"/>
          </a:xfrm>
          <a:prstGeom prst="rect">
            <a:avLst/>
          </a:prstGeom>
          <a:noFill/>
        </p:spPr>
        <p:txBody>
          <a:bodyPr wrap="square" lIns="0" tIns="0" rIns="0" bIns="0" rtlCol="0">
            <a:spAutoFit/>
          </a:bodyPr>
          <a:lstStyle/>
          <a:p>
            <a:pPr algn="ctr"/>
            <a:r>
              <a:rPr lang="zh-CN" altLang="en-US" sz="2400" b="1" dirty="0" smtClean="0">
                <a:solidFill>
                  <a:srgbClr val="C00000"/>
                </a:solidFill>
                <a:latin typeface="Impact MT Std" pitchFamily="34" charset="0"/>
                <a:ea typeface="微软雅黑" panose="020B0503020204020204" charset="-122"/>
              </a:rPr>
              <a:t>单击此处添加标题</a:t>
            </a:r>
          </a:p>
        </p:txBody>
      </p:sp>
      <p:grpSp>
        <p:nvGrpSpPr>
          <p:cNvPr id="11" name="组合 10"/>
          <p:cNvGrpSpPr/>
          <p:nvPr/>
        </p:nvGrpSpPr>
        <p:grpSpPr>
          <a:xfrm>
            <a:off x="2640216" y="1957366"/>
            <a:ext cx="759023" cy="75902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082014" y="5702449"/>
            <a:ext cx="463304" cy="463304"/>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82640" y="3573463"/>
            <a:ext cx="399635" cy="399635"/>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364026" y="2164152"/>
            <a:ext cx="463305" cy="463305"/>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227456" y="5934101"/>
            <a:ext cx="379513" cy="379513"/>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259866" y="2488699"/>
            <a:ext cx="4864650" cy="3384550"/>
            <a:chOff x="872897" y="2205038"/>
            <a:chExt cx="4864650" cy="3384550"/>
          </a:xfrm>
          <a:effectLst>
            <a:outerShdw blurRad="431800" dist="88900" dir="2700000" algn="tl" rotWithShape="0">
              <a:prstClr val="black">
                <a:alpha val="40000"/>
              </a:prstClr>
            </a:outerShdw>
          </a:effectLst>
        </p:grpSpPr>
        <p:sp>
          <p:nvSpPr>
            <p:cNvPr id="27" name="矩形 26"/>
            <p:cNvSpPr/>
            <p:nvPr/>
          </p:nvSpPr>
          <p:spPr>
            <a:xfrm>
              <a:off x="872897" y="2205038"/>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27423" y="2323995"/>
              <a:ext cx="4566108" cy="3146637"/>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a:spLocks noChangeArrowheads="1"/>
          </p:cNvSpPr>
          <p:nvPr/>
        </p:nvSpPr>
        <p:spPr bwMode="auto">
          <a:xfrm>
            <a:off x="6744672" y="2456580"/>
            <a:ext cx="4320480"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r>
              <a:rPr lang="zh-CN" altLang="en-US" sz="1400" dirty="0">
                <a:solidFill>
                  <a:schemeClr val="tx1"/>
                </a:solidFill>
                <a:sym typeface="微软雅黑" panose="020B0503020204020204" charset="-122"/>
              </a:rPr>
              <a:t>。在此录入上述图表的综合说明，在此录入上述图表的综合描述</a:t>
            </a:r>
            <a:r>
              <a:rPr lang="zh-CN" altLang="en-US" sz="1400" dirty="0" smtClean="0">
                <a:solidFill>
                  <a:schemeClr val="tx1"/>
                </a:solidFill>
                <a:sym typeface="微软雅黑" panose="020B0503020204020204" charset="-122"/>
              </a:rPr>
              <a:t>说明。</a:t>
            </a:r>
          </a:p>
        </p:txBody>
      </p:sp>
      <p:cxnSp>
        <p:nvCxnSpPr>
          <p:cNvPr id="30" name="直接连接符 29"/>
          <p:cNvCxnSpPr/>
          <p:nvPr/>
        </p:nvCxnSpPr>
        <p:spPr>
          <a:xfrm>
            <a:off x="7267740" y="398579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555772" y="3608379"/>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添加文字标题</a:t>
            </a:r>
          </a:p>
        </p:txBody>
      </p:sp>
      <p:sp>
        <p:nvSpPr>
          <p:cNvPr id="32" name="矩形 47"/>
          <p:cNvSpPr>
            <a:spLocks noChangeArrowheads="1"/>
          </p:cNvSpPr>
          <p:nvPr/>
        </p:nvSpPr>
        <p:spPr bwMode="auto">
          <a:xfrm>
            <a:off x="7555772" y="4016385"/>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33" name="组合 32"/>
          <p:cNvGrpSpPr/>
          <p:nvPr/>
        </p:nvGrpSpPr>
        <p:grpSpPr>
          <a:xfrm>
            <a:off x="6662428" y="3573016"/>
            <a:ext cx="812482" cy="81248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6695060" y="3717032"/>
            <a:ext cx="747218" cy="521970"/>
          </a:xfrm>
          <a:prstGeom prst="rect">
            <a:avLst/>
          </a:prstGeom>
          <a:noFill/>
        </p:spPr>
        <p:txBody>
          <a:bodyPr wrap="square" rtlCol="0">
            <a:spAutoFit/>
          </a:bodyPr>
          <a:lstStyle/>
          <a:p>
            <a:pPr algn="ctr"/>
            <a:r>
              <a:rPr lang="en-US" altLang="zh-CN" sz="2800" dirty="0" smtClean="0">
                <a:solidFill>
                  <a:srgbClr val="C00000"/>
                </a:solidFill>
                <a:latin typeface="Impact MT Std" pitchFamily="34" charset="0"/>
                <a:ea typeface="微软雅黑" panose="020B0503020204020204" charset="-122"/>
              </a:rPr>
              <a:t>01</a:t>
            </a:r>
          </a:p>
        </p:txBody>
      </p:sp>
      <p:cxnSp>
        <p:nvCxnSpPr>
          <p:cNvPr id="37" name="直接连接符 36"/>
          <p:cNvCxnSpPr/>
          <p:nvPr/>
        </p:nvCxnSpPr>
        <p:spPr>
          <a:xfrm>
            <a:off x="7257504" y="536909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7545536" y="4991678"/>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添加文字标题</a:t>
            </a:r>
          </a:p>
        </p:txBody>
      </p:sp>
      <p:sp>
        <p:nvSpPr>
          <p:cNvPr id="39" name="矩形 47"/>
          <p:cNvSpPr>
            <a:spLocks noChangeArrowheads="1"/>
          </p:cNvSpPr>
          <p:nvPr/>
        </p:nvSpPr>
        <p:spPr bwMode="auto">
          <a:xfrm>
            <a:off x="7545536" y="5399684"/>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40" name="组合 39"/>
          <p:cNvGrpSpPr/>
          <p:nvPr/>
        </p:nvGrpSpPr>
        <p:grpSpPr>
          <a:xfrm>
            <a:off x="6652192" y="4956315"/>
            <a:ext cx="812482" cy="812482"/>
            <a:chOff x="304800" y="673100"/>
            <a:chExt cx="4000500" cy="4000500"/>
          </a:xfrm>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椭圆 41"/>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TextBox 42"/>
          <p:cNvSpPr txBox="1"/>
          <p:nvPr/>
        </p:nvSpPr>
        <p:spPr>
          <a:xfrm>
            <a:off x="6684824" y="5100331"/>
            <a:ext cx="747218" cy="521970"/>
          </a:xfrm>
          <a:prstGeom prst="rect">
            <a:avLst/>
          </a:prstGeom>
          <a:noFill/>
        </p:spPr>
        <p:txBody>
          <a:bodyPr wrap="square" rtlCol="0">
            <a:spAutoFit/>
          </a:bodyPr>
          <a:lstStyle/>
          <a:p>
            <a:pPr algn="ctr"/>
            <a:r>
              <a:rPr lang="en-US" altLang="zh-CN" sz="2800" dirty="0" smtClean="0">
                <a:solidFill>
                  <a:srgbClr val="C00000"/>
                </a:solidFill>
                <a:latin typeface="Impact MT Std" pitchFamily="34" charset="0"/>
                <a:ea typeface="微软雅黑" panose="020B0503020204020204" charset="-122"/>
              </a:rPr>
              <a:t>02</a:t>
            </a: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300"/>
                                        <p:tgtEl>
                                          <p:spTgt spid="10"/>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31" presetClass="entr" presetSubtype="0" fill="hold"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par>
                                <p:cTn id="27" presetID="31" presetClass="entr" presetSubtype="0" fill="hold" nodeType="withEffect">
                                  <p:stCondLst>
                                    <p:cond delay="50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fltVal val="0"/>
                                          </p:val>
                                        </p:tav>
                                        <p:tav tm="100000">
                                          <p:val>
                                            <p:strVal val="#ppt_w"/>
                                          </p:val>
                                        </p:tav>
                                      </p:tavLst>
                                    </p:anim>
                                    <p:anim calcmode="lin" valueType="num">
                                      <p:cBhvr>
                                        <p:cTn id="30" dur="1000" fill="hold"/>
                                        <p:tgtEl>
                                          <p:spTgt spid="20"/>
                                        </p:tgtEl>
                                        <p:attrNameLst>
                                          <p:attrName>ppt_h</p:attrName>
                                        </p:attrNameLst>
                                      </p:cBhvr>
                                      <p:tavLst>
                                        <p:tav tm="0">
                                          <p:val>
                                            <p:fltVal val="0"/>
                                          </p:val>
                                        </p:tav>
                                        <p:tav tm="100000">
                                          <p:val>
                                            <p:strVal val="#ppt_h"/>
                                          </p:val>
                                        </p:tav>
                                      </p:tavLst>
                                    </p:anim>
                                    <p:anim calcmode="lin" valueType="num">
                                      <p:cBhvr>
                                        <p:cTn id="31" dur="1000" fill="hold"/>
                                        <p:tgtEl>
                                          <p:spTgt spid="20"/>
                                        </p:tgtEl>
                                        <p:attrNameLst>
                                          <p:attrName>style.rotation</p:attrName>
                                        </p:attrNameLst>
                                      </p:cBhvr>
                                      <p:tavLst>
                                        <p:tav tm="0">
                                          <p:val>
                                            <p:fltVal val="90"/>
                                          </p:val>
                                        </p:tav>
                                        <p:tav tm="100000">
                                          <p:val>
                                            <p:fltVal val="0"/>
                                          </p:val>
                                        </p:tav>
                                      </p:tavLst>
                                    </p:anim>
                                    <p:animEffect transition="in" filter="fade">
                                      <p:cBhvr>
                                        <p:cTn id="32" dur="1000"/>
                                        <p:tgtEl>
                                          <p:spTgt spid="20"/>
                                        </p:tgtEl>
                                      </p:cBhvr>
                                    </p:animEffect>
                                  </p:childTnLst>
                                </p:cTn>
                              </p:par>
                              <p:par>
                                <p:cTn id="33" presetID="31" presetClass="entr" presetSubtype="0"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par>
                                <p:cTn id="39" presetID="31" presetClass="entr" presetSubtype="0" fill="hold" nodeType="withEffect">
                                  <p:stCondLst>
                                    <p:cond delay="500"/>
                                  </p:stCondLst>
                                  <p:childTnLst>
                                    <p:set>
                                      <p:cBhvr>
                                        <p:cTn id="40" dur="1" fill="hold">
                                          <p:stCondLst>
                                            <p:cond delay="0"/>
                                          </p:stCondLst>
                                        </p:cTn>
                                        <p:tgtEl>
                                          <p:spTgt spid="17"/>
                                        </p:tgtEl>
                                        <p:attrNameLst>
                                          <p:attrName>style.visibility</p:attrName>
                                        </p:attrNameLst>
                                      </p:cBhvr>
                                      <p:to>
                                        <p:strVal val="visible"/>
                                      </p:to>
                                    </p:set>
                                    <p:anim calcmode="lin" valueType="num">
                                      <p:cBhvr>
                                        <p:cTn id="41" dur="1000" fill="hold"/>
                                        <p:tgtEl>
                                          <p:spTgt spid="17"/>
                                        </p:tgtEl>
                                        <p:attrNameLst>
                                          <p:attrName>ppt_w</p:attrName>
                                        </p:attrNameLst>
                                      </p:cBhvr>
                                      <p:tavLst>
                                        <p:tav tm="0">
                                          <p:val>
                                            <p:fltVal val="0"/>
                                          </p:val>
                                        </p:tav>
                                        <p:tav tm="100000">
                                          <p:val>
                                            <p:strVal val="#ppt_w"/>
                                          </p:val>
                                        </p:tav>
                                      </p:tavLst>
                                    </p:anim>
                                    <p:anim calcmode="lin" valueType="num">
                                      <p:cBhvr>
                                        <p:cTn id="42" dur="1000" fill="hold"/>
                                        <p:tgtEl>
                                          <p:spTgt spid="17"/>
                                        </p:tgtEl>
                                        <p:attrNameLst>
                                          <p:attrName>ppt_h</p:attrName>
                                        </p:attrNameLst>
                                      </p:cBhvr>
                                      <p:tavLst>
                                        <p:tav tm="0">
                                          <p:val>
                                            <p:fltVal val="0"/>
                                          </p:val>
                                        </p:tav>
                                        <p:tav tm="100000">
                                          <p:val>
                                            <p:strVal val="#ppt_h"/>
                                          </p:val>
                                        </p:tav>
                                      </p:tavLst>
                                    </p:anim>
                                    <p:anim calcmode="lin" valueType="num">
                                      <p:cBhvr>
                                        <p:cTn id="43" dur="1000" fill="hold"/>
                                        <p:tgtEl>
                                          <p:spTgt spid="17"/>
                                        </p:tgtEl>
                                        <p:attrNameLst>
                                          <p:attrName>style.rotation</p:attrName>
                                        </p:attrNameLst>
                                      </p:cBhvr>
                                      <p:tavLst>
                                        <p:tav tm="0">
                                          <p:val>
                                            <p:fltVal val="90"/>
                                          </p:val>
                                        </p:tav>
                                        <p:tav tm="100000">
                                          <p:val>
                                            <p:fltVal val="0"/>
                                          </p:val>
                                        </p:tav>
                                      </p:tavLst>
                                    </p:anim>
                                    <p:animEffect transition="in" filter="fade">
                                      <p:cBhvr>
                                        <p:cTn id="44" dur="1000"/>
                                        <p:tgtEl>
                                          <p:spTgt spid="17"/>
                                        </p:tgtEl>
                                      </p:cBhvr>
                                    </p:animEffect>
                                  </p:childTnLst>
                                </p:cTn>
                              </p:par>
                              <p:par>
                                <p:cTn id="45" presetID="31" presetClass="entr" presetSubtype="0" fill="hold" nodeType="withEffect">
                                  <p:stCondLst>
                                    <p:cond delay="500"/>
                                  </p:stCondLst>
                                  <p:childTnLst>
                                    <p:set>
                                      <p:cBhvr>
                                        <p:cTn id="46" dur="1" fill="hold">
                                          <p:stCondLst>
                                            <p:cond delay="0"/>
                                          </p:stCondLst>
                                        </p:cTn>
                                        <p:tgtEl>
                                          <p:spTgt spid="23"/>
                                        </p:tgtEl>
                                        <p:attrNameLst>
                                          <p:attrName>style.visibility</p:attrName>
                                        </p:attrNameLst>
                                      </p:cBhvr>
                                      <p:to>
                                        <p:strVal val="visible"/>
                                      </p:to>
                                    </p:set>
                                    <p:anim calcmode="lin" valueType="num">
                                      <p:cBhvr>
                                        <p:cTn id="47" dur="1000" fill="hold"/>
                                        <p:tgtEl>
                                          <p:spTgt spid="23"/>
                                        </p:tgtEl>
                                        <p:attrNameLst>
                                          <p:attrName>ppt_w</p:attrName>
                                        </p:attrNameLst>
                                      </p:cBhvr>
                                      <p:tavLst>
                                        <p:tav tm="0">
                                          <p:val>
                                            <p:fltVal val="0"/>
                                          </p:val>
                                        </p:tav>
                                        <p:tav tm="100000">
                                          <p:val>
                                            <p:strVal val="#ppt_w"/>
                                          </p:val>
                                        </p:tav>
                                      </p:tavLst>
                                    </p:anim>
                                    <p:anim calcmode="lin" valueType="num">
                                      <p:cBhvr>
                                        <p:cTn id="48" dur="1000" fill="hold"/>
                                        <p:tgtEl>
                                          <p:spTgt spid="23"/>
                                        </p:tgtEl>
                                        <p:attrNameLst>
                                          <p:attrName>ppt_h</p:attrName>
                                        </p:attrNameLst>
                                      </p:cBhvr>
                                      <p:tavLst>
                                        <p:tav tm="0">
                                          <p:val>
                                            <p:fltVal val="0"/>
                                          </p:val>
                                        </p:tav>
                                        <p:tav tm="100000">
                                          <p:val>
                                            <p:strVal val="#ppt_h"/>
                                          </p:val>
                                        </p:tav>
                                      </p:tavLst>
                                    </p:anim>
                                    <p:anim calcmode="lin" valueType="num">
                                      <p:cBhvr>
                                        <p:cTn id="49" dur="1000" fill="hold"/>
                                        <p:tgtEl>
                                          <p:spTgt spid="23"/>
                                        </p:tgtEl>
                                        <p:attrNameLst>
                                          <p:attrName>style.rotation</p:attrName>
                                        </p:attrNameLst>
                                      </p:cBhvr>
                                      <p:tavLst>
                                        <p:tav tm="0">
                                          <p:val>
                                            <p:fltVal val="90"/>
                                          </p:val>
                                        </p:tav>
                                        <p:tav tm="100000">
                                          <p:val>
                                            <p:fltVal val="0"/>
                                          </p:val>
                                        </p:tav>
                                      </p:tavLst>
                                    </p:anim>
                                    <p:animEffect transition="in" filter="fade">
                                      <p:cBhvr>
                                        <p:cTn id="50" dur="1000"/>
                                        <p:tgtEl>
                                          <p:spTgt spid="23"/>
                                        </p:tgtEl>
                                      </p:cBhvr>
                                    </p:animEffect>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31" presetClass="entr" presetSubtype="0" fill="hold" nodeType="withEffect">
                                  <p:stCondLst>
                                    <p:cond delay="500"/>
                                  </p:stCondLst>
                                  <p:childTnLst>
                                    <p:set>
                                      <p:cBhvr>
                                        <p:cTn id="58" dur="1" fill="hold">
                                          <p:stCondLst>
                                            <p:cond delay="0"/>
                                          </p:stCondLst>
                                        </p:cTn>
                                        <p:tgtEl>
                                          <p:spTgt spid="33"/>
                                        </p:tgtEl>
                                        <p:attrNameLst>
                                          <p:attrName>style.visibility</p:attrName>
                                        </p:attrNameLst>
                                      </p:cBhvr>
                                      <p:to>
                                        <p:strVal val="visible"/>
                                      </p:to>
                                    </p:set>
                                    <p:anim calcmode="lin" valueType="num">
                                      <p:cBhvr>
                                        <p:cTn id="59" dur="1000" fill="hold"/>
                                        <p:tgtEl>
                                          <p:spTgt spid="33"/>
                                        </p:tgtEl>
                                        <p:attrNameLst>
                                          <p:attrName>ppt_w</p:attrName>
                                        </p:attrNameLst>
                                      </p:cBhvr>
                                      <p:tavLst>
                                        <p:tav tm="0">
                                          <p:val>
                                            <p:fltVal val="0"/>
                                          </p:val>
                                        </p:tav>
                                        <p:tav tm="100000">
                                          <p:val>
                                            <p:strVal val="#ppt_w"/>
                                          </p:val>
                                        </p:tav>
                                      </p:tavLst>
                                    </p:anim>
                                    <p:anim calcmode="lin" valueType="num">
                                      <p:cBhvr>
                                        <p:cTn id="60" dur="1000" fill="hold"/>
                                        <p:tgtEl>
                                          <p:spTgt spid="33"/>
                                        </p:tgtEl>
                                        <p:attrNameLst>
                                          <p:attrName>ppt_h</p:attrName>
                                        </p:attrNameLst>
                                      </p:cBhvr>
                                      <p:tavLst>
                                        <p:tav tm="0">
                                          <p:val>
                                            <p:fltVal val="0"/>
                                          </p:val>
                                        </p:tav>
                                        <p:tav tm="100000">
                                          <p:val>
                                            <p:strVal val="#ppt_h"/>
                                          </p:val>
                                        </p:tav>
                                      </p:tavLst>
                                    </p:anim>
                                    <p:anim calcmode="lin" valueType="num">
                                      <p:cBhvr>
                                        <p:cTn id="61" dur="1000" fill="hold"/>
                                        <p:tgtEl>
                                          <p:spTgt spid="33"/>
                                        </p:tgtEl>
                                        <p:attrNameLst>
                                          <p:attrName>style.rotation</p:attrName>
                                        </p:attrNameLst>
                                      </p:cBhvr>
                                      <p:tavLst>
                                        <p:tav tm="0">
                                          <p:val>
                                            <p:fltVal val="90"/>
                                          </p:val>
                                        </p:tav>
                                        <p:tav tm="100000">
                                          <p:val>
                                            <p:fltVal val="0"/>
                                          </p:val>
                                        </p:tav>
                                      </p:tavLst>
                                    </p:anim>
                                    <p:animEffect transition="in" filter="fade">
                                      <p:cBhvr>
                                        <p:cTn id="62" dur="1000"/>
                                        <p:tgtEl>
                                          <p:spTgt spid="33"/>
                                        </p:tgtEl>
                                      </p:cBhvr>
                                    </p:animEffect>
                                  </p:childTnLst>
                                </p:cTn>
                              </p:par>
                              <p:par>
                                <p:cTn id="63" presetID="41" presetClass="entr" presetSubtype="0" fill="hold" grpId="0" nodeType="withEffect">
                                  <p:stCondLst>
                                    <p:cond delay="1000"/>
                                  </p:stCondLst>
                                  <p:iterate type="lt">
                                    <p:tmPct val="10000"/>
                                  </p:iterate>
                                  <p:childTnLst>
                                    <p:set>
                                      <p:cBhvr>
                                        <p:cTn id="64" dur="1" fill="hold">
                                          <p:stCondLst>
                                            <p:cond delay="0"/>
                                          </p:stCondLst>
                                        </p:cTn>
                                        <p:tgtEl>
                                          <p:spTgt spid="36"/>
                                        </p:tgtEl>
                                        <p:attrNameLst>
                                          <p:attrName>style.visibility</p:attrName>
                                        </p:attrNameLst>
                                      </p:cBhvr>
                                      <p:to>
                                        <p:strVal val="visible"/>
                                      </p:to>
                                    </p:set>
                                    <p:anim calcmode="lin" valueType="num">
                                      <p:cBhvr>
                                        <p:cTn id="65" dur="10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6" dur="1000" fill="hold"/>
                                        <p:tgtEl>
                                          <p:spTgt spid="36"/>
                                        </p:tgtEl>
                                        <p:attrNameLst>
                                          <p:attrName>ppt_y</p:attrName>
                                        </p:attrNameLst>
                                      </p:cBhvr>
                                      <p:tavLst>
                                        <p:tav tm="0">
                                          <p:val>
                                            <p:strVal val="#ppt_y"/>
                                          </p:val>
                                        </p:tav>
                                        <p:tav tm="100000">
                                          <p:val>
                                            <p:strVal val="#ppt_y"/>
                                          </p:val>
                                        </p:tav>
                                      </p:tavLst>
                                    </p:anim>
                                    <p:anim calcmode="lin" valueType="num">
                                      <p:cBhvr>
                                        <p:cTn id="67" dur="10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8" dur="10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1000" tmFilter="0,0; .5, 1; 1, 1"/>
                                        <p:tgtEl>
                                          <p:spTgt spid="36"/>
                                        </p:tgtEl>
                                      </p:cBhvr>
                                    </p:animEffect>
                                  </p:childTnLst>
                                </p:cTn>
                              </p:par>
                            </p:childTnLst>
                          </p:cTn>
                        </p:par>
                        <p:par>
                          <p:cTn id="70" fill="hold">
                            <p:stCondLst>
                              <p:cond delay="4899"/>
                            </p:stCondLst>
                            <p:childTnLst>
                              <p:par>
                                <p:cTn id="71" presetID="22" presetClass="entr" presetSubtype="8"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left)">
                                      <p:cBhvr>
                                        <p:cTn id="73" dur="500"/>
                                        <p:tgtEl>
                                          <p:spTgt spid="30"/>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31"/>
                                        </p:tgtEl>
                                        <p:attrNameLst>
                                          <p:attrName>style.visibility</p:attrName>
                                        </p:attrNameLst>
                                      </p:cBhvr>
                                      <p:to>
                                        <p:strVal val="visible"/>
                                      </p:to>
                                    </p:set>
                                    <p:anim calcmode="lin" valueType="num">
                                      <p:cBhvr additive="base">
                                        <p:cTn id="76" dur="500" fill="hold"/>
                                        <p:tgtEl>
                                          <p:spTgt spid="31"/>
                                        </p:tgtEl>
                                        <p:attrNameLst>
                                          <p:attrName>ppt_x</p:attrName>
                                        </p:attrNameLst>
                                      </p:cBhvr>
                                      <p:tavLst>
                                        <p:tav tm="0">
                                          <p:val>
                                            <p:strVal val="1+#ppt_w/2"/>
                                          </p:val>
                                        </p:tav>
                                        <p:tav tm="100000">
                                          <p:val>
                                            <p:strVal val="#ppt_x"/>
                                          </p:val>
                                        </p:tav>
                                      </p:tavLst>
                                    </p:anim>
                                    <p:anim calcmode="lin" valueType="num">
                                      <p:cBhvr additive="base">
                                        <p:cTn id="77" dur="500" fill="hold"/>
                                        <p:tgtEl>
                                          <p:spTgt spid="31"/>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500" fill="hold"/>
                                        <p:tgtEl>
                                          <p:spTgt spid="32"/>
                                        </p:tgtEl>
                                        <p:attrNameLst>
                                          <p:attrName>ppt_x</p:attrName>
                                        </p:attrNameLst>
                                      </p:cBhvr>
                                      <p:tavLst>
                                        <p:tav tm="0">
                                          <p:val>
                                            <p:strVal val="1+#ppt_w/2"/>
                                          </p:val>
                                        </p:tav>
                                        <p:tav tm="100000">
                                          <p:val>
                                            <p:strVal val="#ppt_x"/>
                                          </p:val>
                                        </p:tav>
                                      </p:tavLst>
                                    </p:anim>
                                    <p:anim calcmode="lin" valueType="num">
                                      <p:cBhvr additive="base">
                                        <p:cTn id="81" dur="500" fill="hold"/>
                                        <p:tgtEl>
                                          <p:spTgt spid="32"/>
                                        </p:tgtEl>
                                        <p:attrNameLst>
                                          <p:attrName>ppt_y</p:attrName>
                                        </p:attrNameLst>
                                      </p:cBhvr>
                                      <p:tavLst>
                                        <p:tav tm="0">
                                          <p:val>
                                            <p:strVal val="#ppt_y"/>
                                          </p:val>
                                        </p:tav>
                                        <p:tav tm="100000">
                                          <p:val>
                                            <p:strVal val="#ppt_y"/>
                                          </p:val>
                                        </p:tav>
                                      </p:tavLst>
                                    </p:anim>
                                  </p:childTnLst>
                                </p:cTn>
                              </p:par>
                              <p:par>
                                <p:cTn id="82" presetID="31" presetClass="entr" presetSubtype="0" fill="hold" nodeType="withEffect">
                                  <p:stCondLst>
                                    <p:cond delay="500"/>
                                  </p:stCondLst>
                                  <p:childTnLst>
                                    <p:set>
                                      <p:cBhvr>
                                        <p:cTn id="83" dur="1" fill="hold">
                                          <p:stCondLst>
                                            <p:cond delay="0"/>
                                          </p:stCondLst>
                                        </p:cTn>
                                        <p:tgtEl>
                                          <p:spTgt spid="40"/>
                                        </p:tgtEl>
                                        <p:attrNameLst>
                                          <p:attrName>style.visibility</p:attrName>
                                        </p:attrNameLst>
                                      </p:cBhvr>
                                      <p:to>
                                        <p:strVal val="visible"/>
                                      </p:to>
                                    </p:set>
                                    <p:anim calcmode="lin" valueType="num">
                                      <p:cBhvr>
                                        <p:cTn id="84" dur="1000" fill="hold"/>
                                        <p:tgtEl>
                                          <p:spTgt spid="40"/>
                                        </p:tgtEl>
                                        <p:attrNameLst>
                                          <p:attrName>ppt_w</p:attrName>
                                        </p:attrNameLst>
                                      </p:cBhvr>
                                      <p:tavLst>
                                        <p:tav tm="0">
                                          <p:val>
                                            <p:fltVal val="0"/>
                                          </p:val>
                                        </p:tav>
                                        <p:tav tm="100000">
                                          <p:val>
                                            <p:strVal val="#ppt_w"/>
                                          </p:val>
                                        </p:tav>
                                      </p:tavLst>
                                    </p:anim>
                                    <p:anim calcmode="lin" valueType="num">
                                      <p:cBhvr>
                                        <p:cTn id="85" dur="1000" fill="hold"/>
                                        <p:tgtEl>
                                          <p:spTgt spid="40"/>
                                        </p:tgtEl>
                                        <p:attrNameLst>
                                          <p:attrName>ppt_h</p:attrName>
                                        </p:attrNameLst>
                                      </p:cBhvr>
                                      <p:tavLst>
                                        <p:tav tm="0">
                                          <p:val>
                                            <p:fltVal val="0"/>
                                          </p:val>
                                        </p:tav>
                                        <p:tav tm="100000">
                                          <p:val>
                                            <p:strVal val="#ppt_h"/>
                                          </p:val>
                                        </p:tav>
                                      </p:tavLst>
                                    </p:anim>
                                    <p:anim calcmode="lin" valueType="num">
                                      <p:cBhvr>
                                        <p:cTn id="86" dur="1000" fill="hold"/>
                                        <p:tgtEl>
                                          <p:spTgt spid="40"/>
                                        </p:tgtEl>
                                        <p:attrNameLst>
                                          <p:attrName>style.rotation</p:attrName>
                                        </p:attrNameLst>
                                      </p:cBhvr>
                                      <p:tavLst>
                                        <p:tav tm="0">
                                          <p:val>
                                            <p:fltVal val="90"/>
                                          </p:val>
                                        </p:tav>
                                        <p:tav tm="100000">
                                          <p:val>
                                            <p:fltVal val="0"/>
                                          </p:val>
                                        </p:tav>
                                      </p:tavLst>
                                    </p:anim>
                                    <p:animEffect transition="in" filter="fade">
                                      <p:cBhvr>
                                        <p:cTn id="87" dur="1000"/>
                                        <p:tgtEl>
                                          <p:spTgt spid="40"/>
                                        </p:tgtEl>
                                      </p:cBhvr>
                                    </p:animEffect>
                                  </p:childTnLst>
                                </p:cTn>
                              </p:par>
                              <p:par>
                                <p:cTn id="88" presetID="41" presetClass="entr" presetSubtype="0" fill="hold" grpId="0" nodeType="withEffect">
                                  <p:stCondLst>
                                    <p:cond delay="1000"/>
                                  </p:stCondLst>
                                  <p:iterate type="lt">
                                    <p:tmPct val="10000"/>
                                  </p:iterate>
                                  <p:childTnLst>
                                    <p:set>
                                      <p:cBhvr>
                                        <p:cTn id="89" dur="1" fill="hold">
                                          <p:stCondLst>
                                            <p:cond delay="0"/>
                                          </p:stCondLst>
                                        </p:cTn>
                                        <p:tgtEl>
                                          <p:spTgt spid="43"/>
                                        </p:tgtEl>
                                        <p:attrNameLst>
                                          <p:attrName>style.visibility</p:attrName>
                                        </p:attrNameLst>
                                      </p:cBhvr>
                                      <p:to>
                                        <p:strVal val="visible"/>
                                      </p:to>
                                    </p:set>
                                    <p:anim calcmode="lin" valueType="num">
                                      <p:cBhvr>
                                        <p:cTn id="90" dur="10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91" dur="1000" fill="hold"/>
                                        <p:tgtEl>
                                          <p:spTgt spid="43"/>
                                        </p:tgtEl>
                                        <p:attrNameLst>
                                          <p:attrName>ppt_y</p:attrName>
                                        </p:attrNameLst>
                                      </p:cBhvr>
                                      <p:tavLst>
                                        <p:tav tm="0">
                                          <p:val>
                                            <p:strVal val="#ppt_y"/>
                                          </p:val>
                                        </p:tav>
                                        <p:tav tm="100000">
                                          <p:val>
                                            <p:strVal val="#ppt_y"/>
                                          </p:val>
                                        </p:tav>
                                      </p:tavLst>
                                    </p:anim>
                                    <p:anim calcmode="lin" valueType="num">
                                      <p:cBhvr>
                                        <p:cTn id="92" dur="10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93" dur="10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94" dur="1000" tmFilter="0,0; .5, 1; 1, 1"/>
                                        <p:tgtEl>
                                          <p:spTgt spid="43"/>
                                        </p:tgtEl>
                                      </p:cBhvr>
                                    </p:animEffect>
                                  </p:childTnLst>
                                </p:cTn>
                              </p:par>
                            </p:childTnLst>
                          </p:cTn>
                        </p:par>
                        <p:par>
                          <p:cTn id="95" fill="hold">
                            <p:stCondLst>
                              <p:cond delay="7000"/>
                            </p:stCondLst>
                            <p:childTnLst>
                              <p:par>
                                <p:cTn id="96" presetID="22" presetClass="entr" presetSubtype="8" fill="hold"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left)">
                                      <p:cBhvr>
                                        <p:cTn id="98" dur="500"/>
                                        <p:tgtEl>
                                          <p:spTgt spid="37"/>
                                        </p:tgtEl>
                                      </p:cBhvr>
                                    </p:animEffect>
                                  </p:childTnLst>
                                </p:cTn>
                              </p:par>
                              <p:par>
                                <p:cTn id="99" presetID="2" presetClass="entr" presetSubtype="2" fill="hold" grpId="0" nodeType="withEffect">
                                  <p:stCondLst>
                                    <p:cond delay="500"/>
                                  </p:stCondLst>
                                  <p:childTnLst>
                                    <p:set>
                                      <p:cBhvr>
                                        <p:cTn id="100" dur="1" fill="hold">
                                          <p:stCondLst>
                                            <p:cond delay="0"/>
                                          </p:stCondLst>
                                        </p:cTn>
                                        <p:tgtEl>
                                          <p:spTgt spid="38"/>
                                        </p:tgtEl>
                                        <p:attrNameLst>
                                          <p:attrName>style.visibility</p:attrName>
                                        </p:attrNameLst>
                                      </p:cBhvr>
                                      <p:to>
                                        <p:strVal val="visible"/>
                                      </p:to>
                                    </p:set>
                                    <p:anim calcmode="lin" valueType="num">
                                      <p:cBhvr additive="base">
                                        <p:cTn id="101" dur="500" fill="hold"/>
                                        <p:tgtEl>
                                          <p:spTgt spid="38"/>
                                        </p:tgtEl>
                                        <p:attrNameLst>
                                          <p:attrName>ppt_x</p:attrName>
                                        </p:attrNameLst>
                                      </p:cBhvr>
                                      <p:tavLst>
                                        <p:tav tm="0">
                                          <p:val>
                                            <p:strVal val="1+#ppt_w/2"/>
                                          </p:val>
                                        </p:tav>
                                        <p:tav tm="100000">
                                          <p:val>
                                            <p:strVal val="#ppt_x"/>
                                          </p:val>
                                        </p:tav>
                                      </p:tavLst>
                                    </p:anim>
                                    <p:anim calcmode="lin" valueType="num">
                                      <p:cBhvr additive="base">
                                        <p:cTn id="102" dur="500" fill="hold"/>
                                        <p:tgtEl>
                                          <p:spTgt spid="38"/>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500"/>
                                  </p:stCondLst>
                                  <p:childTnLst>
                                    <p:set>
                                      <p:cBhvr>
                                        <p:cTn id="104" dur="1" fill="hold">
                                          <p:stCondLst>
                                            <p:cond delay="0"/>
                                          </p:stCondLst>
                                        </p:cTn>
                                        <p:tgtEl>
                                          <p:spTgt spid="39"/>
                                        </p:tgtEl>
                                        <p:attrNameLst>
                                          <p:attrName>style.visibility</p:attrName>
                                        </p:attrNameLst>
                                      </p:cBhvr>
                                      <p:to>
                                        <p:strVal val="visible"/>
                                      </p:to>
                                    </p:set>
                                    <p:anim calcmode="lin" valueType="num">
                                      <p:cBhvr additive="base">
                                        <p:cTn id="105" dur="500" fill="hold"/>
                                        <p:tgtEl>
                                          <p:spTgt spid="39"/>
                                        </p:tgtEl>
                                        <p:attrNameLst>
                                          <p:attrName>ppt_x</p:attrName>
                                        </p:attrNameLst>
                                      </p:cBhvr>
                                      <p:tavLst>
                                        <p:tav tm="0">
                                          <p:val>
                                            <p:strVal val="1+#ppt_w/2"/>
                                          </p:val>
                                        </p:tav>
                                        <p:tav tm="100000">
                                          <p:val>
                                            <p:strVal val="#ppt_x"/>
                                          </p:val>
                                        </p:tav>
                                      </p:tavLst>
                                    </p:anim>
                                    <p:anim calcmode="lin" valueType="num">
                                      <p:cBhvr additive="base">
                                        <p:cTn id="10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10" grpId="0"/>
      <p:bldP spid="29" grpId="0"/>
      <p:bldP spid="31" grpId="0"/>
      <p:bldP spid="32" grpId="0"/>
      <p:bldP spid="36" grpId="0"/>
      <p:bldP spid="38" grpId="0"/>
      <p:bldP spid="39"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5339c1779a9304159bc2316ecf7495a"/>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 y="-1433830"/>
            <a:ext cx="12158345" cy="8282305"/>
          </a:xfrm>
          <a:prstGeom prst="rect">
            <a:avLst/>
          </a:prstGeom>
        </p:spPr>
      </p:pic>
      <p:pic>
        <p:nvPicPr>
          <p:cNvPr id="3" name="图片 2"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 y="3705860"/>
            <a:ext cx="12158345" cy="3200400"/>
          </a:xfrm>
          <a:prstGeom prst="rect">
            <a:avLst/>
          </a:prstGeom>
        </p:spPr>
      </p:pic>
      <p:pic>
        <p:nvPicPr>
          <p:cNvPr id="6" name="图片 5" descr="73505ba80e876ae30fc0b50fc70d70a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47" name="Rounded Rectangle 4"/>
          <p:cNvSpPr/>
          <p:nvPr/>
        </p:nvSpPr>
        <p:spPr>
          <a:xfrm>
            <a:off x="5669280" y="159575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30520" y="297359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287614"/>
            <a:ext cx="2779659" cy="461665"/>
          </a:xfrm>
          <a:prstGeom prst="rect">
            <a:avLst/>
          </a:prstGeom>
          <a:noFill/>
        </p:spPr>
        <p:txBody>
          <a:bodyPr wrap="square" rtlCol="0">
            <a:spAutoFit/>
          </a:bodyPr>
          <a:lstStyle/>
          <a:p>
            <a:pPr algn="ct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82920" y="1693545"/>
            <a:ext cx="1097280" cy="109728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97220" y="191262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p>
          <a:p>
            <a:pPr algn="ctr"/>
            <a:r>
              <a:rPr lang="zh-CN" altLang="en-US" b="1" dirty="0">
                <a:solidFill>
                  <a:schemeClr val="bg1"/>
                </a:solidFill>
                <a:latin typeface="微软雅黑" panose="020B0503020204020204" charset="-122"/>
                <a:ea typeface="微软雅黑" panose="020B0503020204020204" charset="-122"/>
              </a:rPr>
              <a:t>第三章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28676" name="Freeform 123@|5FFC:0|FBC:0|LFC:16777215|LBC:16777215"/>
          <p:cNvSpPr/>
          <p:nvPr/>
        </p:nvSpPr>
        <p:spPr bwMode="auto">
          <a:xfrm>
            <a:off x="5550500" y="5410200"/>
            <a:ext cx="1014413" cy="130175"/>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7" name="Freeform 124@|5FFC:0|FBC:0|LFC:16777215|LBC:16777215"/>
          <p:cNvSpPr/>
          <p:nvPr/>
        </p:nvSpPr>
        <p:spPr bwMode="auto">
          <a:xfrm>
            <a:off x="5550500" y="5227638"/>
            <a:ext cx="1014413" cy="131762"/>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8" name="Freeform 125@|5FFC:0|FBC:0|LFC:16777215|LBC:16777215"/>
          <p:cNvSpPr/>
          <p:nvPr/>
        </p:nvSpPr>
        <p:spPr bwMode="auto">
          <a:xfrm>
            <a:off x="5637813" y="5594350"/>
            <a:ext cx="803275" cy="201613"/>
          </a:xfrm>
          <a:custGeom>
            <a:avLst/>
            <a:gdLst>
              <a:gd name="T0" fmla="*/ 0 w 129"/>
              <a:gd name="T1" fmla="*/ 0 h 32"/>
              <a:gd name="T2" fmla="*/ 2147483647 w 129"/>
              <a:gd name="T3" fmla="*/ 0 h 32"/>
              <a:gd name="T4" fmla="*/ 2147483647 w 129"/>
              <a:gd name="T5" fmla="*/ 2147483647 h 32"/>
              <a:gd name="T6" fmla="*/ 0 w 129"/>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9" name="Freeform 237@|5FFC:0|FBC:0|LFC:16777215|LBC:16777215"/>
          <p:cNvSpPr>
            <a:spLocks noEditPoints="1"/>
          </p:cNvSpPr>
          <p:nvPr/>
        </p:nvSpPr>
        <p:spPr bwMode="auto">
          <a:xfrm>
            <a:off x="4999638" y="2651125"/>
            <a:ext cx="2116137" cy="2497138"/>
          </a:xfrm>
          <a:custGeom>
            <a:avLst/>
            <a:gdLst>
              <a:gd name="T0" fmla="*/ 2147483647 w 341"/>
              <a:gd name="T1" fmla="*/ 0 h 401"/>
              <a:gd name="T2" fmla="*/ 2147483647 w 341"/>
              <a:gd name="T3" fmla="*/ 0 h 401"/>
              <a:gd name="T4" fmla="*/ 2147483647 w 341"/>
              <a:gd name="T5" fmla="*/ 2147483647 h 401"/>
              <a:gd name="T6" fmla="*/ 2147483647 w 341"/>
              <a:gd name="T7" fmla="*/ 2147483647 h 401"/>
              <a:gd name="T8" fmla="*/ 2147483647 w 341"/>
              <a:gd name="T9" fmla="*/ 2147483647 h 401"/>
              <a:gd name="T10" fmla="*/ 2147483647 w 341"/>
              <a:gd name="T11" fmla="*/ 2147483647 h 401"/>
              <a:gd name="T12" fmla="*/ 2147483647 w 341"/>
              <a:gd name="T13" fmla="*/ 2147483647 h 401"/>
              <a:gd name="T14" fmla="*/ 2147483647 w 341"/>
              <a:gd name="T15" fmla="*/ 2147483647 h 401"/>
              <a:gd name="T16" fmla="*/ 2147483647 w 341"/>
              <a:gd name="T17" fmla="*/ 2147483647 h 401"/>
              <a:gd name="T18" fmla="*/ 2147483647 w 341"/>
              <a:gd name="T19" fmla="*/ 2147483647 h 401"/>
              <a:gd name="T20" fmla="*/ 2147483647 w 341"/>
              <a:gd name="T21" fmla="*/ 2147483647 h 401"/>
              <a:gd name="T22" fmla="*/ 2147483647 w 341"/>
              <a:gd name="T23" fmla="*/ 2147483647 h 401"/>
              <a:gd name="T24" fmla="*/ 2147483647 w 341"/>
              <a:gd name="T25" fmla="*/ 0 h 401"/>
              <a:gd name="T26" fmla="*/ 2147483647 w 341"/>
              <a:gd name="T27" fmla="*/ 2147483647 h 401"/>
              <a:gd name="T28" fmla="*/ 2147483647 w 341"/>
              <a:gd name="T29" fmla="*/ 2147483647 h 401"/>
              <a:gd name="T30" fmla="*/ 2147483647 w 341"/>
              <a:gd name="T31" fmla="*/ 2147483647 h 401"/>
              <a:gd name="T32" fmla="*/ 2147483647 w 341"/>
              <a:gd name="T33" fmla="*/ 2147483647 h 401"/>
              <a:gd name="T34" fmla="*/ 2147483647 w 341"/>
              <a:gd name="T35" fmla="*/ 2147483647 h 401"/>
              <a:gd name="T36" fmla="*/ 2147483647 w 341"/>
              <a:gd name="T37" fmla="*/ 2147483647 h 401"/>
              <a:gd name="T38" fmla="*/ 2147483647 w 341"/>
              <a:gd name="T39" fmla="*/ 2147483647 h 401"/>
              <a:gd name="T40" fmla="*/ 2147483647 w 341"/>
              <a:gd name="T41" fmla="*/ 2147483647 h 401"/>
              <a:gd name="T42" fmla="*/ 2147483647 w 341"/>
              <a:gd name="T43" fmla="*/ 2147483647 h 401"/>
              <a:gd name="T44" fmla="*/ 2147483647 w 341"/>
              <a:gd name="T45" fmla="*/ 2147483647 h 401"/>
              <a:gd name="T46" fmla="*/ 2147483647 w 341"/>
              <a:gd name="T47" fmla="*/ 2147483647 h 401"/>
              <a:gd name="T48" fmla="*/ 2147483647 w 341"/>
              <a:gd name="T49" fmla="*/ 2147483647 h 401"/>
              <a:gd name="T50" fmla="*/ 2147483647 w 341"/>
              <a:gd name="T51" fmla="*/ 2147483647 h 4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80" name="Oval 287"/>
          <p:cNvSpPr>
            <a:spLocks noChangeArrowheads="1"/>
          </p:cNvSpPr>
          <p:nvPr/>
        </p:nvSpPr>
        <p:spPr bwMode="auto">
          <a:xfrm>
            <a:off x="4148738" y="2881313"/>
            <a:ext cx="658812" cy="639762"/>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3</a:t>
            </a:r>
          </a:p>
        </p:txBody>
      </p:sp>
      <p:sp>
        <p:nvSpPr>
          <p:cNvPr id="28681" name="Oval 291"/>
          <p:cNvSpPr>
            <a:spLocks noChangeArrowheads="1"/>
          </p:cNvSpPr>
          <p:nvPr/>
        </p:nvSpPr>
        <p:spPr bwMode="auto">
          <a:xfrm>
            <a:off x="4094763" y="3803650"/>
            <a:ext cx="657225"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2</a:t>
            </a:r>
          </a:p>
        </p:txBody>
      </p:sp>
      <p:sp>
        <p:nvSpPr>
          <p:cNvPr id="28682" name="Oval 295"/>
          <p:cNvSpPr>
            <a:spLocks noChangeArrowheads="1"/>
          </p:cNvSpPr>
          <p:nvPr/>
        </p:nvSpPr>
        <p:spPr bwMode="auto">
          <a:xfrm>
            <a:off x="4478938" y="4648200"/>
            <a:ext cx="657225"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1</a:t>
            </a:r>
          </a:p>
        </p:txBody>
      </p:sp>
      <p:sp>
        <p:nvSpPr>
          <p:cNvPr id="28683" name="Oval 299"/>
          <p:cNvSpPr>
            <a:spLocks noChangeArrowheads="1"/>
          </p:cNvSpPr>
          <p:nvPr/>
        </p:nvSpPr>
        <p:spPr bwMode="auto">
          <a:xfrm>
            <a:off x="6726838" y="2125663"/>
            <a:ext cx="658812"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6</a:t>
            </a:r>
          </a:p>
        </p:txBody>
      </p:sp>
      <p:sp>
        <p:nvSpPr>
          <p:cNvPr id="28684" name="Oval 303"/>
          <p:cNvSpPr>
            <a:spLocks noChangeArrowheads="1"/>
          </p:cNvSpPr>
          <p:nvPr/>
        </p:nvSpPr>
        <p:spPr bwMode="auto">
          <a:xfrm>
            <a:off x="7385650" y="2881313"/>
            <a:ext cx="657225" cy="639762"/>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7</a:t>
            </a:r>
          </a:p>
        </p:txBody>
      </p:sp>
      <p:sp>
        <p:nvSpPr>
          <p:cNvPr id="28685" name="Oval 307"/>
          <p:cNvSpPr>
            <a:spLocks noChangeArrowheads="1"/>
          </p:cNvSpPr>
          <p:nvPr/>
        </p:nvSpPr>
        <p:spPr bwMode="auto">
          <a:xfrm>
            <a:off x="7396763" y="3803650"/>
            <a:ext cx="658812"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8</a:t>
            </a:r>
          </a:p>
        </p:txBody>
      </p:sp>
      <p:sp>
        <p:nvSpPr>
          <p:cNvPr id="28686" name="Oval 308"/>
          <p:cNvSpPr>
            <a:spLocks noChangeArrowheads="1"/>
          </p:cNvSpPr>
          <p:nvPr/>
        </p:nvSpPr>
        <p:spPr bwMode="auto">
          <a:xfrm>
            <a:off x="4736113" y="2127250"/>
            <a:ext cx="657225"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bIns="121920"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4</a:t>
            </a:r>
          </a:p>
        </p:txBody>
      </p:sp>
      <p:sp>
        <p:nvSpPr>
          <p:cNvPr id="28687" name="Oval 309"/>
          <p:cNvSpPr>
            <a:spLocks noChangeArrowheads="1"/>
          </p:cNvSpPr>
          <p:nvPr/>
        </p:nvSpPr>
        <p:spPr bwMode="auto">
          <a:xfrm>
            <a:off x="5728300" y="1858963"/>
            <a:ext cx="658813"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5</a:t>
            </a:r>
          </a:p>
        </p:txBody>
      </p:sp>
      <p:sp>
        <p:nvSpPr>
          <p:cNvPr id="28688" name="Oval 44"/>
          <p:cNvSpPr>
            <a:spLocks noChangeArrowheads="1"/>
          </p:cNvSpPr>
          <p:nvPr/>
        </p:nvSpPr>
        <p:spPr bwMode="auto">
          <a:xfrm>
            <a:off x="6979250" y="4648200"/>
            <a:ext cx="658813"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9</a:t>
            </a:r>
          </a:p>
        </p:txBody>
      </p:sp>
      <p:sp>
        <p:nvSpPr>
          <p:cNvPr id="28689" name="TextBox 13"/>
          <p:cNvSpPr txBox="1">
            <a:spLocks noChangeArrowheads="1"/>
          </p:cNvSpPr>
          <p:nvPr/>
        </p:nvSpPr>
        <p:spPr bwMode="auto">
          <a:xfrm>
            <a:off x="7896825" y="2030413"/>
            <a:ext cx="1952625" cy="24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0" name="TextBox 13"/>
          <p:cNvSpPr txBox="1">
            <a:spLocks noChangeArrowheads="1"/>
          </p:cNvSpPr>
          <p:nvPr/>
        </p:nvSpPr>
        <p:spPr bwMode="auto">
          <a:xfrm>
            <a:off x="7896825" y="2317750"/>
            <a:ext cx="2335213"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1" name="TextBox 13"/>
          <p:cNvSpPr txBox="1">
            <a:spLocks noChangeArrowheads="1"/>
          </p:cNvSpPr>
          <p:nvPr/>
        </p:nvSpPr>
        <p:spPr bwMode="auto">
          <a:xfrm>
            <a:off x="8444513" y="286067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2" name="TextBox 13"/>
          <p:cNvSpPr txBox="1">
            <a:spLocks noChangeArrowheads="1"/>
          </p:cNvSpPr>
          <p:nvPr/>
        </p:nvSpPr>
        <p:spPr bwMode="auto">
          <a:xfrm>
            <a:off x="8449275" y="3146425"/>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3" name="TextBox 13"/>
          <p:cNvSpPr txBox="1">
            <a:spLocks noChangeArrowheads="1"/>
          </p:cNvSpPr>
          <p:nvPr/>
        </p:nvSpPr>
        <p:spPr bwMode="auto">
          <a:xfrm>
            <a:off x="8444513" y="385286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4" name="TextBox 13"/>
          <p:cNvSpPr txBox="1">
            <a:spLocks noChangeArrowheads="1"/>
          </p:cNvSpPr>
          <p:nvPr/>
        </p:nvSpPr>
        <p:spPr bwMode="auto">
          <a:xfrm>
            <a:off x="8449275" y="41386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5" name="TextBox 13@|17FFC:16777215|FBC:16777215|LFC:16777215|LBC:16777215"/>
          <p:cNvSpPr txBox="1">
            <a:spLocks noChangeArrowheads="1"/>
          </p:cNvSpPr>
          <p:nvPr/>
        </p:nvSpPr>
        <p:spPr bwMode="auto">
          <a:xfrm>
            <a:off x="7893650" y="4764088"/>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6" name="TextBox 13@|17FFC:16777215|FBC:16777215|LFC:16777215|LBC:16777215"/>
          <p:cNvSpPr txBox="1">
            <a:spLocks noChangeArrowheads="1"/>
          </p:cNvSpPr>
          <p:nvPr/>
        </p:nvSpPr>
        <p:spPr bwMode="auto">
          <a:xfrm>
            <a:off x="7896825" y="5049838"/>
            <a:ext cx="2335213"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7" name="TextBox 13"/>
          <p:cNvSpPr txBox="1">
            <a:spLocks noChangeArrowheads="1"/>
          </p:cNvSpPr>
          <p:nvPr/>
        </p:nvSpPr>
        <p:spPr bwMode="auto">
          <a:xfrm>
            <a:off x="2699350" y="20304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8" name="TextBox 13"/>
          <p:cNvSpPr txBox="1">
            <a:spLocks noChangeArrowheads="1"/>
          </p:cNvSpPr>
          <p:nvPr/>
        </p:nvSpPr>
        <p:spPr bwMode="auto">
          <a:xfrm>
            <a:off x="2702525" y="2317750"/>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9" name="TextBox 13"/>
          <p:cNvSpPr txBox="1">
            <a:spLocks noChangeArrowheads="1"/>
          </p:cNvSpPr>
          <p:nvPr/>
        </p:nvSpPr>
        <p:spPr bwMode="auto">
          <a:xfrm>
            <a:off x="2292950" y="286067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0" name="TextBox 13"/>
          <p:cNvSpPr txBox="1">
            <a:spLocks noChangeArrowheads="1"/>
          </p:cNvSpPr>
          <p:nvPr/>
        </p:nvSpPr>
        <p:spPr bwMode="auto">
          <a:xfrm>
            <a:off x="2292950" y="385286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1" name="TextBox 13@|17FFC:16777215|FBC:16777215|LFC:16777215|LBC:16777215"/>
          <p:cNvSpPr txBox="1">
            <a:spLocks noChangeArrowheads="1"/>
          </p:cNvSpPr>
          <p:nvPr/>
        </p:nvSpPr>
        <p:spPr bwMode="auto">
          <a:xfrm>
            <a:off x="2935888" y="47482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2" name="TextBox 13@|17FFC:16777215|FBC:16777215|LFC:16777215|LBC:16777215"/>
          <p:cNvSpPr txBox="1">
            <a:spLocks noChangeArrowheads="1"/>
          </p:cNvSpPr>
          <p:nvPr/>
        </p:nvSpPr>
        <p:spPr bwMode="auto">
          <a:xfrm>
            <a:off x="2939063" y="5033963"/>
            <a:ext cx="2335212"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3" name="TextBox 13"/>
          <p:cNvSpPr txBox="1">
            <a:spLocks noChangeArrowheads="1"/>
          </p:cNvSpPr>
          <p:nvPr/>
        </p:nvSpPr>
        <p:spPr bwMode="auto">
          <a:xfrm>
            <a:off x="2302475" y="31353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4" name="TextBox 13"/>
          <p:cNvSpPr txBox="1">
            <a:spLocks noChangeArrowheads="1"/>
          </p:cNvSpPr>
          <p:nvPr/>
        </p:nvSpPr>
        <p:spPr bwMode="auto">
          <a:xfrm>
            <a:off x="2302475" y="41259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5" name="TextBox 13"/>
          <p:cNvSpPr txBox="1">
            <a:spLocks noChangeArrowheads="1"/>
          </p:cNvSpPr>
          <p:nvPr/>
        </p:nvSpPr>
        <p:spPr bwMode="auto">
          <a:xfrm>
            <a:off x="5350475" y="3592513"/>
            <a:ext cx="1373188" cy="3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2000" b="1">
                <a:solidFill>
                  <a:schemeClr val="tx1"/>
                </a:solidFill>
                <a:latin typeface="黑体" panose="02010600030101010101" charset="-122"/>
                <a:ea typeface="黑体" panose="02010600030101010101" charset="-122"/>
                <a:sym typeface="Arial" panose="020B0604020202020204" pitchFamily="34" charset="0"/>
              </a:rPr>
              <a:t>关键词</a:t>
            </a:r>
          </a:p>
        </p:txBody>
      </p:sp>
      <p:sp>
        <p:nvSpPr>
          <p:cNvPr id="28706" name="TextBox 13"/>
          <p:cNvSpPr txBox="1">
            <a:spLocks noChangeArrowheads="1"/>
          </p:cNvSpPr>
          <p:nvPr/>
        </p:nvSpPr>
        <p:spPr bwMode="auto">
          <a:xfrm>
            <a:off x="6409338" y="13954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7" name="TextBox 13"/>
          <p:cNvSpPr txBox="1">
            <a:spLocks noChangeArrowheads="1"/>
          </p:cNvSpPr>
          <p:nvPr/>
        </p:nvSpPr>
        <p:spPr bwMode="auto">
          <a:xfrm>
            <a:off x="6412513" y="168116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dissolve">
                                      <p:cBhvr>
                                        <p:cTn id="12" dur="500"/>
                                        <p:tgtEl>
                                          <p:spTgt spid="2867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8677"/>
                                        </p:tgtEl>
                                        <p:attrNameLst>
                                          <p:attrName>style.visibility</p:attrName>
                                        </p:attrNameLst>
                                      </p:cBhvr>
                                      <p:to>
                                        <p:strVal val="visible"/>
                                      </p:to>
                                    </p:set>
                                    <p:animEffect transition="in" filter="dissolve">
                                      <p:cBhvr>
                                        <p:cTn id="15" dur="500"/>
                                        <p:tgtEl>
                                          <p:spTgt spid="2867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28678"/>
                                        </p:tgtEl>
                                        <p:attrNameLst>
                                          <p:attrName>style.visibility</p:attrName>
                                        </p:attrNameLst>
                                      </p:cBhvr>
                                      <p:to>
                                        <p:strVal val="visible"/>
                                      </p:to>
                                    </p:set>
                                    <p:animEffect transition="in" filter="dissolve">
                                      <p:cBhvr>
                                        <p:cTn id="18" dur="500"/>
                                        <p:tgtEl>
                                          <p:spTgt spid="2867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8679"/>
                                        </p:tgtEl>
                                        <p:attrNameLst>
                                          <p:attrName>style.visibility</p:attrName>
                                        </p:attrNameLst>
                                      </p:cBhvr>
                                      <p:to>
                                        <p:strVal val="visible"/>
                                      </p:to>
                                    </p:set>
                                    <p:animEffect transition="in" filter="dissolve">
                                      <p:cBhvr>
                                        <p:cTn id="21" dur="500"/>
                                        <p:tgtEl>
                                          <p:spTgt spid="28679"/>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8705"/>
                                        </p:tgtEl>
                                        <p:attrNameLst>
                                          <p:attrName>style.visibility</p:attrName>
                                        </p:attrNameLst>
                                      </p:cBhvr>
                                      <p:to>
                                        <p:strVal val="visible"/>
                                      </p:to>
                                    </p:set>
                                    <p:animEffect transition="in" filter="dissolve">
                                      <p:cBhvr>
                                        <p:cTn id="24" dur="500"/>
                                        <p:tgtEl>
                                          <p:spTgt spid="28705"/>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28682"/>
                                        </p:tgtEl>
                                        <p:attrNameLst>
                                          <p:attrName>style.visibility</p:attrName>
                                        </p:attrNameLst>
                                      </p:cBhvr>
                                      <p:to>
                                        <p:strVal val="visible"/>
                                      </p:to>
                                    </p:set>
                                    <p:anim calcmode="lin" valueType="num">
                                      <p:cBhvr>
                                        <p:cTn id="29" dur="500" fill="hold"/>
                                        <p:tgtEl>
                                          <p:spTgt spid="28682"/>
                                        </p:tgtEl>
                                        <p:attrNameLst>
                                          <p:attrName>ppt_w</p:attrName>
                                        </p:attrNameLst>
                                      </p:cBhvr>
                                      <p:tavLst>
                                        <p:tav tm="0">
                                          <p:val>
                                            <p:fltVal val="0"/>
                                          </p:val>
                                        </p:tav>
                                        <p:tav tm="100000">
                                          <p:val>
                                            <p:strVal val="#ppt_w"/>
                                          </p:val>
                                        </p:tav>
                                      </p:tavLst>
                                    </p:anim>
                                    <p:anim calcmode="lin" valueType="num">
                                      <p:cBhvr>
                                        <p:cTn id="30" dur="500" fill="hold"/>
                                        <p:tgtEl>
                                          <p:spTgt spid="28682"/>
                                        </p:tgtEl>
                                        <p:attrNameLst>
                                          <p:attrName>ppt_h</p:attrName>
                                        </p:attrNameLst>
                                      </p:cBhvr>
                                      <p:tavLst>
                                        <p:tav tm="0">
                                          <p:val>
                                            <p:fltVal val="0"/>
                                          </p:val>
                                        </p:tav>
                                        <p:tav tm="100000">
                                          <p:val>
                                            <p:strVal val="#ppt_h"/>
                                          </p:val>
                                        </p:tav>
                                      </p:tavLst>
                                    </p:anim>
                                    <p:anim calcmode="lin" valueType="num">
                                      <p:cBhvr>
                                        <p:cTn id="31" dur="500" fill="hold"/>
                                        <p:tgtEl>
                                          <p:spTgt spid="28682"/>
                                        </p:tgtEl>
                                        <p:attrNameLst>
                                          <p:attrName>style.rotation</p:attrName>
                                        </p:attrNameLst>
                                      </p:cBhvr>
                                      <p:tavLst>
                                        <p:tav tm="0">
                                          <p:val>
                                            <p:fltVal val="360"/>
                                          </p:val>
                                        </p:tav>
                                        <p:tav tm="100000">
                                          <p:val>
                                            <p:fltVal val="0"/>
                                          </p:val>
                                        </p:tav>
                                      </p:tavLst>
                                    </p:anim>
                                    <p:animEffect transition="in" filter="fade">
                                      <p:cBhvr>
                                        <p:cTn id="32" dur="500"/>
                                        <p:tgtEl>
                                          <p:spTgt spid="28682"/>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28681"/>
                                        </p:tgtEl>
                                        <p:attrNameLst>
                                          <p:attrName>style.visibility</p:attrName>
                                        </p:attrNameLst>
                                      </p:cBhvr>
                                      <p:to>
                                        <p:strVal val="visible"/>
                                      </p:to>
                                    </p:set>
                                    <p:anim calcmode="lin" valueType="num">
                                      <p:cBhvr>
                                        <p:cTn id="35" dur="500" fill="hold"/>
                                        <p:tgtEl>
                                          <p:spTgt spid="28681"/>
                                        </p:tgtEl>
                                        <p:attrNameLst>
                                          <p:attrName>ppt_w</p:attrName>
                                        </p:attrNameLst>
                                      </p:cBhvr>
                                      <p:tavLst>
                                        <p:tav tm="0">
                                          <p:val>
                                            <p:fltVal val="0"/>
                                          </p:val>
                                        </p:tav>
                                        <p:tav tm="100000">
                                          <p:val>
                                            <p:strVal val="#ppt_w"/>
                                          </p:val>
                                        </p:tav>
                                      </p:tavLst>
                                    </p:anim>
                                    <p:anim calcmode="lin" valueType="num">
                                      <p:cBhvr>
                                        <p:cTn id="36" dur="500" fill="hold"/>
                                        <p:tgtEl>
                                          <p:spTgt spid="28681"/>
                                        </p:tgtEl>
                                        <p:attrNameLst>
                                          <p:attrName>ppt_h</p:attrName>
                                        </p:attrNameLst>
                                      </p:cBhvr>
                                      <p:tavLst>
                                        <p:tav tm="0">
                                          <p:val>
                                            <p:fltVal val="0"/>
                                          </p:val>
                                        </p:tav>
                                        <p:tav tm="100000">
                                          <p:val>
                                            <p:strVal val="#ppt_h"/>
                                          </p:val>
                                        </p:tav>
                                      </p:tavLst>
                                    </p:anim>
                                    <p:anim calcmode="lin" valueType="num">
                                      <p:cBhvr>
                                        <p:cTn id="37" dur="500" fill="hold"/>
                                        <p:tgtEl>
                                          <p:spTgt spid="28681"/>
                                        </p:tgtEl>
                                        <p:attrNameLst>
                                          <p:attrName>style.rotation</p:attrName>
                                        </p:attrNameLst>
                                      </p:cBhvr>
                                      <p:tavLst>
                                        <p:tav tm="0">
                                          <p:val>
                                            <p:fltVal val="360"/>
                                          </p:val>
                                        </p:tav>
                                        <p:tav tm="100000">
                                          <p:val>
                                            <p:fltVal val="0"/>
                                          </p:val>
                                        </p:tav>
                                      </p:tavLst>
                                    </p:anim>
                                    <p:animEffect transition="in" filter="fade">
                                      <p:cBhvr>
                                        <p:cTn id="38" dur="500"/>
                                        <p:tgtEl>
                                          <p:spTgt spid="28681"/>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28686"/>
                                        </p:tgtEl>
                                        <p:attrNameLst>
                                          <p:attrName>style.visibility</p:attrName>
                                        </p:attrNameLst>
                                      </p:cBhvr>
                                      <p:to>
                                        <p:strVal val="visible"/>
                                      </p:to>
                                    </p:set>
                                    <p:anim calcmode="lin" valueType="num">
                                      <p:cBhvr>
                                        <p:cTn id="41" dur="500" fill="hold"/>
                                        <p:tgtEl>
                                          <p:spTgt spid="28686"/>
                                        </p:tgtEl>
                                        <p:attrNameLst>
                                          <p:attrName>ppt_w</p:attrName>
                                        </p:attrNameLst>
                                      </p:cBhvr>
                                      <p:tavLst>
                                        <p:tav tm="0">
                                          <p:val>
                                            <p:fltVal val="0"/>
                                          </p:val>
                                        </p:tav>
                                        <p:tav tm="100000">
                                          <p:val>
                                            <p:strVal val="#ppt_w"/>
                                          </p:val>
                                        </p:tav>
                                      </p:tavLst>
                                    </p:anim>
                                    <p:anim calcmode="lin" valueType="num">
                                      <p:cBhvr>
                                        <p:cTn id="42" dur="500" fill="hold"/>
                                        <p:tgtEl>
                                          <p:spTgt spid="28686"/>
                                        </p:tgtEl>
                                        <p:attrNameLst>
                                          <p:attrName>ppt_h</p:attrName>
                                        </p:attrNameLst>
                                      </p:cBhvr>
                                      <p:tavLst>
                                        <p:tav tm="0">
                                          <p:val>
                                            <p:fltVal val="0"/>
                                          </p:val>
                                        </p:tav>
                                        <p:tav tm="100000">
                                          <p:val>
                                            <p:strVal val="#ppt_h"/>
                                          </p:val>
                                        </p:tav>
                                      </p:tavLst>
                                    </p:anim>
                                    <p:anim calcmode="lin" valueType="num">
                                      <p:cBhvr>
                                        <p:cTn id="43" dur="500" fill="hold"/>
                                        <p:tgtEl>
                                          <p:spTgt spid="28686"/>
                                        </p:tgtEl>
                                        <p:attrNameLst>
                                          <p:attrName>style.rotation</p:attrName>
                                        </p:attrNameLst>
                                      </p:cBhvr>
                                      <p:tavLst>
                                        <p:tav tm="0">
                                          <p:val>
                                            <p:fltVal val="360"/>
                                          </p:val>
                                        </p:tav>
                                        <p:tav tm="100000">
                                          <p:val>
                                            <p:fltVal val="0"/>
                                          </p:val>
                                        </p:tav>
                                      </p:tavLst>
                                    </p:anim>
                                    <p:animEffect transition="in" filter="fade">
                                      <p:cBhvr>
                                        <p:cTn id="44" dur="500"/>
                                        <p:tgtEl>
                                          <p:spTgt spid="28686"/>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28687"/>
                                        </p:tgtEl>
                                        <p:attrNameLst>
                                          <p:attrName>style.visibility</p:attrName>
                                        </p:attrNameLst>
                                      </p:cBhvr>
                                      <p:to>
                                        <p:strVal val="visible"/>
                                      </p:to>
                                    </p:set>
                                    <p:anim calcmode="lin" valueType="num">
                                      <p:cBhvr>
                                        <p:cTn id="47" dur="500" fill="hold"/>
                                        <p:tgtEl>
                                          <p:spTgt spid="28687"/>
                                        </p:tgtEl>
                                        <p:attrNameLst>
                                          <p:attrName>ppt_w</p:attrName>
                                        </p:attrNameLst>
                                      </p:cBhvr>
                                      <p:tavLst>
                                        <p:tav tm="0">
                                          <p:val>
                                            <p:fltVal val="0"/>
                                          </p:val>
                                        </p:tav>
                                        <p:tav tm="100000">
                                          <p:val>
                                            <p:strVal val="#ppt_w"/>
                                          </p:val>
                                        </p:tav>
                                      </p:tavLst>
                                    </p:anim>
                                    <p:anim calcmode="lin" valueType="num">
                                      <p:cBhvr>
                                        <p:cTn id="48" dur="500" fill="hold"/>
                                        <p:tgtEl>
                                          <p:spTgt spid="28687"/>
                                        </p:tgtEl>
                                        <p:attrNameLst>
                                          <p:attrName>ppt_h</p:attrName>
                                        </p:attrNameLst>
                                      </p:cBhvr>
                                      <p:tavLst>
                                        <p:tav tm="0">
                                          <p:val>
                                            <p:fltVal val="0"/>
                                          </p:val>
                                        </p:tav>
                                        <p:tav tm="100000">
                                          <p:val>
                                            <p:strVal val="#ppt_h"/>
                                          </p:val>
                                        </p:tav>
                                      </p:tavLst>
                                    </p:anim>
                                    <p:anim calcmode="lin" valueType="num">
                                      <p:cBhvr>
                                        <p:cTn id="49" dur="500" fill="hold"/>
                                        <p:tgtEl>
                                          <p:spTgt spid="28687"/>
                                        </p:tgtEl>
                                        <p:attrNameLst>
                                          <p:attrName>style.rotation</p:attrName>
                                        </p:attrNameLst>
                                      </p:cBhvr>
                                      <p:tavLst>
                                        <p:tav tm="0">
                                          <p:val>
                                            <p:fltVal val="360"/>
                                          </p:val>
                                        </p:tav>
                                        <p:tav tm="100000">
                                          <p:val>
                                            <p:fltVal val="0"/>
                                          </p:val>
                                        </p:tav>
                                      </p:tavLst>
                                    </p:anim>
                                    <p:animEffect transition="in" filter="fade">
                                      <p:cBhvr>
                                        <p:cTn id="50" dur="500"/>
                                        <p:tgtEl>
                                          <p:spTgt spid="28687"/>
                                        </p:tgtEl>
                                      </p:cBhvr>
                                    </p:animEffect>
                                  </p:childTnLst>
                                </p:cTn>
                              </p:par>
                              <p:par>
                                <p:cTn id="51" presetID="49" presetClass="entr" presetSubtype="0" decel="100000" fill="hold" grpId="0" nodeType="withEffect">
                                  <p:stCondLst>
                                    <p:cond delay="0"/>
                                  </p:stCondLst>
                                  <p:childTnLst>
                                    <p:set>
                                      <p:cBhvr>
                                        <p:cTn id="52" dur="1" fill="hold">
                                          <p:stCondLst>
                                            <p:cond delay="0"/>
                                          </p:stCondLst>
                                        </p:cTn>
                                        <p:tgtEl>
                                          <p:spTgt spid="28683"/>
                                        </p:tgtEl>
                                        <p:attrNameLst>
                                          <p:attrName>style.visibility</p:attrName>
                                        </p:attrNameLst>
                                      </p:cBhvr>
                                      <p:to>
                                        <p:strVal val="visible"/>
                                      </p:to>
                                    </p:set>
                                    <p:anim calcmode="lin" valueType="num">
                                      <p:cBhvr>
                                        <p:cTn id="53" dur="500" fill="hold"/>
                                        <p:tgtEl>
                                          <p:spTgt spid="28683"/>
                                        </p:tgtEl>
                                        <p:attrNameLst>
                                          <p:attrName>ppt_w</p:attrName>
                                        </p:attrNameLst>
                                      </p:cBhvr>
                                      <p:tavLst>
                                        <p:tav tm="0">
                                          <p:val>
                                            <p:fltVal val="0"/>
                                          </p:val>
                                        </p:tav>
                                        <p:tav tm="100000">
                                          <p:val>
                                            <p:strVal val="#ppt_w"/>
                                          </p:val>
                                        </p:tav>
                                      </p:tavLst>
                                    </p:anim>
                                    <p:anim calcmode="lin" valueType="num">
                                      <p:cBhvr>
                                        <p:cTn id="54" dur="500" fill="hold"/>
                                        <p:tgtEl>
                                          <p:spTgt spid="28683"/>
                                        </p:tgtEl>
                                        <p:attrNameLst>
                                          <p:attrName>ppt_h</p:attrName>
                                        </p:attrNameLst>
                                      </p:cBhvr>
                                      <p:tavLst>
                                        <p:tav tm="0">
                                          <p:val>
                                            <p:fltVal val="0"/>
                                          </p:val>
                                        </p:tav>
                                        <p:tav tm="100000">
                                          <p:val>
                                            <p:strVal val="#ppt_h"/>
                                          </p:val>
                                        </p:tav>
                                      </p:tavLst>
                                    </p:anim>
                                    <p:anim calcmode="lin" valueType="num">
                                      <p:cBhvr>
                                        <p:cTn id="55" dur="500" fill="hold"/>
                                        <p:tgtEl>
                                          <p:spTgt spid="28683"/>
                                        </p:tgtEl>
                                        <p:attrNameLst>
                                          <p:attrName>style.rotation</p:attrName>
                                        </p:attrNameLst>
                                      </p:cBhvr>
                                      <p:tavLst>
                                        <p:tav tm="0">
                                          <p:val>
                                            <p:fltVal val="360"/>
                                          </p:val>
                                        </p:tav>
                                        <p:tav tm="100000">
                                          <p:val>
                                            <p:fltVal val="0"/>
                                          </p:val>
                                        </p:tav>
                                      </p:tavLst>
                                    </p:anim>
                                    <p:animEffect transition="in" filter="fade">
                                      <p:cBhvr>
                                        <p:cTn id="56" dur="500"/>
                                        <p:tgtEl>
                                          <p:spTgt spid="28683"/>
                                        </p:tgtEl>
                                      </p:cBhvr>
                                    </p:animEffect>
                                  </p:childTnLst>
                                </p:cTn>
                              </p:par>
                              <p:par>
                                <p:cTn id="57" presetID="49" presetClass="entr" presetSubtype="0" decel="100000" fill="hold" grpId="0" nodeType="withEffect">
                                  <p:stCondLst>
                                    <p:cond delay="0"/>
                                  </p:stCondLst>
                                  <p:childTnLst>
                                    <p:set>
                                      <p:cBhvr>
                                        <p:cTn id="58" dur="1" fill="hold">
                                          <p:stCondLst>
                                            <p:cond delay="0"/>
                                          </p:stCondLst>
                                        </p:cTn>
                                        <p:tgtEl>
                                          <p:spTgt spid="28684"/>
                                        </p:tgtEl>
                                        <p:attrNameLst>
                                          <p:attrName>style.visibility</p:attrName>
                                        </p:attrNameLst>
                                      </p:cBhvr>
                                      <p:to>
                                        <p:strVal val="visible"/>
                                      </p:to>
                                    </p:set>
                                    <p:anim calcmode="lin" valueType="num">
                                      <p:cBhvr>
                                        <p:cTn id="59" dur="500" fill="hold"/>
                                        <p:tgtEl>
                                          <p:spTgt spid="28684"/>
                                        </p:tgtEl>
                                        <p:attrNameLst>
                                          <p:attrName>ppt_w</p:attrName>
                                        </p:attrNameLst>
                                      </p:cBhvr>
                                      <p:tavLst>
                                        <p:tav tm="0">
                                          <p:val>
                                            <p:fltVal val="0"/>
                                          </p:val>
                                        </p:tav>
                                        <p:tav tm="100000">
                                          <p:val>
                                            <p:strVal val="#ppt_w"/>
                                          </p:val>
                                        </p:tav>
                                      </p:tavLst>
                                    </p:anim>
                                    <p:anim calcmode="lin" valueType="num">
                                      <p:cBhvr>
                                        <p:cTn id="60" dur="500" fill="hold"/>
                                        <p:tgtEl>
                                          <p:spTgt spid="28684"/>
                                        </p:tgtEl>
                                        <p:attrNameLst>
                                          <p:attrName>ppt_h</p:attrName>
                                        </p:attrNameLst>
                                      </p:cBhvr>
                                      <p:tavLst>
                                        <p:tav tm="0">
                                          <p:val>
                                            <p:fltVal val="0"/>
                                          </p:val>
                                        </p:tav>
                                        <p:tav tm="100000">
                                          <p:val>
                                            <p:strVal val="#ppt_h"/>
                                          </p:val>
                                        </p:tav>
                                      </p:tavLst>
                                    </p:anim>
                                    <p:anim calcmode="lin" valueType="num">
                                      <p:cBhvr>
                                        <p:cTn id="61" dur="500" fill="hold"/>
                                        <p:tgtEl>
                                          <p:spTgt spid="28684"/>
                                        </p:tgtEl>
                                        <p:attrNameLst>
                                          <p:attrName>style.rotation</p:attrName>
                                        </p:attrNameLst>
                                      </p:cBhvr>
                                      <p:tavLst>
                                        <p:tav tm="0">
                                          <p:val>
                                            <p:fltVal val="360"/>
                                          </p:val>
                                        </p:tav>
                                        <p:tav tm="100000">
                                          <p:val>
                                            <p:fltVal val="0"/>
                                          </p:val>
                                        </p:tav>
                                      </p:tavLst>
                                    </p:anim>
                                    <p:animEffect transition="in" filter="fade">
                                      <p:cBhvr>
                                        <p:cTn id="62" dur="500"/>
                                        <p:tgtEl>
                                          <p:spTgt spid="28684"/>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28685"/>
                                        </p:tgtEl>
                                        <p:attrNameLst>
                                          <p:attrName>style.visibility</p:attrName>
                                        </p:attrNameLst>
                                      </p:cBhvr>
                                      <p:to>
                                        <p:strVal val="visible"/>
                                      </p:to>
                                    </p:set>
                                    <p:anim calcmode="lin" valueType="num">
                                      <p:cBhvr>
                                        <p:cTn id="65" dur="500" fill="hold"/>
                                        <p:tgtEl>
                                          <p:spTgt spid="28685"/>
                                        </p:tgtEl>
                                        <p:attrNameLst>
                                          <p:attrName>ppt_w</p:attrName>
                                        </p:attrNameLst>
                                      </p:cBhvr>
                                      <p:tavLst>
                                        <p:tav tm="0">
                                          <p:val>
                                            <p:fltVal val="0"/>
                                          </p:val>
                                        </p:tav>
                                        <p:tav tm="100000">
                                          <p:val>
                                            <p:strVal val="#ppt_w"/>
                                          </p:val>
                                        </p:tav>
                                      </p:tavLst>
                                    </p:anim>
                                    <p:anim calcmode="lin" valueType="num">
                                      <p:cBhvr>
                                        <p:cTn id="66" dur="500" fill="hold"/>
                                        <p:tgtEl>
                                          <p:spTgt spid="28685"/>
                                        </p:tgtEl>
                                        <p:attrNameLst>
                                          <p:attrName>ppt_h</p:attrName>
                                        </p:attrNameLst>
                                      </p:cBhvr>
                                      <p:tavLst>
                                        <p:tav tm="0">
                                          <p:val>
                                            <p:fltVal val="0"/>
                                          </p:val>
                                        </p:tav>
                                        <p:tav tm="100000">
                                          <p:val>
                                            <p:strVal val="#ppt_h"/>
                                          </p:val>
                                        </p:tav>
                                      </p:tavLst>
                                    </p:anim>
                                    <p:anim calcmode="lin" valueType="num">
                                      <p:cBhvr>
                                        <p:cTn id="67" dur="500" fill="hold"/>
                                        <p:tgtEl>
                                          <p:spTgt spid="28685"/>
                                        </p:tgtEl>
                                        <p:attrNameLst>
                                          <p:attrName>style.rotation</p:attrName>
                                        </p:attrNameLst>
                                      </p:cBhvr>
                                      <p:tavLst>
                                        <p:tav tm="0">
                                          <p:val>
                                            <p:fltVal val="360"/>
                                          </p:val>
                                        </p:tav>
                                        <p:tav tm="100000">
                                          <p:val>
                                            <p:fltVal val="0"/>
                                          </p:val>
                                        </p:tav>
                                      </p:tavLst>
                                    </p:anim>
                                    <p:animEffect transition="in" filter="fade">
                                      <p:cBhvr>
                                        <p:cTn id="68" dur="500"/>
                                        <p:tgtEl>
                                          <p:spTgt spid="28685"/>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anim calcmode="lin" valueType="num">
                                      <p:cBhvr>
                                        <p:cTn id="71" dur="500" fill="hold"/>
                                        <p:tgtEl>
                                          <p:spTgt spid="28688"/>
                                        </p:tgtEl>
                                        <p:attrNameLst>
                                          <p:attrName>ppt_w</p:attrName>
                                        </p:attrNameLst>
                                      </p:cBhvr>
                                      <p:tavLst>
                                        <p:tav tm="0">
                                          <p:val>
                                            <p:fltVal val="0"/>
                                          </p:val>
                                        </p:tav>
                                        <p:tav tm="100000">
                                          <p:val>
                                            <p:strVal val="#ppt_w"/>
                                          </p:val>
                                        </p:tav>
                                      </p:tavLst>
                                    </p:anim>
                                    <p:anim calcmode="lin" valueType="num">
                                      <p:cBhvr>
                                        <p:cTn id="72" dur="500" fill="hold"/>
                                        <p:tgtEl>
                                          <p:spTgt spid="28688"/>
                                        </p:tgtEl>
                                        <p:attrNameLst>
                                          <p:attrName>ppt_h</p:attrName>
                                        </p:attrNameLst>
                                      </p:cBhvr>
                                      <p:tavLst>
                                        <p:tav tm="0">
                                          <p:val>
                                            <p:fltVal val="0"/>
                                          </p:val>
                                        </p:tav>
                                        <p:tav tm="100000">
                                          <p:val>
                                            <p:strVal val="#ppt_h"/>
                                          </p:val>
                                        </p:tav>
                                      </p:tavLst>
                                    </p:anim>
                                    <p:anim calcmode="lin" valueType="num">
                                      <p:cBhvr>
                                        <p:cTn id="73" dur="500" fill="hold"/>
                                        <p:tgtEl>
                                          <p:spTgt spid="28688"/>
                                        </p:tgtEl>
                                        <p:attrNameLst>
                                          <p:attrName>style.rotation</p:attrName>
                                        </p:attrNameLst>
                                      </p:cBhvr>
                                      <p:tavLst>
                                        <p:tav tm="0">
                                          <p:val>
                                            <p:fltVal val="360"/>
                                          </p:val>
                                        </p:tav>
                                        <p:tav tm="100000">
                                          <p:val>
                                            <p:fltVal val="0"/>
                                          </p:val>
                                        </p:tav>
                                      </p:tavLst>
                                    </p:anim>
                                    <p:animEffect transition="in" filter="fade">
                                      <p:cBhvr>
                                        <p:cTn id="74" dur="500"/>
                                        <p:tgtEl>
                                          <p:spTgt spid="28688"/>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28680"/>
                                        </p:tgtEl>
                                        <p:attrNameLst>
                                          <p:attrName>style.visibility</p:attrName>
                                        </p:attrNameLst>
                                      </p:cBhvr>
                                      <p:to>
                                        <p:strVal val="visible"/>
                                      </p:to>
                                    </p:set>
                                    <p:anim calcmode="lin" valueType="num">
                                      <p:cBhvr>
                                        <p:cTn id="77" dur="500" fill="hold"/>
                                        <p:tgtEl>
                                          <p:spTgt spid="28680"/>
                                        </p:tgtEl>
                                        <p:attrNameLst>
                                          <p:attrName>ppt_w</p:attrName>
                                        </p:attrNameLst>
                                      </p:cBhvr>
                                      <p:tavLst>
                                        <p:tav tm="0">
                                          <p:val>
                                            <p:fltVal val="0"/>
                                          </p:val>
                                        </p:tav>
                                        <p:tav tm="100000">
                                          <p:val>
                                            <p:strVal val="#ppt_w"/>
                                          </p:val>
                                        </p:tav>
                                      </p:tavLst>
                                    </p:anim>
                                    <p:anim calcmode="lin" valueType="num">
                                      <p:cBhvr>
                                        <p:cTn id="78" dur="500" fill="hold"/>
                                        <p:tgtEl>
                                          <p:spTgt spid="28680"/>
                                        </p:tgtEl>
                                        <p:attrNameLst>
                                          <p:attrName>ppt_h</p:attrName>
                                        </p:attrNameLst>
                                      </p:cBhvr>
                                      <p:tavLst>
                                        <p:tav tm="0">
                                          <p:val>
                                            <p:fltVal val="0"/>
                                          </p:val>
                                        </p:tav>
                                        <p:tav tm="100000">
                                          <p:val>
                                            <p:strVal val="#ppt_h"/>
                                          </p:val>
                                        </p:tav>
                                      </p:tavLst>
                                    </p:anim>
                                    <p:anim calcmode="lin" valueType="num">
                                      <p:cBhvr>
                                        <p:cTn id="79" dur="500" fill="hold"/>
                                        <p:tgtEl>
                                          <p:spTgt spid="28680"/>
                                        </p:tgtEl>
                                        <p:attrNameLst>
                                          <p:attrName>style.rotation</p:attrName>
                                        </p:attrNameLst>
                                      </p:cBhvr>
                                      <p:tavLst>
                                        <p:tav tm="0">
                                          <p:val>
                                            <p:fltVal val="360"/>
                                          </p:val>
                                        </p:tav>
                                        <p:tav tm="100000">
                                          <p:val>
                                            <p:fltVal val="0"/>
                                          </p:val>
                                        </p:tav>
                                      </p:tavLst>
                                    </p:anim>
                                    <p:animEffect transition="in" filter="fade">
                                      <p:cBhvr>
                                        <p:cTn id="80" dur="500"/>
                                        <p:tgtEl>
                                          <p:spTgt spid="28680"/>
                                        </p:tgtEl>
                                      </p:cBhvr>
                                    </p:animEffect>
                                  </p:childTnLst>
                                </p:cTn>
                              </p:par>
                            </p:childTnLst>
                          </p:cTn>
                        </p:par>
                      </p:childTnLst>
                    </p:cTn>
                  </p:par>
                  <p:par>
                    <p:cTn id="81" fill="hold">
                      <p:stCondLst>
                        <p:cond delay="indefinite"/>
                      </p:stCondLst>
                      <p:childTnLst>
                        <p:par>
                          <p:cTn id="82" fill="hold">
                            <p:stCondLst>
                              <p:cond delay="0"/>
                            </p:stCondLst>
                            <p:childTnLst>
                              <p:par>
                                <p:cTn id="83" presetID="29" presetClass="entr" presetSubtype="0" fill="hold" grpId="0" nodeType="clickEffect">
                                  <p:stCondLst>
                                    <p:cond delay="0"/>
                                  </p:stCondLst>
                                  <p:childTnLst>
                                    <p:set>
                                      <p:cBhvr>
                                        <p:cTn id="84" dur="1" fill="hold">
                                          <p:stCondLst>
                                            <p:cond delay="0"/>
                                          </p:stCondLst>
                                        </p:cTn>
                                        <p:tgtEl>
                                          <p:spTgt spid="28689"/>
                                        </p:tgtEl>
                                        <p:attrNameLst>
                                          <p:attrName>style.visibility</p:attrName>
                                        </p:attrNameLst>
                                      </p:cBhvr>
                                      <p:to>
                                        <p:strVal val="visible"/>
                                      </p:to>
                                    </p:set>
                                    <p:anim calcmode="lin" valueType="num">
                                      <p:cBhvr>
                                        <p:cTn id="85" dur="1000" fill="hold"/>
                                        <p:tgtEl>
                                          <p:spTgt spid="28689"/>
                                        </p:tgtEl>
                                        <p:attrNameLst>
                                          <p:attrName>ppt_x</p:attrName>
                                        </p:attrNameLst>
                                      </p:cBhvr>
                                      <p:tavLst>
                                        <p:tav tm="0">
                                          <p:val>
                                            <p:strVal val="#ppt_x-.2"/>
                                          </p:val>
                                        </p:tav>
                                        <p:tav tm="100000">
                                          <p:val>
                                            <p:strVal val="#ppt_x"/>
                                          </p:val>
                                        </p:tav>
                                      </p:tavLst>
                                    </p:anim>
                                    <p:anim calcmode="lin" valueType="num">
                                      <p:cBhvr>
                                        <p:cTn id="86" dur="1000" fill="hold"/>
                                        <p:tgtEl>
                                          <p:spTgt spid="28689"/>
                                        </p:tgtEl>
                                        <p:attrNameLst>
                                          <p:attrName>ppt_y</p:attrName>
                                        </p:attrNameLst>
                                      </p:cBhvr>
                                      <p:tavLst>
                                        <p:tav tm="0">
                                          <p:val>
                                            <p:strVal val="#ppt_y"/>
                                          </p:val>
                                        </p:tav>
                                        <p:tav tm="100000">
                                          <p:val>
                                            <p:strVal val="#ppt_y"/>
                                          </p:val>
                                        </p:tav>
                                      </p:tavLst>
                                    </p:anim>
                                    <p:animEffect transition="in" filter="wipe(right)" prLst="gradientSize: 0.1">
                                      <p:cBhvr>
                                        <p:cTn id="87" dur="1000"/>
                                        <p:tgtEl>
                                          <p:spTgt spid="28689"/>
                                        </p:tgtEl>
                                      </p:cBhvr>
                                    </p:animEffect>
                                  </p:childTnLst>
                                </p:cTn>
                              </p:par>
                              <p:par>
                                <p:cTn id="88" presetID="29" presetClass="entr" presetSubtype="0" fill="hold" grpId="0" nodeType="withEffect">
                                  <p:stCondLst>
                                    <p:cond delay="0"/>
                                  </p:stCondLst>
                                  <p:childTnLst>
                                    <p:set>
                                      <p:cBhvr>
                                        <p:cTn id="89" dur="1" fill="hold">
                                          <p:stCondLst>
                                            <p:cond delay="0"/>
                                          </p:stCondLst>
                                        </p:cTn>
                                        <p:tgtEl>
                                          <p:spTgt spid="28690"/>
                                        </p:tgtEl>
                                        <p:attrNameLst>
                                          <p:attrName>style.visibility</p:attrName>
                                        </p:attrNameLst>
                                      </p:cBhvr>
                                      <p:to>
                                        <p:strVal val="visible"/>
                                      </p:to>
                                    </p:set>
                                    <p:anim calcmode="lin" valueType="num">
                                      <p:cBhvr>
                                        <p:cTn id="90" dur="1000" fill="hold"/>
                                        <p:tgtEl>
                                          <p:spTgt spid="28690"/>
                                        </p:tgtEl>
                                        <p:attrNameLst>
                                          <p:attrName>ppt_x</p:attrName>
                                        </p:attrNameLst>
                                      </p:cBhvr>
                                      <p:tavLst>
                                        <p:tav tm="0">
                                          <p:val>
                                            <p:strVal val="#ppt_x-.2"/>
                                          </p:val>
                                        </p:tav>
                                        <p:tav tm="100000">
                                          <p:val>
                                            <p:strVal val="#ppt_x"/>
                                          </p:val>
                                        </p:tav>
                                      </p:tavLst>
                                    </p:anim>
                                    <p:anim calcmode="lin" valueType="num">
                                      <p:cBhvr>
                                        <p:cTn id="91" dur="1000" fill="hold"/>
                                        <p:tgtEl>
                                          <p:spTgt spid="28690"/>
                                        </p:tgtEl>
                                        <p:attrNameLst>
                                          <p:attrName>ppt_y</p:attrName>
                                        </p:attrNameLst>
                                      </p:cBhvr>
                                      <p:tavLst>
                                        <p:tav tm="0">
                                          <p:val>
                                            <p:strVal val="#ppt_y"/>
                                          </p:val>
                                        </p:tav>
                                        <p:tav tm="100000">
                                          <p:val>
                                            <p:strVal val="#ppt_y"/>
                                          </p:val>
                                        </p:tav>
                                      </p:tavLst>
                                    </p:anim>
                                    <p:animEffect transition="in" filter="wipe(right)" prLst="gradientSize: 0.1">
                                      <p:cBhvr>
                                        <p:cTn id="92" dur="1000"/>
                                        <p:tgtEl>
                                          <p:spTgt spid="28690"/>
                                        </p:tgtEl>
                                      </p:cBhvr>
                                    </p:animEffect>
                                  </p:childTnLst>
                                </p:cTn>
                              </p:par>
                              <p:par>
                                <p:cTn id="93" presetID="29" presetClass="entr" presetSubtype="0" fill="hold" grpId="0" nodeType="withEffect">
                                  <p:stCondLst>
                                    <p:cond delay="0"/>
                                  </p:stCondLst>
                                  <p:childTnLst>
                                    <p:set>
                                      <p:cBhvr>
                                        <p:cTn id="94" dur="1" fill="hold">
                                          <p:stCondLst>
                                            <p:cond delay="0"/>
                                          </p:stCondLst>
                                        </p:cTn>
                                        <p:tgtEl>
                                          <p:spTgt spid="28691"/>
                                        </p:tgtEl>
                                        <p:attrNameLst>
                                          <p:attrName>style.visibility</p:attrName>
                                        </p:attrNameLst>
                                      </p:cBhvr>
                                      <p:to>
                                        <p:strVal val="visible"/>
                                      </p:to>
                                    </p:set>
                                    <p:anim calcmode="lin" valueType="num">
                                      <p:cBhvr>
                                        <p:cTn id="95" dur="1000" fill="hold"/>
                                        <p:tgtEl>
                                          <p:spTgt spid="28691"/>
                                        </p:tgtEl>
                                        <p:attrNameLst>
                                          <p:attrName>ppt_x</p:attrName>
                                        </p:attrNameLst>
                                      </p:cBhvr>
                                      <p:tavLst>
                                        <p:tav tm="0">
                                          <p:val>
                                            <p:strVal val="#ppt_x-.2"/>
                                          </p:val>
                                        </p:tav>
                                        <p:tav tm="100000">
                                          <p:val>
                                            <p:strVal val="#ppt_x"/>
                                          </p:val>
                                        </p:tav>
                                      </p:tavLst>
                                    </p:anim>
                                    <p:anim calcmode="lin" valueType="num">
                                      <p:cBhvr>
                                        <p:cTn id="96" dur="1000" fill="hold"/>
                                        <p:tgtEl>
                                          <p:spTgt spid="28691"/>
                                        </p:tgtEl>
                                        <p:attrNameLst>
                                          <p:attrName>ppt_y</p:attrName>
                                        </p:attrNameLst>
                                      </p:cBhvr>
                                      <p:tavLst>
                                        <p:tav tm="0">
                                          <p:val>
                                            <p:strVal val="#ppt_y"/>
                                          </p:val>
                                        </p:tav>
                                        <p:tav tm="100000">
                                          <p:val>
                                            <p:strVal val="#ppt_y"/>
                                          </p:val>
                                        </p:tav>
                                      </p:tavLst>
                                    </p:anim>
                                    <p:animEffect transition="in" filter="wipe(right)" prLst="gradientSize: 0.1">
                                      <p:cBhvr>
                                        <p:cTn id="97" dur="1000"/>
                                        <p:tgtEl>
                                          <p:spTgt spid="28691"/>
                                        </p:tgtEl>
                                      </p:cBhvr>
                                    </p:animEffect>
                                  </p:childTnLst>
                                </p:cTn>
                              </p:par>
                              <p:par>
                                <p:cTn id="98" presetID="29" presetClass="entr" presetSubtype="0" fill="hold" grpId="0" nodeType="withEffect">
                                  <p:stCondLst>
                                    <p:cond delay="0"/>
                                  </p:stCondLst>
                                  <p:childTnLst>
                                    <p:set>
                                      <p:cBhvr>
                                        <p:cTn id="99" dur="1" fill="hold">
                                          <p:stCondLst>
                                            <p:cond delay="0"/>
                                          </p:stCondLst>
                                        </p:cTn>
                                        <p:tgtEl>
                                          <p:spTgt spid="28692"/>
                                        </p:tgtEl>
                                        <p:attrNameLst>
                                          <p:attrName>style.visibility</p:attrName>
                                        </p:attrNameLst>
                                      </p:cBhvr>
                                      <p:to>
                                        <p:strVal val="visible"/>
                                      </p:to>
                                    </p:set>
                                    <p:anim calcmode="lin" valueType="num">
                                      <p:cBhvr>
                                        <p:cTn id="100" dur="1000" fill="hold"/>
                                        <p:tgtEl>
                                          <p:spTgt spid="28692"/>
                                        </p:tgtEl>
                                        <p:attrNameLst>
                                          <p:attrName>ppt_x</p:attrName>
                                        </p:attrNameLst>
                                      </p:cBhvr>
                                      <p:tavLst>
                                        <p:tav tm="0">
                                          <p:val>
                                            <p:strVal val="#ppt_x-.2"/>
                                          </p:val>
                                        </p:tav>
                                        <p:tav tm="100000">
                                          <p:val>
                                            <p:strVal val="#ppt_x"/>
                                          </p:val>
                                        </p:tav>
                                      </p:tavLst>
                                    </p:anim>
                                    <p:anim calcmode="lin" valueType="num">
                                      <p:cBhvr>
                                        <p:cTn id="101" dur="1000" fill="hold"/>
                                        <p:tgtEl>
                                          <p:spTgt spid="28692"/>
                                        </p:tgtEl>
                                        <p:attrNameLst>
                                          <p:attrName>ppt_y</p:attrName>
                                        </p:attrNameLst>
                                      </p:cBhvr>
                                      <p:tavLst>
                                        <p:tav tm="0">
                                          <p:val>
                                            <p:strVal val="#ppt_y"/>
                                          </p:val>
                                        </p:tav>
                                        <p:tav tm="100000">
                                          <p:val>
                                            <p:strVal val="#ppt_y"/>
                                          </p:val>
                                        </p:tav>
                                      </p:tavLst>
                                    </p:anim>
                                    <p:animEffect transition="in" filter="wipe(right)" prLst="gradientSize: 0.1">
                                      <p:cBhvr>
                                        <p:cTn id="102" dur="1000"/>
                                        <p:tgtEl>
                                          <p:spTgt spid="28692"/>
                                        </p:tgtEl>
                                      </p:cBhvr>
                                    </p:animEffect>
                                  </p:childTnLst>
                                </p:cTn>
                              </p:par>
                              <p:par>
                                <p:cTn id="103" presetID="29" presetClass="entr" presetSubtype="0" fill="hold" grpId="0" nodeType="withEffect">
                                  <p:stCondLst>
                                    <p:cond delay="0"/>
                                  </p:stCondLst>
                                  <p:childTnLst>
                                    <p:set>
                                      <p:cBhvr>
                                        <p:cTn id="104" dur="1" fill="hold">
                                          <p:stCondLst>
                                            <p:cond delay="0"/>
                                          </p:stCondLst>
                                        </p:cTn>
                                        <p:tgtEl>
                                          <p:spTgt spid="28693"/>
                                        </p:tgtEl>
                                        <p:attrNameLst>
                                          <p:attrName>style.visibility</p:attrName>
                                        </p:attrNameLst>
                                      </p:cBhvr>
                                      <p:to>
                                        <p:strVal val="visible"/>
                                      </p:to>
                                    </p:set>
                                    <p:anim calcmode="lin" valueType="num">
                                      <p:cBhvr>
                                        <p:cTn id="105" dur="1000" fill="hold"/>
                                        <p:tgtEl>
                                          <p:spTgt spid="28693"/>
                                        </p:tgtEl>
                                        <p:attrNameLst>
                                          <p:attrName>ppt_x</p:attrName>
                                        </p:attrNameLst>
                                      </p:cBhvr>
                                      <p:tavLst>
                                        <p:tav tm="0">
                                          <p:val>
                                            <p:strVal val="#ppt_x-.2"/>
                                          </p:val>
                                        </p:tav>
                                        <p:tav tm="100000">
                                          <p:val>
                                            <p:strVal val="#ppt_x"/>
                                          </p:val>
                                        </p:tav>
                                      </p:tavLst>
                                    </p:anim>
                                    <p:anim calcmode="lin" valueType="num">
                                      <p:cBhvr>
                                        <p:cTn id="106" dur="1000" fill="hold"/>
                                        <p:tgtEl>
                                          <p:spTgt spid="28693"/>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28693"/>
                                        </p:tgtEl>
                                      </p:cBhvr>
                                    </p:animEffect>
                                  </p:childTnLst>
                                </p:cTn>
                              </p:par>
                              <p:par>
                                <p:cTn id="108" presetID="29" presetClass="entr" presetSubtype="0" fill="hold" grpId="0" nodeType="withEffect">
                                  <p:stCondLst>
                                    <p:cond delay="0"/>
                                  </p:stCondLst>
                                  <p:childTnLst>
                                    <p:set>
                                      <p:cBhvr>
                                        <p:cTn id="109" dur="1" fill="hold">
                                          <p:stCondLst>
                                            <p:cond delay="0"/>
                                          </p:stCondLst>
                                        </p:cTn>
                                        <p:tgtEl>
                                          <p:spTgt spid="28694"/>
                                        </p:tgtEl>
                                        <p:attrNameLst>
                                          <p:attrName>style.visibility</p:attrName>
                                        </p:attrNameLst>
                                      </p:cBhvr>
                                      <p:to>
                                        <p:strVal val="visible"/>
                                      </p:to>
                                    </p:set>
                                    <p:anim calcmode="lin" valueType="num">
                                      <p:cBhvr>
                                        <p:cTn id="110" dur="1000" fill="hold"/>
                                        <p:tgtEl>
                                          <p:spTgt spid="28694"/>
                                        </p:tgtEl>
                                        <p:attrNameLst>
                                          <p:attrName>ppt_x</p:attrName>
                                        </p:attrNameLst>
                                      </p:cBhvr>
                                      <p:tavLst>
                                        <p:tav tm="0">
                                          <p:val>
                                            <p:strVal val="#ppt_x-.2"/>
                                          </p:val>
                                        </p:tav>
                                        <p:tav tm="100000">
                                          <p:val>
                                            <p:strVal val="#ppt_x"/>
                                          </p:val>
                                        </p:tav>
                                      </p:tavLst>
                                    </p:anim>
                                    <p:anim calcmode="lin" valueType="num">
                                      <p:cBhvr>
                                        <p:cTn id="111" dur="1000" fill="hold"/>
                                        <p:tgtEl>
                                          <p:spTgt spid="28694"/>
                                        </p:tgtEl>
                                        <p:attrNameLst>
                                          <p:attrName>ppt_y</p:attrName>
                                        </p:attrNameLst>
                                      </p:cBhvr>
                                      <p:tavLst>
                                        <p:tav tm="0">
                                          <p:val>
                                            <p:strVal val="#ppt_y"/>
                                          </p:val>
                                        </p:tav>
                                        <p:tav tm="100000">
                                          <p:val>
                                            <p:strVal val="#ppt_y"/>
                                          </p:val>
                                        </p:tav>
                                      </p:tavLst>
                                    </p:anim>
                                    <p:animEffect transition="in" filter="wipe(right)" prLst="gradientSize: 0.1">
                                      <p:cBhvr>
                                        <p:cTn id="112" dur="1000"/>
                                        <p:tgtEl>
                                          <p:spTgt spid="28694"/>
                                        </p:tgtEl>
                                      </p:cBhvr>
                                    </p:animEffect>
                                  </p:childTnLst>
                                </p:cTn>
                              </p:par>
                              <p:par>
                                <p:cTn id="113" presetID="29" presetClass="entr" presetSubtype="0" fill="hold" grpId="0" nodeType="withEffect">
                                  <p:stCondLst>
                                    <p:cond delay="0"/>
                                  </p:stCondLst>
                                  <p:childTnLst>
                                    <p:set>
                                      <p:cBhvr>
                                        <p:cTn id="114" dur="1" fill="hold">
                                          <p:stCondLst>
                                            <p:cond delay="0"/>
                                          </p:stCondLst>
                                        </p:cTn>
                                        <p:tgtEl>
                                          <p:spTgt spid="28695"/>
                                        </p:tgtEl>
                                        <p:attrNameLst>
                                          <p:attrName>style.visibility</p:attrName>
                                        </p:attrNameLst>
                                      </p:cBhvr>
                                      <p:to>
                                        <p:strVal val="visible"/>
                                      </p:to>
                                    </p:set>
                                    <p:anim calcmode="lin" valueType="num">
                                      <p:cBhvr>
                                        <p:cTn id="115" dur="1000" fill="hold"/>
                                        <p:tgtEl>
                                          <p:spTgt spid="28695"/>
                                        </p:tgtEl>
                                        <p:attrNameLst>
                                          <p:attrName>ppt_x</p:attrName>
                                        </p:attrNameLst>
                                      </p:cBhvr>
                                      <p:tavLst>
                                        <p:tav tm="0">
                                          <p:val>
                                            <p:strVal val="#ppt_x-.2"/>
                                          </p:val>
                                        </p:tav>
                                        <p:tav tm="100000">
                                          <p:val>
                                            <p:strVal val="#ppt_x"/>
                                          </p:val>
                                        </p:tav>
                                      </p:tavLst>
                                    </p:anim>
                                    <p:anim calcmode="lin" valueType="num">
                                      <p:cBhvr>
                                        <p:cTn id="116" dur="1000" fill="hold"/>
                                        <p:tgtEl>
                                          <p:spTgt spid="28695"/>
                                        </p:tgtEl>
                                        <p:attrNameLst>
                                          <p:attrName>ppt_y</p:attrName>
                                        </p:attrNameLst>
                                      </p:cBhvr>
                                      <p:tavLst>
                                        <p:tav tm="0">
                                          <p:val>
                                            <p:strVal val="#ppt_y"/>
                                          </p:val>
                                        </p:tav>
                                        <p:tav tm="100000">
                                          <p:val>
                                            <p:strVal val="#ppt_y"/>
                                          </p:val>
                                        </p:tav>
                                      </p:tavLst>
                                    </p:anim>
                                    <p:animEffect transition="in" filter="wipe(right)" prLst="gradientSize: 0.1">
                                      <p:cBhvr>
                                        <p:cTn id="117" dur="1000"/>
                                        <p:tgtEl>
                                          <p:spTgt spid="28695"/>
                                        </p:tgtEl>
                                      </p:cBhvr>
                                    </p:animEffect>
                                  </p:childTnLst>
                                </p:cTn>
                              </p:par>
                              <p:par>
                                <p:cTn id="118" presetID="29" presetClass="entr" presetSubtype="0" fill="hold" grpId="0" nodeType="withEffect">
                                  <p:stCondLst>
                                    <p:cond delay="0"/>
                                  </p:stCondLst>
                                  <p:childTnLst>
                                    <p:set>
                                      <p:cBhvr>
                                        <p:cTn id="119" dur="1" fill="hold">
                                          <p:stCondLst>
                                            <p:cond delay="0"/>
                                          </p:stCondLst>
                                        </p:cTn>
                                        <p:tgtEl>
                                          <p:spTgt spid="28697"/>
                                        </p:tgtEl>
                                        <p:attrNameLst>
                                          <p:attrName>style.visibility</p:attrName>
                                        </p:attrNameLst>
                                      </p:cBhvr>
                                      <p:to>
                                        <p:strVal val="visible"/>
                                      </p:to>
                                    </p:set>
                                    <p:anim calcmode="lin" valueType="num">
                                      <p:cBhvr>
                                        <p:cTn id="120" dur="1000" fill="hold"/>
                                        <p:tgtEl>
                                          <p:spTgt spid="28697"/>
                                        </p:tgtEl>
                                        <p:attrNameLst>
                                          <p:attrName>ppt_x</p:attrName>
                                        </p:attrNameLst>
                                      </p:cBhvr>
                                      <p:tavLst>
                                        <p:tav tm="0">
                                          <p:val>
                                            <p:strVal val="#ppt_x-.2"/>
                                          </p:val>
                                        </p:tav>
                                        <p:tav tm="100000">
                                          <p:val>
                                            <p:strVal val="#ppt_x"/>
                                          </p:val>
                                        </p:tav>
                                      </p:tavLst>
                                    </p:anim>
                                    <p:anim calcmode="lin" valueType="num">
                                      <p:cBhvr>
                                        <p:cTn id="121" dur="1000" fill="hold"/>
                                        <p:tgtEl>
                                          <p:spTgt spid="28697"/>
                                        </p:tgtEl>
                                        <p:attrNameLst>
                                          <p:attrName>ppt_y</p:attrName>
                                        </p:attrNameLst>
                                      </p:cBhvr>
                                      <p:tavLst>
                                        <p:tav tm="0">
                                          <p:val>
                                            <p:strVal val="#ppt_y"/>
                                          </p:val>
                                        </p:tav>
                                        <p:tav tm="100000">
                                          <p:val>
                                            <p:strVal val="#ppt_y"/>
                                          </p:val>
                                        </p:tav>
                                      </p:tavLst>
                                    </p:anim>
                                    <p:animEffect transition="in" filter="wipe(right)" prLst="gradientSize: 0.1">
                                      <p:cBhvr>
                                        <p:cTn id="122" dur="1000"/>
                                        <p:tgtEl>
                                          <p:spTgt spid="28697"/>
                                        </p:tgtEl>
                                      </p:cBhvr>
                                    </p:animEffect>
                                  </p:childTnLst>
                                </p:cTn>
                              </p:par>
                              <p:par>
                                <p:cTn id="123" presetID="29" presetClass="entr" presetSubtype="0" fill="hold" grpId="0" nodeType="withEffect">
                                  <p:stCondLst>
                                    <p:cond delay="0"/>
                                  </p:stCondLst>
                                  <p:childTnLst>
                                    <p:set>
                                      <p:cBhvr>
                                        <p:cTn id="124" dur="1" fill="hold">
                                          <p:stCondLst>
                                            <p:cond delay="0"/>
                                          </p:stCondLst>
                                        </p:cTn>
                                        <p:tgtEl>
                                          <p:spTgt spid="28698"/>
                                        </p:tgtEl>
                                        <p:attrNameLst>
                                          <p:attrName>style.visibility</p:attrName>
                                        </p:attrNameLst>
                                      </p:cBhvr>
                                      <p:to>
                                        <p:strVal val="visible"/>
                                      </p:to>
                                    </p:set>
                                    <p:anim calcmode="lin" valueType="num">
                                      <p:cBhvr>
                                        <p:cTn id="125" dur="1000" fill="hold"/>
                                        <p:tgtEl>
                                          <p:spTgt spid="28698"/>
                                        </p:tgtEl>
                                        <p:attrNameLst>
                                          <p:attrName>ppt_x</p:attrName>
                                        </p:attrNameLst>
                                      </p:cBhvr>
                                      <p:tavLst>
                                        <p:tav tm="0">
                                          <p:val>
                                            <p:strVal val="#ppt_x-.2"/>
                                          </p:val>
                                        </p:tav>
                                        <p:tav tm="100000">
                                          <p:val>
                                            <p:strVal val="#ppt_x"/>
                                          </p:val>
                                        </p:tav>
                                      </p:tavLst>
                                    </p:anim>
                                    <p:anim calcmode="lin" valueType="num">
                                      <p:cBhvr>
                                        <p:cTn id="126" dur="1000" fill="hold"/>
                                        <p:tgtEl>
                                          <p:spTgt spid="28698"/>
                                        </p:tgtEl>
                                        <p:attrNameLst>
                                          <p:attrName>ppt_y</p:attrName>
                                        </p:attrNameLst>
                                      </p:cBhvr>
                                      <p:tavLst>
                                        <p:tav tm="0">
                                          <p:val>
                                            <p:strVal val="#ppt_y"/>
                                          </p:val>
                                        </p:tav>
                                        <p:tav tm="100000">
                                          <p:val>
                                            <p:strVal val="#ppt_y"/>
                                          </p:val>
                                        </p:tav>
                                      </p:tavLst>
                                    </p:anim>
                                    <p:animEffect transition="in" filter="wipe(right)" prLst="gradientSize: 0.1">
                                      <p:cBhvr>
                                        <p:cTn id="127" dur="1000"/>
                                        <p:tgtEl>
                                          <p:spTgt spid="28698"/>
                                        </p:tgtEl>
                                      </p:cBhvr>
                                    </p:animEffect>
                                  </p:childTnLst>
                                </p:cTn>
                              </p:par>
                              <p:par>
                                <p:cTn id="128" presetID="29" presetClass="entr" presetSubtype="0" fill="hold" grpId="0" nodeType="withEffect">
                                  <p:stCondLst>
                                    <p:cond delay="0"/>
                                  </p:stCondLst>
                                  <p:childTnLst>
                                    <p:set>
                                      <p:cBhvr>
                                        <p:cTn id="129" dur="1" fill="hold">
                                          <p:stCondLst>
                                            <p:cond delay="0"/>
                                          </p:stCondLst>
                                        </p:cTn>
                                        <p:tgtEl>
                                          <p:spTgt spid="28699"/>
                                        </p:tgtEl>
                                        <p:attrNameLst>
                                          <p:attrName>style.visibility</p:attrName>
                                        </p:attrNameLst>
                                      </p:cBhvr>
                                      <p:to>
                                        <p:strVal val="visible"/>
                                      </p:to>
                                    </p:set>
                                    <p:anim calcmode="lin" valueType="num">
                                      <p:cBhvr>
                                        <p:cTn id="130" dur="1000" fill="hold"/>
                                        <p:tgtEl>
                                          <p:spTgt spid="28699"/>
                                        </p:tgtEl>
                                        <p:attrNameLst>
                                          <p:attrName>ppt_x</p:attrName>
                                        </p:attrNameLst>
                                      </p:cBhvr>
                                      <p:tavLst>
                                        <p:tav tm="0">
                                          <p:val>
                                            <p:strVal val="#ppt_x-.2"/>
                                          </p:val>
                                        </p:tav>
                                        <p:tav tm="100000">
                                          <p:val>
                                            <p:strVal val="#ppt_x"/>
                                          </p:val>
                                        </p:tav>
                                      </p:tavLst>
                                    </p:anim>
                                    <p:anim calcmode="lin" valueType="num">
                                      <p:cBhvr>
                                        <p:cTn id="131" dur="1000" fill="hold"/>
                                        <p:tgtEl>
                                          <p:spTgt spid="28699"/>
                                        </p:tgtEl>
                                        <p:attrNameLst>
                                          <p:attrName>ppt_y</p:attrName>
                                        </p:attrNameLst>
                                      </p:cBhvr>
                                      <p:tavLst>
                                        <p:tav tm="0">
                                          <p:val>
                                            <p:strVal val="#ppt_y"/>
                                          </p:val>
                                        </p:tav>
                                        <p:tav tm="100000">
                                          <p:val>
                                            <p:strVal val="#ppt_y"/>
                                          </p:val>
                                        </p:tav>
                                      </p:tavLst>
                                    </p:anim>
                                    <p:animEffect transition="in" filter="wipe(right)" prLst="gradientSize: 0.1">
                                      <p:cBhvr>
                                        <p:cTn id="132" dur="1000"/>
                                        <p:tgtEl>
                                          <p:spTgt spid="28699"/>
                                        </p:tgtEl>
                                      </p:cBhvr>
                                    </p:animEffect>
                                  </p:childTnLst>
                                </p:cTn>
                              </p:par>
                              <p:par>
                                <p:cTn id="133" presetID="29" presetClass="entr" presetSubtype="0" fill="hold" grpId="0" nodeType="withEffect">
                                  <p:stCondLst>
                                    <p:cond delay="0"/>
                                  </p:stCondLst>
                                  <p:childTnLst>
                                    <p:set>
                                      <p:cBhvr>
                                        <p:cTn id="134" dur="1" fill="hold">
                                          <p:stCondLst>
                                            <p:cond delay="0"/>
                                          </p:stCondLst>
                                        </p:cTn>
                                        <p:tgtEl>
                                          <p:spTgt spid="28700"/>
                                        </p:tgtEl>
                                        <p:attrNameLst>
                                          <p:attrName>style.visibility</p:attrName>
                                        </p:attrNameLst>
                                      </p:cBhvr>
                                      <p:to>
                                        <p:strVal val="visible"/>
                                      </p:to>
                                    </p:set>
                                    <p:anim calcmode="lin" valueType="num">
                                      <p:cBhvr>
                                        <p:cTn id="135" dur="1000" fill="hold"/>
                                        <p:tgtEl>
                                          <p:spTgt spid="28700"/>
                                        </p:tgtEl>
                                        <p:attrNameLst>
                                          <p:attrName>ppt_x</p:attrName>
                                        </p:attrNameLst>
                                      </p:cBhvr>
                                      <p:tavLst>
                                        <p:tav tm="0">
                                          <p:val>
                                            <p:strVal val="#ppt_x-.2"/>
                                          </p:val>
                                        </p:tav>
                                        <p:tav tm="100000">
                                          <p:val>
                                            <p:strVal val="#ppt_x"/>
                                          </p:val>
                                        </p:tav>
                                      </p:tavLst>
                                    </p:anim>
                                    <p:anim calcmode="lin" valueType="num">
                                      <p:cBhvr>
                                        <p:cTn id="136" dur="1000" fill="hold"/>
                                        <p:tgtEl>
                                          <p:spTgt spid="28700"/>
                                        </p:tgtEl>
                                        <p:attrNameLst>
                                          <p:attrName>ppt_y</p:attrName>
                                        </p:attrNameLst>
                                      </p:cBhvr>
                                      <p:tavLst>
                                        <p:tav tm="0">
                                          <p:val>
                                            <p:strVal val="#ppt_y"/>
                                          </p:val>
                                        </p:tav>
                                        <p:tav tm="100000">
                                          <p:val>
                                            <p:strVal val="#ppt_y"/>
                                          </p:val>
                                        </p:tav>
                                      </p:tavLst>
                                    </p:anim>
                                    <p:animEffect transition="in" filter="wipe(right)" prLst="gradientSize: 0.1">
                                      <p:cBhvr>
                                        <p:cTn id="137" dur="1000"/>
                                        <p:tgtEl>
                                          <p:spTgt spid="28700"/>
                                        </p:tgtEl>
                                      </p:cBhvr>
                                    </p:animEffect>
                                  </p:childTnLst>
                                </p:cTn>
                              </p:par>
                              <p:par>
                                <p:cTn id="138" presetID="29" presetClass="entr" presetSubtype="0" fill="hold" grpId="0" nodeType="withEffect">
                                  <p:stCondLst>
                                    <p:cond delay="0"/>
                                  </p:stCondLst>
                                  <p:childTnLst>
                                    <p:set>
                                      <p:cBhvr>
                                        <p:cTn id="139" dur="1" fill="hold">
                                          <p:stCondLst>
                                            <p:cond delay="0"/>
                                          </p:stCondLst>
                                        </p:cTn>
                                        <p:tgtEl>
                                          <p:spTgt spid="28701"/>
                                        </p:tgtEl>
                                        <p:attrNameLst>
                                          <p:attrName>style.visibility</p:attrName>
                                        </p:attrNameLst>
                                      </p:cBhvr>
                                      <p:to>
                                        <p:strVal val="visible"/>
                                      </p:to>
                                    </p:set>
                                    <p:anim calcmode="lin" valueType="num">
                                      <p:cBhvr>
                                        <p:cTn id="140" dur="1000" fill="hold"/>
                                        <p:tgtEl>
                                          <p:spTgt spid="28701"/>
                                        </p:tgtEl>
                                        <p:attrNameLst>
                                          <p:attrName>ppt_x</p:attrName>
                                        </p:attrNameLst>
                                      </p:cBhvr>
                                      <p:tavLst>
                                        <p:tav tm="0">
                                          <p:val>
                                            <p:strVal val="#ppt_x-.2"/>
                                          </p:val>
                                        </p:tav>
                                        <p:tav tm="100000">
                                          <p:val>
                                            <p:strVal val="#ppt_x"/>
                                          </p:val>
                                        </p:tav>
                                      </p:tavLst>
                                    </p:anim>
                                    <p:anim calcmode="lin" valueType="num">
                                      <p:cBhvr>
                                        <p:cTn id="141" dur="1000" fill="hold"/>
                                        <p:tgtEl>
                                          <p:spTgt spid="28701"/>
                                        </p:tgtEl>
                                        <p:attrNameLst>
                                          <p:attrName>ppt_y</p:attrName>
                                        </p:attrNameLst>
                                      </p:cBhvr>
                                      <p:tavLst>
                                        <p:tav tm="0">
                                          <p:val>
                                            <p:strVal val="#ppt_y"/>
                                          </p:val>
                                        </p:tav>
                                        <p:tav tm="100000">
                                          <p:val>
                                            <p:strVal val="#ppt_y"/>
                                          </p:val>
                                        </p:tav>
                                      </p:tavLst>
                                    </p:anim>
                                    <p:animEffect transition="in" filter="wipe(right)" prLst="gradientSize: 0.1">
                                      <p:cBhvr>
                                        <p:cTn id="142" dur="1000"/>
                                        <p:tgtEl>
                                          <p:spTgt spid="28701"/>
                                        </p:tgtEl>
                                      </p:cBhvr>
                                    </p:animEffect>
                                  </p:childTnLst>
                                </p:cTn>
                              </p:par>
                              <p:par>
                                <p:cTn id="143" presetID="29" presetClass="entr" presetSubtype="0" fill="hold" grpId="0" nodeType="withEffect">
                                  <p:stCondLst>
                                    <p:cond delay="0"/>
                                  </p:stCondLst>
                                  <p:childTnLst>
                                    <p:set>
                                      <p:cBhvr>
                                        <p:cTn id="144" dur="1" fill="hold">
                                          <p:stCondLst>
                                            <p:cond delay="0"/>
                                          </p:stCondLst>
                                        </p:cTn>
                                        <p:tgtEl>
                                          <p:spTgt spid="28702"/>
                                        </p:tgtEl>
                                        <p:attrNameLst>
                                          <p:attrName>style.visibility</p:attrName>
                                        </p:attrNameLst>
                                      </p:cBhvr>
                                      <p:to>
                                        <p:strVal val="visible"/>
                                      </p:to>
                                    </p:set>
                                    <p:anim calcmode="lin" valueType="num">
                                      <p:cBhvr>
                                        <p:cTn id="145" dur="1000" fill="hold"/>
                                        <p:tgtEl>
                                          <p:spTgt spid="28702"/>
                                        </p:tgtEl>
                                        <p:attrNameLst>
                                          <p:attrName>ppt_x</p:attrName>
                                        </p:attrNameLst>
                                      </p:cBhvr>
                                      <p:tavLst>
                                        <p:tav tm="0">
                                          <p:val>
                                            <p:strVal val="#ppt_x-.2"/>
                                          </p:val>
                                        </p:tav>
                                        <p:tav tm="100000">
                                          <p:val>
                                            <p:strVal val="#ppt_x"/>
                                          </p:val>
                                        </p:tav>
                                      </p:tavLst>
                                    </p:anim>
                                    <p:anim calcmode="lin" valueType="num">
                                      <p:cBhvr>
                                        <p:cTn id="146" dur="1000" fill="hold"/>
                                        <p:tgtEl>
                                          <p:spTgt spid="28702"/>
                                        </p:tgtEl>
                                        <p:attrNameLst>
                                          <p:attrName>ppt_y</p:attrName>
                                        </p:attrNameLst>
                                      </p:cBhvr>
                                      <p:tavLst>
                                        <p:tav tm="0">
                                          <p:val>
                                            <p:strVal val="#ppt_y"/>
                                          </p:val>
                                        </p:tav>
                                        <p:tav tm="100000">
                                          <p:val>
                                            <p:strVal val="#ppt_y"/>
                                          </p:val>
                                        </p:tav>
                                      </p:tavLst>
                                    </p:anim>
                                    <p:animEffect transition="in" filter="wipe(right)" prLst="gradientSize: 0.1">
                                      <p:cBhvr>
                                        <p:cTn id="147" dur="1000"/>
                                        <p:tgtEl>
                                          <p:spTgt spid="28702"/>
                                        </p:tgtEl>
                                      </p:cBhvr>
                                    </p:animEffect>
                                  </p:childTnLst>
                                </p:cTn>
                              </p:par>
                              <p:par>
                                <p:cTn id="148" presetID="29" presetClass="entr" presetSubtype="0" fill="hold" grpId="0" nodeType="withEffect">
                                  <p:stCondLst>
                                    <p:cond delay="0"/>
                                  </p:stCondLst>
                                  <p:childTnLst>
                                    <p:set>
                                      <p:cBhvr>
                                        <p:cTn id="149" dur="1" fill="hold">
                                          <p:stCondLst>
                                            <p:cond delay="0"/>
                                          </p:stCondLst>
                                        </p:cTn>
                                        <p:tgtEl>
                                          <p:spTgt spid="28703"/>
                                        </p:tgtEl>
                                        <p:attrNameLst>
                                          <p:attrName>style.visibility</p:attrName>
                                        </p:attrNameLst>
                                      </p:cBhvr>
                                      <p:to>
                                        <p:strVal val="visible"/>
                                      </p:to>
                                    </p:set>
                                    <p:anim calcmode="lin" valueType="num">
                                      <p:cBhvr>
                                        <p:cTn id="150" dur="1000" fill="hold"/>
                                        <p:tgtEl>
                                          <p:spTgt spid="28703"/>
                                        </p:tgtEl>
                                        <p:attrNameLst>
                                          <p:attrName>ppt_x</p:attrName>
                                        </p:attrNameLst>
                                      </p:cBhvr>
                                      <p:tavLst>
                                        <p:tav tm="0">
                                          <p:val>
                                            <p:strVal val="#ppt_x-.2"/>
                                          </p:val>
                                        </p:tav>
                                        <p:tav tm="100000">
                                          <p:val>
                                            <p:strVal val="#ppt_x"/>
                                          </p:val>
                                        </p:tav>
                                      </p:tavLst>
                                    </p:anim>
                                    <p:anim calcmode="lin" valueType="num">
                                      <p:cBhvr>
                                        <p:cTn id="151" dur="1000" fill="hold"/>
                                        <p:tgtEl>
                                          <p:spTgt spid="28703"/>
                                        </p:tgtEl>
                                        <p:attrNameLst>
                                          <p:attrName>ppt_y</p:attrName>
                                        </p:attrNameLst>
                                      </p:cBhvr>
                                      <p:tavLst>
                                        <p:tav tm="0">
                                          <p:val>
                                            <p:strVal val="#ppt_y"/>
                                          </p:val>
                                        </p:tav>
                                        <p:tav tm="100000">
                                          <p:val>
                                            <p:strVal val="#ppt_y"/>
                                          </p:val>
                                        </p:tav>
                                      </p:tavLst>
                                    </p:anim>
                                    <p:animEffect transition="in" filter="wipe(right)" prLst="gradientSize: 0.1">
                                      <p:cBhvr>
                                        <p:cTn id="152" dur="1000"/>
                                        <p:tgtEl>
                                          <p:spTgt spid="28703"/>
                                        </p:tgtEl>
                                      </p:cBhvr>
                                    </p:animEffect>
                                  </p:childTnLst>
                                </p:cTn>
                              </p:par>
                              <p:par>
                                <p:cTn id="153" presetID="29" presetClass="entr" presetSubtype="0" fill="hold" grpId="0" nodeType="withEffect">
                                  <p:stCondLst>
                                    <p:cond delay="0"/>
                                  </p:stCondLst>
                                  <p:childTnLst>
                                    <p:set>
                                      <p:cBhvr>
                                        <p:cTn id="154" dur="1" fill="hold">
                                          <p:stCondLst>
                                            <p:cond delay="0"/>
                                          </p:stCondLst>
                                        </p:cTn>
                                        <p:tgtEl>
                                          <p:spTgt spid="28704"/>
                                        </p:tgtEl>
                                        <p:attrNameLst>
                                          <p:attrName>style.visibility</p:attrName>
                                        </p:attrNameLst>
                                      </p:cBhvr>
                                      <p:to>
                                        <p:strVal val="visible"/>
                                      </p:to>
                                    </p:set>
                                    <p:anim calcmode="lin" valueType="num">
                                      <p:cBhvr>
                                        <p:cTn id="155" dur="1000" fill="hold"/>
                                        <p:tgtEl>
                                          <p:spTgt spid="28704"/>
                                        </p:tgtEl>
                                        <p:attrNameLst>
                                          <p:attrName>ppt_x</p:attrName>
                                        </p:attrNameLst>
                                      </p:cBhvr>
                                      <p:tavLst>
                                        <p:tav tm="0">
                                          <p:val>
                                            <p:strVal val="#ppt_x-.2"/>
                                          </p:val>
                                        </p:tav>
                                        <p:tav tm="100000">
                                          <p:val>
                                            <p:strVal val="#ppt_x"/>
                                          </p:val>
                                        </p:tav>
                                      </p:tavLst>
                                    </p:anim>
                                    <p:anim calcmode="lin" valueType="num">
                                      <p:cBhvr>
                                        <p:cTn id="156" dur="1000" fill="hold"/>
                                        <p:tgtEl>
                                          <p:spTgt spid="28704"/>
                                        </p:tgtEl>
                                        <p:attrNameLst>
                                          <p:attrName>ppt_y</p:attrName>
                                        </p:attrNameLst>
                                      </p:cBhvr>
                                      <p:tavLst>
                                        <p:tav tm="0">
                                          <p:val>
                                            <p:strVal val="#ppt_y"/>
                                          </p:val>
                                        </p:tav>
                                        <p:tav tm="100000">
                                          <p:val>
                                            <p:strVal val="#ppt_y"/>
                                          </p:val>
                                        </p:tav>
                                      </p:tavLst>
                                    </p:anim>
                                    <p:animEffect transition="in" filter="wipe(right)" prLst="gradientSize: 0.1">
                                      <p:cBhvr>
                                        <p:cTn id="157" dur="1000"/>
                                        <p:tgtEl>
                                          <p:spTgt spid="28704"/>
                                        </p:tgtEl>
                                      </p:cBhvr>
                                    </p:animEffect>
                                  </p:childTnLst>
                                </p:cTn>
                              </p:par>
                              <p:par>
                                <p:cTn id="158" presetID="29" presetClass="entr" presetSubtype="0" fill="hold" grpId="0" nodeType="withEffect">
                                  <p:stCondLst>
                                    <p:cond delay="0"/>
                                  </p:stCondLst>
                                  <p:childTnLst>
                                    <p:set>
                                      <p:cBhvr>
                                        <p:cTn id="159" dur="1" fill="hold">
                                          <p:stCondLst>
                                            <p:cond delay="0"/>
                                          </p:stCondLst>
                                        </p:cTn>
                                        <p:tgtEl>
                                          <p:spTgt spid="28706"/>
                                        </p:tgtEl>
                                        <p:attrNameLst>
                                          <p:attrName>style.visibility</p:attrName>
                                        </p:attrNameLst>
                                      </p:cBhvr>
                                      <p:to>
                                        <p:strVal val="visible"/>
                                      </p:to>
                                    </p:set>
                                    <p:anim calcmode="lin" valueType="num">
                                      <p:cBhvr>
                                        <p:cTn id="160" dur="1000" fill="hold"/>
                                        <p:tgtEl>
                                          <p:spTgt spid="28706"/>
                                        </p:tgtEl>
                                        <p:attrNameLst>
                                          <p:attrName>ppt_x</p:attrName>
                                        </p:attrNameLst>
                                      </p:cBhvr>
                                      <p:tavLst>
                                        <p:tav tm="0">
                                          <p:val>
                                            <p:strVal val="#ppt_x-.2"/>
                                          </p:val>
                                        </p:tav>
                                        <p:tav tm="100000">
                                          <p:val>
                                            <p:strVal val="#ppt_x"/>
                                          </p:val>
                                        </p:tav>
                                      </p:tavLst>
                                    </p:anim>
                                    <p:anim calcmode="lin" valueType="num">
                                      <p:cBhvr>
                                        <p:cTn id="161" dur="1000" fill="hold"/>
                                        <p:tgtEl>
                                          <p:spTgt spid="28706"/>
                                        </p:tgtEl>
                                        <p:attrNameLst>
                                          <p:attrName>ppt_y</p:attrName>
                                        </p:attrNameLst>
                                      </p:cBhvr>
                                      <p:tavLst>
                                        <p:tav tm="0">
                                          <p:val>
                                            <p:strVal val="#ppt_y"/>
                                          </p:val>
                                        </p:tav>
                                        <p:tav tm="100000">
                                          <p:val>
                                            <p:strVal val="#ppt_y"/>
                                          </p:val>
                                        </p:tav>
                                      </p:tavLst>
                                    </p:anim>
                                    <p:animEffect transition="in" filter="wipe(right)" prLst="gradientSize: 0.1">
                                      <p:cBhvr>
                                        <p:cTn id="162" dur="1000"/>
                                        <p:tgtEl>
                                          <p:spTgt spid="28706"/>
                                        </p:tgtEl>
                                      </p:cBhvr>
                                    </p:animEffect>
                                  </p:childTnLst>
                                </p:cTn>
                              </p:par>
                              <p:par>
                                <p:cTn id="163" presetID="29" presetClass="entr" presetSubtype="0" fill="hold" grpId="0" nodeType="withEffect">
                                  <p:stCondLst>
                                    <p:cond delay="0"/>
                                  </p:stCondLst>
                                  <p:childTnLst>
                                    <p:set>
                                      <p:cBhvr>
                                        <p:cTn id="164" dur="1" fill="hold">
                                          <p:stCondLst>
                                            <p:cond delay="0"/>
                                          </p:stCondLst>
                                        </p:cTn>
                                        <p:tgtEl>
                                          <p:spTgt spid="28707"/>
                                        </p:tgtEl>
                                        <p:attrNameLst>
                                          <p:attrName>style.visibility</p:attrName>
                                        </p:attrNameLst>
                                      </p:cBhvr>
                                      <p:to>
                                        <p:strVal val="visible"/>
                                      </p:to>
                                    </p:set>
                                    <p:anim calcmode="lin" valueType="num">
                                      <p:cBhvr>
                                        <p:cTn id="165" dur="1000" fill="hold"/>
                                        <p:tgtEl>
                                          <p:spTgt spid="28707"/>
                                        </p:tgtEl>
                                        <p:attrNameLst>
                                          <p:attrName>ppt_x</p:attrName>
                                        </p:attrNameLst>
                                      </p:cBhvr>
                                      <p:tavLst>
                                        <p:tav tm="0">
                                          <p:val>
                                            <p:strVal val="#ppt_x-.2"/>
                                          </p:val>
                                        </p:tav>
                                        <p:tav tm="100000">
                                          <p:val>
                                            <p:strVal val="#ppt_x"/>
                                          </p:val>
                                        </p:tav>
                                      </p:tavLst>
                                    </p:anim>
                                    <p:anim calcmode="lin" valueType="num">
                                      <p:cBhvr>
                                        <p:cTn id="166" dur="1000" fill="hold"/>
                                        <p:tgtEl>
                                          <p:spTgt spid="28707"/>
                                        </p:tgtEl>
                                        <p:attrNameLst>
                                          <p:attrName>ppt_y</p:attrName>
                                        </p:attrNameLst>
                                      </p:cBhvr>
                                      <p:tavLst>
                                        <p:tav tm="0">
                                          <p:val>
                                            <p:strVal val="#ppt_y"/>
                                          </p:val>
                                        </p:tav>
                                        <p:tav tm="100000">
                                          <p:val>
                                            <p:strVal val="#ppt_y"/>
                                          </p:val>
                                        </p:tav>
                                      </p:tavLst>
                                    </p:anim>
                                    <p:animEffect transition="in" filter="wipe(right)" prLst="gradientSize: 0.1">
                                      <p:cBhvr>
                                        <p:cTn id="167" dur="1000"/>
                                        <p:tgtEl>
                                          <p:spTgt spid="28707"/>
                                        </p:tgtEl>
                                      </p:cBhvr>
                                    </p:animEffect>
                                  </p:childTnLst>
                                </p:cTn>
                              </p:par>
                              <p:par>
                                <p:cTn id="168" presetID="29" presetClass="entr" presetSubtype="0" fill="hold" grpId="0" nodeType="withEffect">
                                  <p:stCondLst>
                                    <p:cond delay="0"/>
                                  </p:stCondLst>
                                  <p:childTnLst>
                                    <p:set>
                                      <p:cBhvr>
                                        <p:cTn id="169" dur="1" fill="hold">
                                          <p:stCondLst>
                                            <p:cond delay="0"/>
                                          </p:stCondLst>
                                        </p:cTn>
                                        <p:tgtEl>
                                          <p:spTgt spid="28696"/>
                                        </p:tgtEl>
                                        <p:attrNameLst>
                                          <p:attrName>style.visibility</p:attrName>
                                        </p:attrNameLst>
                                      </p:cBhvr>
                                      <p:to>
                                        <p:strVal val="visible"/>
                                      </p:to>
                                    </p:set>
                                    <p:anim calcmode="lin" valueType="num">
                                      <p:cBhvr>
                                        <p:cTn id="170" dur="1000" fill="hold"/>
                                        <p:tgtEl>
                                          <p:spTgt spid="28696"/>
                                        </p:tgtEl>
                                        <p:attrNameLst>
                                          <p:attrName>ppt_x</p:attrName>
                                        </p:attrNameLst>
                                      </p:cBhvr>
                                      <p:tavLst>
                                        <p:tav tm="0">
                                          <p:val>
                                            <p:strVal val="#ppt_x-.2"/>
                                          </p:val>
                                        </p:tav>
                                        <p:tav tm="100000">
                                          <p:val>
                                            <p:strVal val="#ppt_x"/>
                                          </p:val>
                                        </p:tav>
                                      </p:tavLst>
                                    </p:anim>
                                    <p:anim calcmode="lin" valueType="num">
                                      <p:cBhvr>
                                        <p:cTn id="171" dur="1000" fill="hold"/>
                                        <p:tgtEl>
                                          <p:spTgt spid="28696"/>
                                        </p:tgtEl>
                                        <p:attrNameLst>
                                          <p:attrName>ppt_y</p:attrName>
                                        </p:attrNameLst>
                                      </p:cBhvr>
                                      <p:tavLst>
                                        <p:tav tm="0">
                                          <p:val>
                                            <p:strVal val="#ppt_y"/>
                                          </p:val>
                                        </p:tav>
                                        <p:tav tm="100000">
                                          <p:val>
                                            <p:strVal val="#ppt_y"/>
                                          </p:val>
                                        </p:tav>
                                      </p:tavLst>
                                    </p:anim>
                                    <p:animEffect transition="in" filter="wipe(right)" prLst="gradientSize: 0.1">
                                      <p:cBhvr>
                                        <p:cTn id="172" dur="1000"/>
                                        <p:tgtEl>
                                          <p:spTgt spid="286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28676" grpId="0" bldLvl="0" animBg="1"/>
      <p:bldP spid="28677" grpId="0" bldLvl="0" animBg="1"/>
      <p:bldP spid="28678" grpId="0" bldLvl="0" animBg="1"/>
      <p:bldP spid="28679" grpId="0" bldLvl="0" animBg="1"/>
      <p:bldP spid="28680" grpId="0" bldLvl="0" animBg="1"/>
      <p:bldP spid="28681" grpId="0" bldLvl="0" animBg="1"/>
      <p:bldP spid="28682" grpId="0" bldLvl="0" animBg="1"/>
      <p:bldP spid="28683" grpId="0" bldLvl="0" animBg="1"/>
      <p:bldP spid="28684" grpId="0" bldLvl="0" animBg="1"/>
      <p:bldP spid="28685" grpId="0" bldLvl="0" animBg="1"/>
      <p:bldP spid="28686" grpId="0" bldLvl="0" animBg="1"/>
      <p:bldP spid="28687" grpId="0" bldLvl="0" animBg="1"/>
      <p:bldP spid="28688" grpId="0" bldLvl="0" animBg="1"/>
      <p:bldP spid="28689" grpId="0"/>
      <p:bldP spid="28690" grpId="0"/>
      <p:bldP spid="28691" grpId="0"/>
      <p:bldP spid="28692" grpId="0"/>
      <p:bldP spid="28693" grpId="0"/>
      <p:bldP spid="28694" grpId="0"/>
      <p:bldP spid="28695" grpId="0"/>
      <p:bldP spid="28696" grpId="0"/>
      <p:bldP spid="28697" grpId="0"/>
      <p:bldP spid="28698" grpId="0"/>
      <p:bldP spid="28699" grpId="0"/>
      <p:bldP spid="28700" grpId="0"/>
      <p:bldP spid="28701" grpId="0"/>
      <p:bldP spid="28702" grpId="0"/>
      <p:bldP spid="28703" grpId="0"/>
      <p:bldP spid="28704" grpId="0"/>
      <p:bldP spid="28705" grpId="0"/>
      <p:bldP spid="28706" grpId="0"/>
      <p:bldP spid="287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36870" name="Freeform 65"/>
          <p:cNvSpPr/>
          <p:nvPr/>
        </p:nvSpPr>
        <p:spPr bwMode="auto">
          <a:xfrm rot="-6872124">
            <a:off x="8147844" y="1637506"/>
            <a:ext cx="1030288" cy="1647825"/>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71" name="Freeform 65"/>
          <p:cNvSpPr/>
          <p:nvPr/>
        </p:nvSpPr>
        <p:spPr bwMode="auto">
          <a:xfrm rot="-5331273">
            <a:off x="6973888" y="2592388"/>
            <a:ext cx="1031875" cy="1647825"/>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72" name="Freeform 65"/>
          <p:cNvSpPr/>
          <p:nvPr/>
        </p:nvSpPr>
        <p:spPr bwMode="auto">
          <a:xfrm rot="-3744668">
            <a:off x="5503069" y="2936081"/>
            <a:ext cx="1030288" cy="1647825"/>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73" name="Freeform 65"/>
          <p:cNvSpPr/>
          <p:nvPr/>
        </p:nvSpPr>
        <p:spPr bwMode="auto">
          <a:xfrm rot="-2146088">
            <a:off x="4044950" y="2578100"/>
            <a:ext cx="1030288" cy="1647825"/>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74" name="Freeform 65"/>
          <p:cNvSpPr/>
          <p:nvPr/>
        </p:nvSpPr>
        <p:spPr bwMode="auto">
          <a:xfrm rot="-592321">
            <a:off x="2868613" y="1614488"/>
            <a:ext cx="1030287" cy="1647825"/>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cxnSp>
        <p:nvCxnSpPr>
          <p:cNvPr id="36875" name="Elbow Connector 25"/>
          <p:cNvCxnSpPr>
            <a:cxnSpLocks noChangeShapeType="1"/>
          </p:cNvCxnSpPr>
          <p:nvPr/>
        </p:nvCxnSpPr>
        <p:spPr bwMode="auto">
          <a:xfrm rot="16200000" flipH="1">
            <a:off x="4040188" y="4008438"/>
            <a:ext cx="833437" cy="147637"/>
          </a:xfrm>
          <a:prstGeom prst="bentConnector3">
            <a:avLst>
              <a:gd name="adj1" fmla="val 50000"/>
            </a:avLst>
          </a:prstGeom>
          <a:noFill/>
          <a:ln w="12700">
            <a:solidFill>
              <a:srgbClr val="ADBACA"/>
            </a:solidFill>
            <a:miter lim="800000"/>
            <a:headEnd type="oval" w="med" len="med"/>
            <a:tailEnd type="oval" w="med" len="med"/>
          </a:ln>
          <a:extLst>
            <a:ext uri="{909E8E84-426E-40DD-AFC4-6F175D3DCCD1}">
              <a14:hiddenFill xmlns:a14="http://schemas.microsoft.com/office/drawing/2010/main">
                <a:noFill/>
              </a14:hiddenFill>
            </a:ext>
          </a:extLst>
        </p:spPr>
      </p:cxnSp>
      <p:cxnSp>
        <p:nvCxnSpPr>
          <p:cNvPr id="36876" name="Straight Connector 31"/>
          <p:cNvCxnSpPr>
            <a:cxnSpLocks noChangeShapeType="1"/>
          </p:cNvCxnSpPr>
          <p:nvPr/>
        </p:nvCxnSpPr>
        <p:spPr bwMode="auto">
          <a:xfrm>
            <a:off x="3148013" y="2805113"/>
            <a:ext cx="0" cy="617537"/>
          </a:xfrm>
          <a:prstGeom prst="line">
            <a:avLst/>
          </a:prstGeom>
          <a:noFill/>
          <a:ln w="12700">
            <a:solidFill>
              <a:srgbClr val="ADBACA"/>
            </a:solidFill>
            <a:round/>
            <a:headEnd type="oval" w="med" len="med"/>
            <a:tailEnd type="oval" w="med" len="med"/>
          </a:ln>
          <a:extLst>
            <a:ext uri="{909E8E84-426E-40DD-AFC4-6F175D3DCCD1}">
              <a14:hiddenFill xmlns:a14="http://schemas.microsoft.com/office/drawing/2010/main">
                <a:noFill/>
              </a14:hiddenFill>
            </a:ext>
          </a:extLst>
        </p:spPr>
      </p:cxnSp>
      <p:cxnSp>
        <p:nvCxnSpPr>
          <p:cNvPr id="36877" name="Straight Connector 93"/>
          <p:cNvCxnSpPr>
            <a:cxnSpLocks noChangeShapeType="1"/>
          </p:cNvCxnSpPr>
          <p:nvPr/>
        </p:nvCxnSpPr>
        <p:spPr bwMode="auto">
          <a:xfrm>
            <a:off x="8826500" y="2805113"/>
            <a:ext cx="0" cy="617537"/>
          </a:xfrm>
          <a:prstGeom prst="line">
            <a:avLst/>
          </a:prstGeom>
          <a:noFill/>
          <a:ln w="12700">
            <a:solidFill>
              <a:srgbClr val="ADBACA"/>
            </a:solidFill>
            <a:round/>
            <a:headEnd type="oval" w="med" len="med"/>
            <a:tailEnd type="oval" w="med" len="med"/>
          </a:ln>
          <a:extLst>
            <a:ext uri="{909E8E84-426E-40DD-AFC4-6F175D3DCCD1}">
              <a14:hiddenFill xmlns:a14="http://schemas.microsoft.com/office/drawing/2010/main">
                <a:noFill/>
              </a14:hiddenFill>
            </a:ext>
          </a:extLst>
        </p:spPr>
      </p:cxnSp>
      <p:cxnSp>
        <p:nvCxnSpPr>
          <p:cNvPr id="36878" name="Straight Connector 94"/>
          <p:cNvCxnSpPr>
            <a:cxnSpLocks noChangeShapeType="1"/>
          </p:cNvCxnSpPr>
          <p:nvPr/>
        </p:nvCxnSpPr>
        <p:spPr bwMode="auto">
          <a:xfrm>
            <a:off x="6018213" y="4149725"/>
            <a:ext cx="0" cy="617538"/>
          </a:xfrm>
          <a:prstGeom prst="line">
            <a:avLst/>
          </a:prstGeom>
          <a:noFill/>
          <a:ln w="12700">
            <a:solidFill>
              <a:srgbClr val="ADBACA"/>
            </a:solidFill>
            <a:round/>
            <a:headEnd type="oval" w="med" len="med"/>
            <a:tailEnd type="oval" w="med" len="med"/>
          </a:ln>
          <a:extLst>
            <a:ext uri="{909E8E84-426E-40DD-AFC4-6F175D3DCCD1}">
              <a14:hiddenFill xmlns:a14="http://schemas.microsoft.com/office/drawing/2010/main">
                <a:noFill/>
              </a14:hiddenFill>
            </a:ext>
          </a:extLst>
        </p:spPr>
      </p:cxnSp>
      <p:cxnSp>
        <p:nvCxnSpPr>
          <p:cNvPr id="36879" name="Elbow Connector 108"/>
          <p:cNvCxnSpPr>
            <a:cxnSpLocks noChangeShapeType="1"/>
          </p:cNvCxnSpPr>
          <p:nvPr/>
        </p:nvCxnSpPr>
        <p:spPr bwMode="auto">
          <a:xfrm rot="5400000">
            <a:off x="7176294" y="4001294"/>
            <a:ext cx="833438" cy="146050"/>
          </a:xfrm>
          <a:prstGeom prst="bentConnector3">
            <a:avLst>
              <a:gd name="adj1" fmla="val 50000"/>
            </a:avLst>
          </a:prstGeom>
          <a:noFill/>
          <a:ln w="12700">
            <a:solidFill>
              <a:srgbClr val="ADBACA"/>
            </a:solidFill>
            <a:miter lim="800000"/>
            <a:headEnd type="oval" w="med" len="med"/>
            <a:tailEnd type="oval" w="med" len="med"/>
          </a:ln>
          <a:extLst>
            <a:ext uri="{909E8E84-426E-40DD-AFC4-6F175D3DCCD1}">
              <a14:hiddenFill xmlns:a14="http://schemas.microsoft.com/office/drawing/2010/main">
                <a:noFill/>
              </a14:hiddenFill>
            </a:ext>
          </a:extLst>
        </p:spPr>
      </p:cxnSp>
      <p:sp>
        <p:nvSpPr>
          <p:cNvPr id="36880" name="Oval 38"/>
          <p:cNvSpPr>
            <a:spLocks noChangeArrowheads="1"/>
          </p:cNvSpPr>
          <p:nvPr/>
        </p:nvSpPr>
        <p:spPr bwMode="auto">
          <a:xfrm>
            <a:off x="2735263" y="3670300"/>
            <a:ext cx="827087" cy="8286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ctr" defTabSz="1217295">
              <a:buFont typeface="Arial" panose="020B0604020202020204" pitchFamily="34" charset="0"/>
              <a:buNone/>
            </a:pPr>
            <a:endParaRPr lang="en-US" altLang="zh-CN" sz="3100">
              <a:solidFill>
                <a:schemeClr val="tx1"/>
              </a:solidFill>
              <a:latin typeface="黑体" panose="02010600030101010101" charset="-122"/>
              <a:ea typeface="黑体" panose="02010600030101010101" charset="-122"/>
              <a:sym typeface="Arial" panose="020B0604020202020204" pitchFamily="34" charset="0"/>
            </a:endParaRPr>
          </a:p>
        </p:txBody>
      </p:sp>
      <p:sp>
        <p:nvSpPr>
          <p:cNvPr id="36881" name="Freeform 13"/>
          <p:cNvSpPr>
            <a:spLocks noEditPoints="1"/>
          </p:cNvSpPr>
          <p:nvPr/>
        </p:nvSpPr>
        <p:spPr bwMode="auto">
          <a:xfrm>
            <a:off x="2947988" y="3933825"/>
            <a:ext cx="401637" cy="303213"/>
          </a:xfrm>
          <a:custGeom>
            <a:avLst/>
            <a:gdLst>
              <a:gd name="T0" fmla="*/ 2147483647 w 158"/>
              <a:gd name="T1" fmla="*/ 2147483647 h 119"/>
              <a:gd name="T2" fmla="*/ 0 w 158"/>
              <a:gd name="T3" fmla="*/ 2147483647 h 119"/>
              <a:gd name="T4" fmla="*/ 0 w 158"/>
              <a:gd name="T5" fmla="*/ 0 h 119"/>
              <a:gd name="T6" fmla="*/ 2147483647 w 158"/>
              <a:gd name="T7" fmla="*/ 0 h 119"/>
              <a:gd name="T8" fmla="*/ 2147483647 w 158"/>
              <a:gd name="T9" fmla="*/ 2147483647 h 119"/>
              <a:gd name="T10" fmla="*/ 2147483647 w 158"/>
              <a:gd name="T11" fmla="*/ 2147483647 h 119"/>
              <a:gd name="T12" fmla="*/ 2147483647 w 158"/>
              <a:gd name="T13" fmla="*/ 2147483647 h 119"/>
              <a:gd name="T14" fmla="*/ 2147483647 w 158"/>
              <a:gd name="T15" fmla="*/ 2147483647 h 119"/>
              <a:gd name="T16" fmla="*/ 2147483647 w 158"/>
              <a:gd name="T17" fmla="*/ 2147483647 h 119"/>
              <a:gd name="T18" fmla="*/ 2147483647 w 158"/>
              <a:gd name="T19" fmla="*/ 2147483647 h 119"/>
              <a:gd name="T20" fmla="*/ 2147483647 w 158"/>
              <a:gd name="T21" fmla="*/ 2147483647 h 119"/>
              <a:gd name="T22" fmla="*/ 2147483647 w 158"/>
              <a:gd name="T23" fmla="*/ 2147483647 h 119"/>
              <a:gd name="T24" fmla="*/ 2147483647 w 158"/>
              <a:gd name="T25" fmla="*/ 2147483647 h 119"/>
              <a:gd name="T26" fmla="*/ 2147483647 w 158"/>
              <a:gd name="T27" fmla="*/ 2147483647 h 1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82" name="Oval 102"/>
          <p:cNvSpPr>
            <a:spLocks noChangeArrowheads="1"/>
          </p:cNvSpPr>
          <p:nvPr/>
        </p:nvSpPr>
        <p:spPr bwMode="auto">
          <a:xfrm>
            <a:off x="4121150" y="4691063"/>
            <a:ext cx="827088" cy="827087"/>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ctr" defTabSz="1217295">
              <a:buFont typeface="Arial" panose="020B0604020202020204" pitchFamily="34" charset="0"/>
              <a:buNone/>
            </a:pPr>
            <a:endParaRPr lang="en-US" altLang="zh-CN" sz="3100">
              <a:solidFill>
                <a:schemeClr val="tx1"/>
              </a:solidFill>
              <a:latin typeface="黑体" panose="02010600030101010101" charset="-122"/>
              <a:ea typeface="黑体" panose="02010600030101010101" charset="-122"/>
              <a:sym typeface="Arial" panose="020B0604020202020204" pitchFamily="34" charset="0"/>
            </a:endParaRPr>
          </a:p>
        </p:txBody>
      </p:sp>
      <p:sp>
        <p:nvSpPr>
          <p:cNvPr id="36883" name="Freeform 15"/>
          <p:cNvSpPr>
            <a:spLocks noChangeAspect="1" noEditPoints="1"/>
          </p:cNvSpPr>
          <p:nvPr/>
        </p:nvSpPr>
        <p:spPr bwMode="auto">
          <a:xfrm>
            <a:off x="4341813" y="4959350"/>
            <a:ext cx="387350" cy="290513"/>
          </a:xfrm>
          <a:custGeom>
            <a:avLst/>
            <a:gdLst>
              <a:gd name="T0" fmla="*/ 2147483647 w 168"/>
              <a:gd name="T1" fmla="*/ 2147483647 h 126"/>
              <a:gd name="T2" fmla="*/ 0 w 168"/>
              <a:gd name="T3" fmla="*/ 2147483647 h 126"/>
              <a:gd name="T4" fmla="*/ 0 w 168"/>
              <a:gd name="T5" fmla="*/ 0 h 126"/>
              <a:gd name="T6" fmla="*/ 2147483647 w 168"/>
              <a:gd name="T7" fmla="*/ 0 h 126"/>
              <a:gd name="T8" fmla="*/ 2147483647 w 168"/>
              <a:gd name="T9" fmla="*/ 2147483647 h 126"/>
              <a:gd name="T10" fmla="*/ 2147483647 w 168"/>
              <a:gd name="T11" fmla="*/ 2147483647 h 126"/>
              <a:gd name="T12" fmla="*/ 2147483647 w 168"/>
              <a:gd name="T13" fmla="*/ 2147483647 h 126"/>
              <a:gd name="T14" fmla="*/ 2147483647 w 168"/>
              <a:gd name="T15" fmla="*/ 2147483647 h 126"/>
              <a:gd name="T16" fmla="*/ 2147483647 w 168"/>
              <a:gd name="T17" fmla="*/ 2147483647 h 126"/>
              <a:gd name="T18" fmla="*/ 2147483647 w 168"/>
              <a:gd name="T19" fmla="*/ 2147483647 h 126"/>
              <a:gd name="T20" fmla="*/ 2147483647 w 168"/>
              <a:gd name="T21" fmla="*/ 2147483647 h 126"/>
              <a:gd name="T22" fmla="*/ 2147483647 w 168"/>
              <a:gd name="T23" fmla="*/ 2147483647 h 126"/>
              <a:gd name="T24" fmla="*/ 2147483647 w 168"/>
              <a:gd name="T25" fmla="*/ 2147483647 h 126"/>
              <a:gd name="T26" fmla="*/ 2147483647 w 168"/>
              <a:gd name="T27" fmla="*/ 2147483647 h 126"/>
              <a:gd name="T28" fmla="*/ 2147483647 w 168"/>
              <a:gd name="T29" fmla="*/ 2147483647 h 126"/>
              <a:gd name="T30" fmla="*/ 2147483647 w 168"/>
              <a:gd name="T31" fmla="*/ 2147483647 h 126"/>
              <a:gd name="T32" fmla="*/ 2147483647 w 168"/>
              <a:gd name="T33" fmla="*/ 2147483647 h 126"/>
              <a:gd name="T34" fmla="*/ 2147483647 w 168"/>
              <a:gd name="T35" fmla="*/ 2147483647 h 126"/>
              <a:gd name="T36" fmla="*/ 2147483647 w 168"/>
              <a:gd name="T37" fmla="*/ 2147483647 h 126"/>
              <a:gd name="T38" fmla="*/ 2147483647 w 168"/>
              <a:gd name="T39" fmla="*/ 2147483647 h 126"/>
              <a:gd name="T40" fmla="*/ 2147483647 w 168"/>
              <a:gd name="T41" fmla="*/ 2147483647 h 126"/>
              <a:gd name="T42" fmla="*/ 2147483647 w 168"/>
              <a:gd name="T43" fmla="*/ 2147483647 h 126"/>
              <a:gd name="T44" fmla="*/ 2147483647 w 168"/>
              <a:gd name="T45" fmla="*/ 2147483647 h 126"/>
              <a:gd name="T46" fmla="*/ 2147483647 w 168"/>
              <a:gd name="T47" fmla="*/ 2147483647 h 126"/>
              <a:gd name="T48" fmla="*/ 2147483647 w 168"/>
              <a:gd name="T49" fmla="*/ 2147483647 h 126"/>
              <a:gd name="T50" fmla="*/ 2147483647 w 168"/>
              <a:gd name="T51" fmla="*/ 2147483647 h 126"/>
              <a:gd name="T52" fmla="*/ 2147483647 w 168"/>
              <a:gd name="T53" fmla="*/ 2147483647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84" name="Oval 103"/>
          <p:cNvSpPr>
            <a:spLocks noChangeArrowheads="1"/>
          </p:cNvSpPr>
          <p:nvPr/>
        </p:nvSpPr>
        <p:spPr bwMode="auto">
          <a:xfrm>
            <a:off x="5605463" y="4948238"/>
            <a:ext cx="827087" cy="827087"/>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ctr" defTabSz="1217295">
              <a:buFont typeface="Arial" panose="020B0604020202020204" pitchFamily="34" charset="0"/>
              <a:buNone/>
            </a:pPr>
            <a:endParaRPr lang="en-US" altLang="zh-CN" sz="3100">
              <a:solidFill>
                <a:schemeClr val="tx1"/>
              </a:solidFill>
              <a:latin typeface="黑体" panose="02010600030101010101" charset="-122"/>
              <a:ea typeface="黑体" panose="02010600030101010101" charset="-122"/>
              <a:sym typeface="Arial" panose="020B0604020202020204" pitchFamily="34" charset="0"/>
            </a:endParaRPr>
          </a:p>
        </p:txBody>
      </p:sp>
      <p:sp>
        <p:nvSpPr>
          <p:cNvPr id="36885" name="Freeform 69"/>
          <p:cNvSpPr>
            <a:spLocks noEditPoints="1"/>
          </p:cNvSpPr>
          <p:nvPr/>
        </p:nvSpPr>
        <p:spPr bwMode="auto">
          <a:xfrm>
            <a:off x="5843588" y="5184775"/>
            <a:ext cx="349250" cy="352425"/>
          </a:xfrm>
          <a:custGeom>
            <a:avLst/>
            <a:gdLst>
              <a:gd name="T0" fmla="*/ 2147483647 w 58"/>
              <a:gd name="T1" fmla="*/ 2147483647 h 58"/>
              <a:gd name="T2" fmla="*/ 2147483647 w 58"/>
              <a:gd name="T3" fmla="*/ 2147483647 h 58"/>
              <a:gd name="T4" fmla="*/ 2147483647 w 58"/>
              <a:gd name="T5" fmla="*/ 2147483647 h 58"/>
              <a:gd name="T6" fmla="*/ 2147483647 w 58"/>
              <a:gd name="T7" fmla="*/ 2147483647 h 58"/>
              <a:gd name="T8" fmla="*/ 2147483647 w 58"/>
              <a:gd name="T9" fmla="*/ 2147483647 h 58"/>
              <a:gd name="T10" fmla="*/ 2147483647 w 58"/>
              <a:gd name="T11" fmla="*/ 2147483647 h 58"/>
              <a:gd name="T12" fmla="*/ 2147483647 w 58"/>
              <a:gd name="T13" fmla="*/ 2147483647 h 58"/>
              <a:gd name="T14" fmla="*/ 2147483647 w 58"/>
              <a:gd name="T15" fmla="*/ 2147483647 h 58"/>
              <a:gd name="T16" fmla="*/ 2147483647 w 58"/>
              <a:gd name="T17" fmla="*/ 2147483647 h 58"/>
              <a:gd name="T18" fmla="*/ 2147483647 w 58"/>
              <a:gd name="T19" fmla="*/ 2147483647 h 58"/>
              <a:gd name="T20" fmla="*/ 2147483647 w 58"/>
              <a:gd name="T21" fmla="*/ 2147483647 h 58"/>
              <a:gd name="T22" fmla="*/ 2147483647 w 58"/>
              <a:gd name="T23" fmla="*/ 2147483647 h 58"/>
              <a:gd name="T24" fmla="*/ 2147483647 w 58"/>
              <a:gd name="T25" fmla="*/ 2147483647 h 58"/>
              <a:gd name="T26" fmla="*/ 2147483647 w 58"/>
              <a:gd name="T27" fmla="*/ 2147483647 h 58"/>
              <a:gd name="T28" fmla="*/ 0 w 58"/>
              <a:gd name="T29" fmla="*/ 2147483647 h 58"/>
              <a:gd name="T30" fmla="*/ 0 w 58"/>
              <a:gd name="T31" fmla="*/ 2147483647 h 58"/>
              <a:gd name="T32" fmla="*/ 2147483647 w 58"/>
              <a:gd name="T33" fmla="*/ 2147483647 h 58"/>
              <a:gd name="T34" fmla="*/ 2147483647 w 58"/>
              <a:gd name="T35" fmla="*/ 2147483647 h 58"/>
              <a:gd name="T36" fmla="*/ 2147483647 w 58"/>
              <a:gd name="T37" fmla="*/ 2147483647 h 58"/>
              <a:gd name="T38" fmla="*/ 2147483647 w 58"/>
              <a:gd name="T39" fmla="*/ 0 h 58"/>
              <a:gd name="T40" fmla="*/ 2147483647 w 58"/>
              <a:gd name="T41" fmla="*/ 2147483647 h 58"/>
              <a:gd name="T42" fmla="*/ 2147483647 w 58"/>
              <a:gd name="T43" fmla="*/ 2147483647 h 58"/>
              <a:gd name="T44" fmla="*/ 2147483647 w 58"/>
              <a:gd name="T45" fmla="*/ 2147483647 h 58"/>
              <a:gd name="T46" fmla="*/ 2147483647 w 58"/>
              <a:gd name="T47" fmla="*/ 2147483647 h 58"/>
              <a:gd name="T48" fmla="*/ 2147483647 w 58"/>
              <a:gd name="T49" fmla="*/ 2147483647 h 58"/>
              <a:gd name="T50" fmla="*/ 2147483647 w 58"/>
              <a:gd name="T51" fmla="*/ 2147483647 h 58"/>
              <a:gd name="T52" fmla="*/ 2147483647 w 58"/>
              <a:gd name="T53" fmla="*/ 2147483647 h 58"/>
              <a:gd name="T54" fmla="*/ 2147483647 w 58"/>
              <a:gd name="T55" fmla="*/ 2147483647 h 58"/>
              <a:gd name="T56" fmla="*/ 2147483647 w 58"/>
              <a:gd name="T57" fmla="*/ 2147483647 h 58"/>
              <a:gd name="T58" fmla="*/ 2147483647 w 58"/>
              <a:gd name="T59" fmla="*/ 2147483647 h 58"/>
              <a:gd name="T60" fmla="*/ 2147483647 w 58"/>
              <a:gd name="T61" fmla="*/ 2147483647 h 58"/>
              <a:gd name="T62" fmla="*/ 2147483647 w 58"/>
              <a:gd name="T63" fmla="*/ 2147483647 h 58"/>
              <a:gd name="T64" fmla="*/ 2147483647 w 58"/>
              <a:gd name="T65" fmla="*/ 2147483647 h 58"/>
              <a:gd name="T66" fmla="*/ 2147483647 w 58"/>
              <a:gd name="T67" fmla="*/ 2147483647 h 5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 h="58">
                <a:moveTo>
                  <a:pt x="29" y="58"/>
                </a:moveTo>
                <a:cubicBezTo>
                  <a:pt x="20" y="58"/>
                  <a:pt x="12" y="54"/>
                  <a:pt x="6" y="47"/>
                </a:cubicBezTo>
                <a:cubicBezTo>
                  <a:pt x="6" y="47"/>
                  <a:pt x="6" y="46"/>
                  <a:pt x="7" y="46"/>
                </a:cubicBezTo>
                <a:cubicBezTo>
                  <a:pt x="12" y="40"/>
                  <a:pt x="12" y="40"/>
                  <a:pt x="12" y="40"/>
                </a:cubicBezTo>
                <a:cubicBezTo>
                  <a:pt x="12" y="40"/>
                  <a:pt x="12" y="40"/>
                  <a:pt x="13" y="40"/>
                </a:cubicBezTo>
                <a:cubicBezTo>
                  <a:pt x="13" y="40"/>
                  <a:pt x="13" y="40"/>
                  <a:pt x="14" y="41"/>
                </a:cubicBezTo>
                <a:cubicBezTo>
                  <a:pt x="17" y="45"/>
                  <a:pt x="23" y="48"/>
                  <a:pt x="29" y="48"/>
                </a:cubicBezTo>
                <a:cubicBezTo>
                  <a:pt x="40" y="48"/>
                  <a:pt x="48" y="39"/>
                  <a:pt x="48" y="29"/>
                </a:cubicBezTo>
                <a:cubicBezTo>
                  <a:pt x="48" y="18"/>
                  <a:pt x="40" y="9"/>
                  <a:pt x="29" y="9"/>
                </a:cubicBezTo>
                <a:cubicBezTo>
                  <a:pt x="24" y="9"/>
                  <a:pt x="19" y="11"/>
                  <a:pt x="16" y="14"/>
                </a:cubicBezTo>
                <a:cubicBezTo>
                  <a:pt x="21" y="20"/>
                  <a:pt x="21" y="20"/>
                  <a:pt x="21" y="20"/>
                </a:cubicBezTo>
                <a:cubicBezTo>
                  <a:pt x="22" y="20"/>
                  <a:pt x="22" y="21"/>
                  <a:pt x="21" y="22"/>
                </a:cubicBezTo>
                <a:cubicBezTo>
                  <a:pt x="21" y="23"/>
                  <a:pt x="20" y="24"/>
                  <a:pt x="19" y="24"/>
                </a:cubicBezTo>
                <a:cubicBezTo>
                  <a:pt x="2" y="24"/>
                  <a:pt x="2" y="24"/>
                  <a:pt x="2" y="24"/>
                </a:cubicBezTo>
                <a:cubicBezTo>
                  <a:pt x="1" y="24"/>
                  <a:pt x="0" y="23"/>
                  <a:pt x="0" y="21"/>
                </a:cubicBezTo>
                <a:cubicBezTo>
                  <a:pt x="0" y="4"/>
                  <a:pt x="0" y="4"/>
                  <a:pt x="0" y="4"/>
                </a:cubicBezTo>
                <a:cubicBezTo>
                  <a:pt x="0" y="3"/>
                  <a:pt x="0" y="3"/>
                  <a:pt x="1" y="2"/>
                </a:cubicBezTo>
                <a:cubicBezTo>
                  <a:pt x="2" y="2"/>
                  <a:pt x="3" y="2"/>
                  <a:pt x="4" y="3"/>
                </a:cubicBezTo>
                <a:cubicBezTo>
                  <a:pt x="9" y="8"/>
                  <a:pt x="9" y="8"/>
                  <a:pt x="9" y="8"/>
                </a:cubicBezTo>
                <a:cubicBezTo>
                  <a:pt x="14" y="3"/>
                  <a:pt x="21" y="0"/>
                  <a:pt x="29" y="0"/>
                </a:cubicBezTo>
                <a:cubicBezTo>
                  <a:pt x="45" y="0"/>
                  <a:pt x="58" y="13"/>
                  <a:pt x="58" y="29"/>
                </a:cubicBezTo>
                <a:cubicBezTo>
                  <a:pt x="58" y="45"/>
                  <a:pt x="45" y="58"/>
                  <a:pt x="29" y="58"/>
                </a:cubicBezTo>
                <a:close/>
                <a:moveTo>
                  <a:pt x="34" y="35"/>
                </a:moveTo>
                <a:cubicBezTo>
                  <a:pt x="34" y="35"/>
                  <a:pt x="33" y="36"/>
                  <a:pt x="33" y="36"/>
                </a:cubicBezTo>
                <a:cubicBezTo>
                  <a:pt x="20" y="36"/>
                  <a:pt x="20" y="36"/>
                  <a:pt x="20" y="36"/>
                </a:cubicBezTo>
                <a:cubicBezTo>
                  <a:pt x="20" y="36"/>
                  <a:pt x="19" y="35"/>
                  <a:pt x="19" y="35"/>
                </a:cubicBezTo>
                <a:cubicBezTo>
                  <a:pt x="19" y="32"/>
                  <a:pt x="19" y="32"/>
                  <a:pt x="19" y="32"/>
                </a:cubicBezTo>
                <a:cubicBezTo>
                  <a:pt x="19" y="32"/>
                  <a:pt x="20" y="31"/>
                  <a:pt x="20" y="31"/>
                </a:cubicBezTo>
                <a:cubicBezTo>
                  <a:pt x="29" y="31"/>
                  <a:pt x="29" y="31"/>
                  <a:pt x="29" y="31"/>
                </a:cubicBezTo>
                <a:cubicBezTo>
                  <a:pt x="29" y="18"/>
                  <a:pt x="29" y="18"/>
                  <a:pt x="29" y="18"/>
                </a:cubicBezTo>
                <a:cubicBezTo>
                  <a:pt x="29" y="17"/>
                  <a:pt x="29" y="17"/>
                  <a:pt x="30" y="17"/>
                </a:cubicBezTo>
                <a:cubicBezTo>
                  <a:pt x="33" y="17"/>
                  <a:pt x="33" y="17"/>
                  <a:pt x="33" y="17"/>
                </a:cubicBezTo>
                <a:cubicBezTo>
                  <a:pt x="33" y="17"/>
                  <a:pt x="34" y="17"/>
                  <a:pt x="34" y="18"/>
                </a:cubicBezTo>
                <a:lnTo>
                  <a:pt x="34" y="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86" name="Oval 101"/>
          <p:cNvSpPr>
            <a:spLocks noChangeArrowheads="1"/>
          </p:cNvSpPr>
          <p:nvPr/>
        </p:nvSpPr>
        <p:spPr bwMode="auto">
          <a:xfrm>
            <a:off x="7127875" y="4691063"/>
            <a:ext cx="828675" cy="827087"/>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ctr" defTabSz="1217295">
              <a:buFont typeface="Arial" panose="020B0604020202020204" pitchFamily="34" charset="0"/>
              <a:buNone/>
            </a:pPr>
            <a:endParaRPr lang="en-US" altLang="zh-CN" sz="3100">
              <a:solidFill>
                <a:schemeClr val="tx1"/>
              </a:solidFill>
              <a:latin typeface="黑体" panose="02010600030101010101" charset="-122"/>
              <a:ea typeface="黑体" panose="02010600030101010101" charset="-122"/>
              <a:sym typeface="Arial" panose="020B0604020202020204" pitchFamily="34" charset="0"/>
            </a:endParaRPr>
          </a:p>
        </p:txBody>
      </p:sp>
      <p:sp>
        <p:nvSpPr>
          <p:cNvPr id="36887" name="Freeform 217"/>
          <p:cNvSpPr>
            <a:spLocks noEditPoints="1"/>
          </p:cNvSpPr>
          <p:nvPr/>
        </p:nvSpPr>
        <p:spPr bwMode="auto">
          <a:xfrm>
            <a:off x="7348538" y="4959350"/>
            <a:ext cx="387350" cy="290513"/>
          </a:xfrm>
          <a:custGeom>
            <a:avLst/>
            <a:gdLst>
              <a:gd name="T0" fmla="*/ 2147483647 w 78"/>
              <a:gd name="T1" fmla="*/ 2147483647 h 58"/>
              <a:gd name="T2" fmla="*/ 0 w 78"/>
              <a:gd name="T3" fmla="*/ 2147483647 h 58"/>
              <a:gd name="T4" fmla="*/ 0 w 78"/>
              <a:gd name="T5" fmla="*/ 0 h 58"/>
              <a:gd name="T6" fmla="*/ 2147483647 w 78"/>
              <a:gd name="T7" fmla="*/ 0 h 58"/>
              <a:gd name="T8" fmla="*/ 2147483647 w 78"/>
              <a:gd name="T9" fmla="*/ 2147483647 h 58"/>
              <a:gd name="T10" fmla="*/ 2147483647 w 78"/>
              <a:gd name="T11" fmla="*/ 2147483647 h 58"/>
              <a:gd name="T12" fmla="*/ 2147483647 w 78"/>
              <a:gd name="T13" fmla="*/ 2147483647 h 58"/>
              <a:gd name="T14" fmla="*/ 2147483647 w 78"/>
              <a:gd name="T15" fmla="*/ 2147483647 h 58"/>
              <a:gd name="T16" fmla="*/ 2147483647 w 78"/>
              <a:gd name="T17" fmla="*/ 2147483647 h 58"/>
              <a:gd name="T18" fmla="*/ 2147483647 w 78"/>
              <a:gd name="T19" fmla="*/ 2147483647 h 58"/>
              <a:gd name="T20" fmla="*/ 2147483647 w 78"/>
              <a:gd name="T21" fmla="*/ 2147483647 h 58"/>
              <a:gd name="T22" fmla="*/ 2147483647 w 78"/>
              <a:gd name="T23" fmla="*/ 2147483647 h 58"/>
              <a:gd name="T24" fmla="*/ 2147483647 w 78"/>
              <a:gd name="T25" fmla="*/ 2147483647 h 58"/>
              <a:gd name="T26" fmla="*/ 2147483647 w 78"/>
              <a:gd name="T27" fmla="*/ 2147483647 h 58"/>
              <a:gd name="T28" fmla="*/ 2147483647 w 78"/>
              <a:gd name="T29" fmla="*/ 2147483647 h 58"/>
              <a:gd name="T30" fmla="*/ 2147483647 w 78"/>
              <a:gd name="T31" fmla="*/ 2147483647 h 58"/>
              <a:gd name="T32" fmla="*/ 2147483647 w 78"/>
              <a:gd name="T33" fmla="*/ 2147483647 h 58"/>
              <a:gd name="T34" fmla="*/ 2147483647 w 78"/>
              <a:gd name="T35" fmla="*/ 2147483647 h 58"/>
              <a:gd name="T36" fmla="*/ 2147483647 w 78"/>
              <a:gd name="T37" fmla="*/ 2147483647 h 58"/>
              <a:gd name="T38" fmla="*/ 2147483647 w 78"/>
              <a:gd name="T39" fmla="*/ 2147483647 h 58"/>
              <a:gd name="T40" fmla="*/ 2147483647 w 78"/>
              <a:gd name="T41" fmla="*/ 2147483647 h 58"/>
              <a:gd name="T42" fmla="*/ 2147483647 w 78"/>
              <a:gd name="T43" fmla="*/ 2147483647 h 58"/>
              <a:gd name="T44" fmla="*/ 2147483647 w 78"/>
              <a:gd name="T45" fmla="*/ 2147483647 h 58"/>
              <a:gd name="T46" fmla="*/ 2147483647 w 78"/>
              <a:gd name="T47" fmla="*/ 2147483647 h 5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88" name="Oval 100"/>
          <p:cNvSpPr>
            <a:spLocks noChangeArrowheads="1"/>
          </p:cNvSpPr>
          <p:nvPr/>
        </p:nvSpPr>
        <p:spPr bwMode="auto">
          <a:xfrm>
            <a:off x="8413750" y="3670300"/>
            <a:ext cx="827088" cy="8286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ctr" defTabSz="1217295">
              <a:buFont typeface="Arial" panose="020B0604020202020204" pitchFamily="34" charset="0"/>
              <a:buNone/>
            </a:pPr>
            <a:endParaRPr lang="en-US" altLang="zh-CN" sz="3100">
              <a:solidFill>
                <a:schemeClr val="tx1"/>
              </a:solidFill>
              <a:latin typeface="黑体" panose="02010600030101010101" charset="-122"/>
              <a:ea typeface="黑体" panose="02010600030101010101" charset="-122"/>
              <a:sym typeface="Arial" panose="020B0604020202020204" pitchFamily="34" charset="0"/>
            </a:endParaRPr>
          </a:p>
        </p:txBody>
      </p:sp>
      <p:sp>
        <p:nvSpPr>
          <p:cNvPr id="36889" name="Freeform 64"/>
          <p:cNvSpPr>
            <a:spLocks noEditPoints="1"/>
          </p:cNvSpPr>
          <p:nvPr/>
        </p:nvSpPr>
        <p:spPr bwMode="auto">
          <a:xfrm>
            <a:off x="8613775" y="3906838"/>
            <a:ext cx="427038" cy="355600"/>
          </a:xfrm>
          <a:custGeom>
            <a:avLst/>
            <a:gdLst>
              <a:gd name="T0" fmla="*/ 2147483647 w 77"/>
              <a:gd name="T1" fmla="*/ 2147483647 h 64"/>
              <a:gd name="T2" fmla="*/ 2147483647 w 77"/>
              <a:gd name="T3" fmla="*/ 2147483647 h 64"/>
              <a:gd name="T4" fmla="*/ 2147483647 w 77"/>
              <a:gd name="T5" fmla="*/ 2147483647 h 64"/>
              <a:gd name="T6" fmla="*/ 2147483647 w 77"/>
              <a:gd name="T7" fmla="*/ 2147483647 h 64"/>
              <a:gd name="T8" fmla="*/ 2147483647 w 77"/>
              <a:gd name="T9" fmla="*/ 2147483647 h 64"/>
              <a:gd name="T10" fmla="*/ 2147483647 w 77"/>
              <a:gd name="T11" fmla="*/ 2147483647 h 64"/>
              <a:gd name="T12" fmla="*/ 2147483647 w 77"/>
              <a:gd name="T13" fmla="*/ 2147483647 h 64"/>
              <a:gd name="T14" fmla="*/ 2147483647 w 77"/>
              <a:gd name="T15" fmla="*/ 2147483647 h 64"/>
              <a:gd name="T16" fmla="*/ 2147483647 w 77"/>
              <a:gd name="T17" fmla="*/ 2147483647 h 64"/>
              <a:gd name="T18" fmla="*/ 2147483647 w 77"/>
              <a:gd name="T19" fmla="*/ 2147483647 h 64"/>
              <a:gd name="T20" fmla="*/ 2147483647 w 77"/>
              <a:gd name="T21" fmla="*/ 2147483647 h 64"/>
              <a:gd name="T22" fmla="*/ 2147483647 w 77"/>
              <a:gd name="T23" fmla="*/ 2147483647 h 64"/>
              <a:gd name="T24" fmla="*/ 0 w 77"/>
              <a:gd name="T25" fmla="*/ 2147483647 h 64"/>
              <a:gd name="T26" fmla="*/ 0 w 77"/>
              <a:gd name="T27" fmla="*/ 2147483647 h 64"/>
              <a:gd name="T28" fmla="*/ 2147483647 w 77"/>
              <a:gd name="T29" fmla="*/ 2147483647 h 64"/>
              <a:gd name="T30" fmla="*/ 2147483647 w 77"/>
              <a:gd name="T31" fmla="*/ 2147483647 h 64"/>
              <a:gd name="T32" fmla="*/ 2147483647 w 77"/>
              <a:gd name="T33" fmla="*/ 2147483647 h 64"/>
              <a:gd name="T34" fmla="*/ 2147483647 w 77"/>
              <a:gd name="T35" fmla="*/ 2147483647 h 64"/>
              <a:gd name="T36" fmla="*/ 2147483647 w 77"/>
              <a:gd name="T37" fmla="*/ 0 h 64"/>
              <a:gd name="T38" fmla="*/ 2147483647 w 77"/>
              <a:gd name="T39" fmla="*/ 0 h 64"/>
              <a:gd name="T40" fmla="*/ 2147483647 w 77"/>
              <a:gd name="T41" fmla="*/ 0 h 64"/>
              <a:gd name="T42" fmla="*/ 2147483647 w 77"/>
              <a:gd name="T43" fmla="*/ 2147483647 h 64"/>
              <a:gd name="T44" fmla="*/ 2147483647 w 77"/>
              <a:gd name="T45" fmla="*/ 2147483647 h 64"/>
              <a:gd name="T46" fmla="*/ 2147483647 w 77"/>
              <a:gd name="T47" fmla="*/ 2147483647 h 64"/>
              <a:gd name="T48" fmla="*/ 2147483647 w 77"/>
              <a:gd name="T49" fmla="*/ 2147483647 h 64"/>
              <a:gd name="T50" fmla="*/ 2147483647 w 77"/>
              <a:gd name="T51" fmla="*/ 2147483647 h 64"/>
              <a:gd name="T52" fmla="*/ 2147483647 w 77"/>
              <a:gd name="T53" fmla="*/ 2147483647 h 64"/>
              <a:gd name="T54" fmla="*/ 2147483647 w 77"/>
              <a:gd name="T55" fmla="*/ 2147483647 h 64"/>
              <a:gd name="T56" fmla="*/ 2147483647 w 77"/>
              <a:gd name="T57" fmla="*/ 2147483647 h 64"/>
              <a:gd name="T58" fmla="*/ 2147483647 w 77"/>
              <a:gd name="T59" fmla="*/ 2147483647 h 64"/>
              <a:gd name="T60" fmla="*/ 2147483647 w 77"/>
              <a:gd name="T61" fmla="*/ 2147483647 h 64"/>
              <a:gd name="T62" fmla="*/ 2147483647 w 77"/>
              <a:gd name="T63" fmla="*/ 2147483647 h 64"/>
              <a:gd name="T64" fmla="*/ 2147483647 w 77"/>
              <a:gd name="T65" fmla="*/ 2147483647 h 64"/>
              <a:gd name="T66" fmla="*/ 2147483647 w 77"/>
              <a:gd name="T67" fmla="*/ 2147483647 h 64"/>
              <a:gd name="T68" fmla="*/ 2147483647 w 77"/>
              <a:gd name="T69" fmla="*/ 2147483647 h 64"/>
              <a:gd name="T70" fmla="*/ 2147483647 w 77"/>
              <a:gd name="T71" fmla="*/ 2147483647 h 64"/>
              <a:gd name="T72" fmla="*/ 2147483647 w 77"/>
              <a:gd name="T73" fmla="*/ 2147483647 h 64"/>
              <a:gd name="T74" fmla="*/ 2147483647 w 77"/>
              <a:gd name="T75" fmla="*/ 2147483647 h 64"/>
              <a:gd name="T76" fmla="*/ 2147483647 w 77"/>
              <a:gd name="T77" fmla="*/ 2147483647 h 64"/>
              <a:gd name="T78" fmla="*/ 2147483647 w 77"/>
              <a:gd name="T79" fmla="*/ 2147483647 h 64"/>
              <a:gd name="T80" fmla="*/ 2147483647 w 77"/>
              <a:gd name="T81" fmla="*/ 2147483647 h 64"/>
              <a:gd name="T82" fmla="*/ 2147483647 w 77"/>
              <a:gd name="T83" fmla="*/ 2147483647 h 64"/>
              <a:gd name="T84" fmla="*/ 2147483647 w 77"/>
              <a:gd name="T85" fmla="*/ 2147483647 h 64"/>
              <a:gd name="T86" fmla="*/ 2147483647 w 77"/>
              <a:gd name="T87" fmla="*/ 2147483647 h 64"/>
              <a:gd name="T88" fmla="*/ 2147483647 w 77"/>
              <a:gd name="T89" fmla="*/ 2147483647 h 64"/>
              <a:gd name="T90" fmla="*/ 2147483647 w 77"/>
              <a:gd name="T91" fmla="*/ 2147483647 h 64"/>
              <a:gd name="T92" fmla="*/ 2147483647 w 77"/>
              <a:gd name="T93" fmla="*/ 2147483647 h 64"/>
              <a:gd name="T94" fmla="*/ 2147483647 w 77"/>
              <a:gd name="T95" fmla="*/ 2147483647 h 64"/>
              <a:gd name="T96" fmla="*/ 2147483647 w 77"/>
              <a:gd name="T97" fmla="*/ 2147483647 h 64"/>
              <a:gd name="T98" fmla="*/ 2147483647 w 77"/>
              <a:gd name="T99" fmla="*/ 2147483647 h 64"/>
              <a:gd name="T100" fmla="*/ 2147483647 w 77"/>
              <a:gd name="T101" fmla="*/ 2147483647 h 64"/>
              <a:gd name="T102" fmla="*/ 2147483647 w 77"/>
              <a:gd name="T103" fmla="*/ 2147483647 h 64"/>
              <a:gd name="T104" fmla="*/ 2147483647 w 77"/>
              <a:gd name="T105" fmla="*/ 2147483647 h 64"/>
              <a:gd name="T106" fmla="*/ 2147483647 w 77"/>
              <a:gd name="T107" fmla="*/ 2147483647 h 64"/>
              <a:gd name="T108" fmla="*/ 2147483647 w 77"/>
              <a:gd name="T109" fmla="*/ 2147483647 h 64"/>
              <a:gd name="T110" fmla="*/ 2147483647 w 77"/>
              <a:gd name="T111" fmla="*/ 2147483647 h 64"/>
              <a:gd name="T112" fmla="*/ 2147483647 w 77"/>
              <a:gd name="T113" fmla="*/ 2147483647 h 6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90" name="Freeform 130"/>
          <p:cNvSpPr>
            <a:spLocks noEditPoints="1"/>
          </p:cNvSpPr>
          <p:nvPr/>
        </p:nvSpPr>
        <p:spPr bwMode="auto">
          <a:xfrm>
            <a:off x="4968875" y="1128713"/>
            <a:ext cx="2092325" cy="2014537"/>
          </a:xfrm>
          <a:custGeom>
            <a:avLst/>
            <a:gdLst>
              <a:gd name="T0" fmla="*/ 2147483647 w 746"/>
              <a:gd name="T1" fmla="*/ 2147483647 h 719"/>
              <a:gd name="T2" fmla="*/ 2147483647 w 746"/>
              <a:gd name="T3" fmla="*/ 2147483647 h 719"/>
              <a:gd name="T4" fmla="*/ 2147483647 w 746"/>
              <a:gd name="T5" fmla="*/ 2147483647 h 719"/>
              <a:gd name="T6" fmla="*/ 2147483647 w 746"/>
              <a:gd name="T7" fmla="*/ 2147483647 h 719"/>
              <a:gd name="T8" fmla="*/ 2147483647 w 746"/>
              <a:gd name="T9" fmla="*/ 2147483647 h 719"/>
              <a:gd name="T10" fmla="*/ 2147483647 w 746"/>
              <a:gd name="T11" fmla="*/ 2147483647 h 719"/>
              <a:gd name="T12" fmla="*/ 2147483647 w 746"/>
              <a:gd name="T13" fmla="*/ 2147483647 h 719"/>
              <a:gd name="T14" fmla="*/ 2147483647 w 746"/>
              <a:gd name="T15" fmla="*/ 2147483647 h 719"/>
              <a:gd name="T16" fmla="*/ 2147483647 w 746"/>
              <a:gd name="T17" fmla="*/ 2147483647 h 719"/>
              <a:gd name="T18" fmla="*/ 2147483647 w 746"/>
              <a:gd name="T19" fmla="*/ 2147483647 h 719"/>
              <a:gd name="T20" fmla="*/ 2147483647 w 746"/>
              <a:gd name="T21" fmla="*/ 2147483647 h 719"/>
              <a:gd name="T22" fmla="*/ 2147483647 w 746"/>
              <a:gd name="T23" fmla="*/ 2147483647 h 719"/>
              <a:gd name="T24" fmla="*/ 2147483647 w 746"/>
              <a:gd name="T25" fmla="*/ 2147483647 h 719"/>
              <a:gd name="T26" fmla="*/ 2147483647 w 746"/>
              <a:gd name="T27" fmla="*/ 2147483647 h 719"/>
              <a:gd name="T28" fmla="*/ 2147483647 w 746"/>
              <a:gd name="T29" fmla="*/ 2147483647 h 719"/>
              <a:gd name="T30" fmla="*/ 2147483647 w 746"/>
              <a:gd name="T31" fmla="*/ 2147483647 h 719"/>
              <a:gd name="T32" fmla="*/ 2147483647 w 746"/>
              <a:gd name="T33" fmla="*/ 2147483647 h 719"/>
              <a:gd name="T34" fmla="*/ 2147483647 w 746"/>
              <a:gd name="T35" fmla="*/ 2147483647 h 719"/>
              <a:gd name="T36" fmla="*/ 2147483647 w 746"/>
              <a:gd name="T37" fmla="*/ 2147483647 h 719"/>
              <a:gd name="T38" fmla="*/ 2147483647 w 746"/>
              <a:gd name="T39" fmla="*/ 2147483647 h 719"/>
              <a:gd name="T40" fmla="*/ 2147483647 w 746"/>
              <a:gd name="T41" fmla="*/ 2147483647 h 719"/>
              <a:gd name="T42" fmla="*/ 2147483647 w 746"/>
              <a:gd name="T43" fmla="*/ 2147483647 h 719"/>
              <a:gd name="T44" fmla="*/ 2147483647 w 746"/>
              <a:gd name="T45" fmla="*/ 2147483647 h 719"/>
              <a:gd name="T46" fmla="*/ 2147483647 w 746"/>
              <a:gd name="T47" fmla="*/ 2147483647 h 719"/>
              <a:gd name="T48" fmla="*/ 2147483647 w 746"/>
              <a:gd name="T49" fmla="*/ 2147483647 h 719"/>
              <a:gd name="T50" fmla="*/ 2147483647 w 746"/>
              <a:gd name="T51" fmla="*/ 2147483647 h 719"/>
              <a:gd name="T52" fmla="*/ 2147483647 w 746"/>
              <a:gd name="T53" fmla="*/ 2147483647 h 719"/>
              <a:gd name="T54" fmla="*/ 2147483647 w 746"/>
              <a:gd name="T55" fmla="*/ 2147483647 h 719"/>
              <a:gd name="T56" fmla="*/ 2147483647 w 746"/>
              <a:gd name="T57" fmla="*/ 2147483647 h 719"/>
              <a:gd name="T58" fmla="*/ 2147483647 w 746"/>
              <a:gd name="T59" fmla="*/ 2147483647 h 719"/>
              <a:gd name="T60" fmla="*/ 2147483647 w 746"/>
              <a:gd name="T61" fmla="*/ 2147483647 h 719"/>
              <a:gd name="T62" fmla="*/ 2147483647 w 746"/>
              <a:gd name="T63" fmla="*/ 2147483647 h 719"/>
              <a:gd name="T64" fmla="*/ 2147483647 w 746"/>
              <a:gd name="T65" fmla="*/ 2147483647 h 719"/>
              <a:gd name="T66" fmla="*/ 2147483647 w 746"/>
              <a:gd name="T67" fmla="*/ 2147483647 h 719"/>
              <a:gd name="T68" fmla="*/ 2147483647 w 746"/>
              <a:gd name="T69" fmla="*/ 2147483647 h 719"/>
              <a:gd name="T70" fmla="*/ 2147483647 w 746"/>
              <a:gd name="T71" fmla="*/ 2147483647 h 719"/>
              <a:gd name="T72" fmla="*/ 2147483647 w 746"/>
              <a:gd name="T73" fmla="*/ 2147483647 h 719"/>
              <a:gd name="T74" fmla="*/ 2147483647 w 746"/>
              <a:gd name="T75" fmla="*/ 2147483647 h 719"/>
              <a:gd name="T76" fmla="*/ 2147483647 w 746"/>
              <a:gd name="T77" fmla="*/ 2147483647 h 719"/>
              <a:gd name="T78" fmla="*/ 2147483647 w 746"/>
              <a:gd name="T79" fmla="*/ 2147483647 h 719"/>
              <a:gd name="T80" fmla="*/ 2147483647 w 746"/>
              <a:gd name="T81" fmla="*/ 2147483647 h 719"/>
              <a:gd name="T82" fmla="*/ 2147483647 w 746"/>
              <a:gd name="T83" fmla="*/ 2147483647 h 719"/>
              <a:gd name="T84" fmla="*/ 2147483647 w 746"/>
              <a:gd name="T85" fmla="*/ 2147483647 h 719"/>
              <a:gd name="T86" fmla="*/ 2147483647 w 746"/>
              <a:gd name="T87" fmla="*/ 2147483647 h 719"/>
              <a:gd name="T88" fmla="*/ 2147483647 w 746"/>
              <a:gd name="T89" fmla="*/ 2147483647 h 719"/>
              <a:gd name="T90" fmla="*/ 2147483647 w 746"/>
              <a:gd name="T91" fmla="*/ 2147483647 h 719"/>
              <a:gd name="T92" fmla="*/ 2147483647 w 746"/>
              <a:gd name="T93" fmla="*/ 2147483647 h 719"/>
              <a:gd name="T94" fmla="*/ 2147483647 w 746"/>
              <a:gd name="T95" fmla="*/ 2147483647 h 719"/>
              <a:gd name="T96" fmla="*/ 2147483647 w 746"/>
              <a:gd name="T97" fmla="*/ 2147483647 h 719"/>
              <a:gd name="T98" fmla="*/ 2147483647 w 746"/>
              <a:gd name="T99" fmla="*/ 2147483647 h 719"/>
              <a:gd name="T100" fmla="*/ 2147483647 w 746"/>
              <a:gd name="T101" fmla="*/ 2147483647 h 719"/>
              <a:gd name="T102" fmla="*/ 2147483647 w 746"/>
              <a:gd name="T103" fmla="*/ 2147483647 h 719"/>
              <a:gd name="T104" fmla="*/ 2147483647 w 746"/>
              <a:gd name="T105" fmla="*/ 0 h 719"/>
              <a:gd name="T106" fmla="*/ 2147483647 w 746"/>
              <a:gd name="T107" fmla="*/ 2147483647 h 719"/>
              <a:gd name="T108" fmla="*/ 2147483647 w 746"/>
              <a:gd name="T109" fmla="*/ 2147483647 h 719"/>
              <a:gd name="T110" fmla="*/ 2147483647 w 746"/>
              <a:gd name="T111" fmla="*/ 2147483647 h 719"/>
              <a:gd name="T112" fmla="*/ 2147483647 w 746"/>
              <a:gd name="T113" fmla="*/ 2147483647 h 719"/>
              <a:gd name="T114" fmla="*/ 2147483647 w 746"/>
              <a:gd name="T115" fmla="*/ 2147483647 h 719"/>
              <a:gd name="T116" fmla="*/ 2147483647 w 746"/>
              <a:gd name="T117" fmla="*/ 2147483647 h 719"/>
              <a:gd name="T118" fmla="*/ 2147483647 w 746"/>
              <a:gd name="T119" fmla="*/ 2147483647 h 719"/>
              <a:gd name="T120" fmla="*/ 2147483647 w 746"/>
              <a:gd name="T121" fmla="*/ 2147483647 h 719"/>
              <a:gd name="T122" fmla="*/ 2147483647 w 746"/>
              <a:gd name="T123" fmla="*/ 2147483647 h 719"/>
              <a:gd name="T124" fmla="*/ 2147483647 w 746"/>
              <a:gd name="T125" fmla="*/ 2147483647 h 71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chemeClr val="tx1"/>
              </a:solidFill>
              <a:latin typeface="黑体" panose="02010600030101010101" charset="-122"/>
              <a:ea typeface="黑体" panose="02010600030101010101" charset="-122"/>
            </a:endParaRPr>
          </a:p>
        </p:txBody>
      </p:sp>
      <p:sp>
        <p:nvSpPr>
          <p:cNvPr id="36891" name="TextBox 13"/>
          <p:cNvSpPr txBox="1">
            <a:spLocks noChangeArrowheads="1"/>
          </p:cNvSpPr>
          <p:nvPr/>
        </p:nvSpPr>
        <p:spPr bwMode="auto">
          <a:xfrm>
            <a:off x="8283575" y="4576763"/>
            <a:ext cx="10874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6892" name="TextBox 13"/>
          <p:cNvSpPr txBox="1">
            <a:spLocks noChangeArrowheads="1"/>
          </p:cNvSpPr>
          <p:nvPr/>
        </p:nvSpPr>
        <p:spPr bwMode="auto">
          <a:xfrm>
            <a:off x="7050088" y="5572125"/>
            <a:ext cx="10858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6894" name="TextBox 13"/>
          <p:cNvSpPr txBox="1">
            <a:spLocks noChangeArrowheads="1"/>
          </p:cNvSpPr>
          <p:nvPr/>
        </p:nvSpPr>
        <p:spPr bwMode="auto">
          <a:xfrm>
            <a:off x="3987800" y="5603875"/>
            <a:ext cx="10858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6895" name="TextBox 13"/>
          <p:cNvSpPr txBox="1">
            <a:spLocks noChangeArrowheads="1"/>
          </p:cNvSpPr>
          <p:nvPr/>
        </p:nvSpPr>
        <p:spPr bwMode="auto">
          <a:xfrm>
            <a:off x="2601913" y="4618038"/>
            <a:ext cx="10858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36890"/>
                                        </p:tgtEl>
                                        <p:attrNameLst>
                                          <p:attrName>style.visibility</p:attrName>
                                        </p:attrNameLst>
                                      </p:cBhvr>
                                      <p:to>
                                        <p:strVal val="visible"/>
                                      </p:to>
                                    </p:set>
                                    <p:anim calcmode="lin" valueType="num">
                                      <p:cBhvr>
                                        <p:cTn id="12" dur="500" fill="hold"/>
                                        <p:tgtEl>
                                          <p:spTgt spid="36890"/>
                                        </p:tgtEl>
                                        <p:attrNameLst>
                                          <p:attrName>ppt_w</p:attrName>
                                        </p:attrNameLst>
                                      </p:cBhvr>
                                      <p:tavLst>
                                        <p:tav tm="0">
                                          <p:val>
                                            <p:fltVal val="0"/>
                                          </p:val>
                                        </p:tav>
                                        <p:tav tm="100000">
                                          <p:val>
                                            <p:strVal val="#ppt_w"/>
                                          </p:val>
                                        </p:tav>
                                      </p:tavLst>
                                    </p:anim>
                                    <p:anim calcmode="lin" valueType="num">
                                      <p:cBhvr>
                                        <p:cTn id="13" dur="500" fill="hold"/>
                                        <p:tgtEl>
                                          <p:spTgt spid="36890"/>
                                        </p:tgtEl>
                                        <p:attrNameLst>
                                          <p:attrName>ppt_h</p:attrName>
                                        </p:attrNameLst>
                                      </p:cBhvr>
                                      <p:tavLst>
                                        <p:tav tm="0">
                                          <p:val>
                                            <p:fltVal val="0"/>
                                          </p:val>
                                        </p:tav>
                                        <p:tav tm="100000">
                                          <p:val>
                                            <p:strVal val="#ppt_h"/>
                                          </p:val>
                                        </p:tav>
                                      </p:tavLst>
                                    </p:anim>
                                    <p:anim calcmode="lin" valueType="num">
                                      <p:cBhvr>
                                        <p:cTn id="14" dur="500" fill="hold"/>
                                        <p:tgtEl>
                                          <p:spTgt spid="36890"/>
                                        </p:tgtEl>
                                        <p:attrNameLst>
                                          <p:attrName>style.rotation</p:attrName>
                                        </p:attrNameLst>
                                      </p:cBhvr>
                                      <p:tavLst>
                                        <p:tav tm="0">
                                          <p:val>
                                            <p:fltVal val="360"/>
                                          </p:val>
                                        </p:tav>
                                        <p:tav tm="100000">
                                          <p:val>
                                            <p:fltVal val="0"/>
                                          </p:val>
                                        </p:tav>
                                      </p:tavLst>
                                    </p:anim>
                                    <p:animEffect transition="in" filter="fade">
                                      <p:cBhvr>
                                        <p:cTn id="15" dur="500"/>
                                        <p:tgtEl>
                                          <p:spTgt spid="3689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36870"/>
                                        </p:tgtEl>
                                        <p:attrNameLst>
                                          <p:attrName>style.visibility</p:attrName>
                                        </p:attrNameLst>
                                      </p:cBhvr>
                                      <p:to>
                                        <p:strVal val="visible"/>
                                      </p:to>
                                    </p:set>
                                    <p:animEffect transition="in" filter="fade">
                                      <p:cBhvr>
                                        <p:cTn id="20" dur="1000"/>
                                        <p:tgtEl>
                                          <p:spTgt spid="36870"/>
                                        </p:tgtEl>
                                      </p:cBhvr>
                                    </p:animEffect>
                                    <p:anim calcmode="lin" valueType="num">
                                      <p:cBhvr>
                                        <p:cTn id="21" dur="1000" fill="hold"/>
                                        <p:tgtEl>
                                          <p:spTgt spid="36870"/>
                                        </p:tgtEl>
                                        <p:attrNameLst>
                                          <p:attrName>ppt_x</p:attrName>
                                        </p:attrNameLst>
                                      </p:cBhvr>
                                      <p:tavLst>
                                        <p:tav tm="0">
                                          <p:val>
                                            <p:strVal val="#ppt_x"/>
                                          </p:val>
                                        </p:tav>
                                        <p:tav tm="100000">
                                          <p:val>
                                            <p:strVal val="#ppt_x"/>
                                          </p:val>
                                        </p:tav>
                                      </p:tavLst>
                                    </p:anim>
                                    <p:anim calcmode="lin" valueType="num">
                                      <p:cBhvr>
                                        <p:cTn id="22" dur="1000" fill="hold"/>
                                        <p:tgtEl>
                                          <p:spTgt spid="36870"/>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36871"/>
                                        </p:tgtEl>
                                        <p:attrNameLst>
                                          <p:attrName>style.visibility</p:attrName>
                                        </p:attrNameLst>
                                      </p:cBhvr>
                                      <p:to>
                                        <p:strVal val="visible"/>
                                      </p:to>
                                    </p:set>
                                    <p:animEffect transition="in" filter="fade">
                                      <p:cBhvr>
                                        <p:cTn id="25" dur="1000"/>
                                        <p:tgtEl>
                                          <p:spTgt spid="36871"/>
                                        </p:tgtEl>
                                      </p:cBhvr>
                                    </p:animEffect>
                                    <p:anim calcmode="lin" valueType="num">
                                      <p:cBhvr>
                                        <p:cTn id="26" dur="1000" fill="hold"/>
                                        <p:tgtEl>
                                          <p:spTgt spid="36871"/>
                                        </p:tgtEl>
                                        <p:attrNameLst>
                                          <p:attrName>ppt_x</p:attrName>
                                        </p:attrNameLst>
                                      </p:cBhvr>
                                      <p:tavLst>
                                        <p:tav tm="0">
                                          <p:val>
                                            <p:strVal val="#ppt_x"/>
                                          </p:val>
                                        </p:tav>
                                        <p:tav tm="100000">
                                          <p:val>
                                            <p:strVal val="#ppt_x"/>
                                          </p:val>
                                        </p:tav>
                                      </p:tavLst>
                                    </p:anim>
                                    <p:anim calcmode="lin" valueType="num">
                                      <p:cBhvr>
                                        <p:cTn id="27" dur="1000" fill="hold"/>
                                        <p:tgtEl>
                                          <p:spTgt spid="36871"/>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36872"/>
                                        </p:tgtEl>
                                        <p:attrNameLst>
                                          <p:attrName>style.visibility</p:attrName>
                                        </p:attrNameLst>
                                      </p:cBhvr>
                                      <p:to>
                                        <p:strVal val="visible"/>
                                      </p:to>
                                    </p:set>
                                    <p:animEffect transition="in" filter="fade">
                                      <p:cBhvr>
                                        <p:cTn id="30" dur="1000"/>
                                        <p:tgtEl>
                                          <p:spTgt spid="36872"/>
                                        </p:tgtEl>
                                      </p:cBhvr>
                                    </p:animEffect>
                                    <p:anim calcmode="lin" valueType="num">
                                      <p:cBhvr>
                                        <p:cTn id="31" dur="1000" fill="hold"/>
                                        <p:tgtEl>
                                          <p:spTgt spid="36872"/>
                                        </p:tgtEl>
                                        <p:attrNameLst>
                                          <p:attrName>ppt_x</p:attrName>
                                        </p:attrNameLst>
                                      </p:cBhvr>
                                      <p:tavLst>
                                        <p:tav tm="0">
                                          <p:val>
                                            <p:strVal val="#ppt_x"/>
                                          </p:val>
                                        </p:tav>
                                        <p:tav tm="100000">
                                          <p:val>
                                            <p:strVal val="#ppt_x"/>
                                          </p:val>
                                        </p:tav>
                                      </p:tavLst>
                                    </p:anim>
                                    <p:anim calcmode="lin" valueType="num">
                                      <p:cBhvr>
                                        <p:cTn id="32" dur="1000" fill="hold"/>
                                        <p:tgtEl>
                                          <p:spTgt spid="36872"/>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36873"/>
                                        </p:tgtEl>
                                        <p:attrNameLst>
                                          <p:attrName>style.visibility</p:attrName>
                                        </p:attrNameLst>
                                      </p:cBhvr>
                                      <p:to>
                                        <p:strVal val="visible"/>
                                      </p:to>
                                    </p:set>
                                    <p:animEffect transition="in" filter="fade">
                                      <p:cBhvr>
                                        <p:cTn id="35" dur="1000"/>
                                        <p:tgtEl>
                                          <p:spTgt spid="36873"/>
                                        </p:tgtEl>
                                      </p:cBhvr>
                                    </p:animEffect>
                                    <p:anim calcmode="lin" valueType="num">
                                      <p:cBhvr>
                                        <p:cTn id="36" dur="1000" fill="hold"/>
                                        <p:tgtEl>
                                          <p:spTgt spid="36873"/>
                                        </p:tgtEl>
                                        <p:attrNameLst>
                                          <p:attrName>ppt_x</p:attrName>
                                        </p:attrNameLst>
                                      </p:cBhvr>
                                      <p:tavLst>
                                        <p:tav tm="0">
                                          <p:val>
                                            <p:strVal val="#ppt_x"/>
                                          </p:val>
                                        </p:tav>
                                        <p:tav tm="100000">
                                          <p:val>
                                            <p:strVal val="#ppt_x"/>
                                          </p:val>
                                        </p:tav>
                                      </p:tavLst>
                                    </p:anim>
                                    <p:anim calcmode="lin" valueType="num">
                                      <p:cBhvr>
                                        <p:cTn id="37" dur="1000" fill="hold"/>
                                        <p:tgtEl>
                                          <p:spTgt spid="36873"/>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6874"/>
                                        </p:tgtEl>
                                        <p:attrNameLst>
                                          <p:attrName>style.visibility</p:attrName>
                                        </p:attrNameLst>
                                      </p:cBhvr>
                                      <p:to>
                                        <p:strVal val="visible"/>
                                      </p:to>
                                    </p:set>
                                    <p:animEffect transition="in" filter="fade">
                                      <p:cBhvr>
                                        <p:cTn id="40" dur="1000"/>
                                        <p:tgtEl>
                                          <p:spTgt spid="36874"/>
                                        </p:tgtEl>
                                      </p:cBhvr>
                                    </p:animEffect>
                                    <p:anim calcmode="lin" valueType="num">
                                      <p:cBhvr>
                                        <p:cTn id="41" dur="1000" fill="hold"/>
                                        <p:tgtEl>
                                          <p:spTgt spid="36874"/>
                                        </p:tgtEl>
                                        <p:attrNameLst>
                                          <p:attrName>ppt_x</p:attrName>
                                        </p:attrNameLst>
                                      </p:cBhvr>
                                      <p:tavLst>
                                        <p:tav tm="0">
                                          <p:val>
                                            <p:strVal val="#ppt_x"/>
                                          </p:val>
                                        </p:tav>
                                        <p:tav tm="100000">
                                          <p:val>
                                            <p:strVal val="#ppt_x"/>
                                          </p:val>
                                        </p:tav>
                                      </p:tavLst>
                                    </p:anim>
                                    <p:anim calcmode="lin" valueType="num">
                                      <p:cBhvr>
                                        <p:cTn id="42" dur="1000" fill="hold"/>
                                        <p:tgtEl>
                                          <p:spTgt spid="36874"/>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36875"/>
                                        </p:tgtEl>
                                        <p:attrNameLst>
                                          <p:attrName>style.visibility</p:attrName>
                                        </p:attrNameLst>
                                      </p:cBhvr>
                                      <p:to>
                                        <p:strVal val="visible"/>
                                      </p:to>
                                    </p:set>
                                    <p:animEffect transition="in" filter="fade">
                                      <p:cBhvr>
                                        <p:cTn id="45" dur="1000"/>
                                        <p:tgtEl>
                                          <p:spTgt spid="36875"/>
                                        </p:tgtEl>
                                      </p:cBhvr>
                                    </p:animEffect>
                                    <p:anim calcmode="lin" valueType="num">
                                      <p:cBhvr>
                                        <p:cTn id="46" dur="1000" fill="hold"/>
                                        <p:tgtEl>
                                          <p:spTgt spid="36875"/>
                                        </p:tgtEl>
                                        <p:attrNameLst>
                                          <p:attrName>ppt_x</p:attrName>
                                        </p:attrNameLst>
                                      </p:cBhvr>
                                      <p:tavLst>
                                        <p:tav tm="0">
                                          <p:val>
                                            <p:strVal val="#ppt_x"/>
                                          </p:val>
                                        </p:tav>
                                        <p:tav tm="100000">
                                          <p:val>
                                            <p:strVal val="#ppt_x"/>
                                          </p:val>
                                        </p:tav>
                                      </p:tavLst>
                                    </p:anim>
                                    <p:anim calcmode="lin" valueType="num">
                                      <p:cBhvr>
                                        <p:cTn id="47" dur="1000" fill="hold"/>
                                        <p:tgtEl>
                                          <p:spTgt spid="36875"/>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36876"/>
                                        </p:tgtEl>
                                        <p:attrNameLst>
                                          <p:attrName>style.visibility</p:attrName>
                                        </p:attrNameLst>
                                      </p:cBhvr>
                                      <p:to>
                                        <p:strVal val="visible"/>
                                      </p:to>
                                    </p:set>
                                    <p:animEffect transition="in" filter="fade">
                                      <p:cBhvr>
                                        <p:cTn id="50" dur="1000"/>
                                        <p:tgtEl>
                                          <p:spTgt spid="36876"/>
                                        </p:tgtEl>
                                      </p:cBhvr>
                                    </p:animEffect>
                                    <p:anim calcmode="lin" valueType="num">
                                      <p:cBhvr>
                                        <p:cTn id="51" dur="1000" fill="hold"/>
                                        <p:tgtEl>
                                          <p:spTgt spid="36876"/>
                                        </p:tgtEl>
                                        <p:attrNameLst>
                                          <p:attrName>ppt_x</p:attrName>
                                        </p:attrNameLst>
                                      </p:cBhvr>
                                      <p:tavLst>
                                        <p:tav tm="0">
                                          <p:val>
                                            <p:strVal val="#ppt_x"/>
                                          </p:val>
                                        </p:tav>
                                        <p:tav tm="100000">
                                          <p:val>
                                            <p:strVal val="#ppt_x"/>
                                          </p:val>
                                        </p:tav>
                                      </p:tavLst>
                                    </p:anim>
                                    <p:anim calcmode="lin" valueType="num">
                                      <p:cBhvr>
                                        <p:cTn id="52" dur="1000" fill="hold"/>
                                        <p:tgtEl>
                                          <p:spTgt spid="3687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36877"/>
                                        </p:tgtEl>
                                        <p:attrNameLst>
                                          <p:attrName>style.visibility</p:attrName>
                                        </p:attrNameLst>
                                      </p:cBhvr>
                                      <p:to>
                                        <p:strVal val="visible"/>
                                      </p:to>
                                    </p:set>
                                    <p:animEffect transition="in" filter="fade">
                                      <p:cBhvr>
                                        <p:cTn id="55" dur="1000"/>
                                        <p:tgtEl>
                                          <p:spTgt spid="36877"/>
                                        </p:tgtEl>
                                      </p:cBhvr>
                                    </p:animEffect>
                                    <p:anim calcmode="lin" valueType="num">
                                      <p:cBhvr>
                                        <p:cTn id="56" dur="1000" fill="hold"/>
                                        <p:tgtEl>
                                          <p:spTgt spid="36877"/>
                                        </p:tgtEl>
                                        <p:attrNameLst>
                                          <p:attrName>ppt_x</p:attrName>
                                        </p:attrNameLst>
                                      </p:cBhvr>
                                      <p:tavLst>
                                        <p:tav tm="0">
                                          <p:val>
                                            <p:strVal val="#ppt_x"/>
                                          </p:val>
                                        </p:tav>
                                        <p:tav tm="100000">
                                          <p:val>
                                            <p:strVal val="#ppt_x"/>
                                          </p:val>
                                        </p:tav>
                                      </p:tavLst>
                                    </p:anim>
                                    <p:anim calcmode="lin" valueType="num">
                                      <p:cBhvr>
                                        <p:cTn id="57" dur="1000" fill="hold"/>
                                        <p:tgtEl>
                                          <p:spTgt spid="36877"/>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0"/>
                                  </p:stCondLst>
                                  <p:childTnLst>
                                    <p:set>
                                      <p:cBhvr>
                                        <p:cTn id="59" dur="1" fill="hold">
                                          <p:stCondLst>
                                            <p:cond delay="0"/>
                                          </p:stCondLst>
                                        </p:cTn>
                                        <p:tgtEl>
                                          <p:spTgt spid="36878"/>
                                        </p:tgtEl>
                                        <p:attrNameLst>
                                          <p:attrName>style.visibility</p:attrName>
                                        </p:attrNameLst>
                                      </p:cBhvr>
                                      <p:to>
                                        <p:strVal val="visible"/>
                                      </p:to>
                                    </p:set>
                                    <p:animEffect transition="in" filter="fade">
                                      <p:cBhvr>
                                        <p:cTn id="60" dur="1000"/>
                                        <p:tgtEl>
                                          <p:spTgt spid="36878"/>
                                        </p:tgtEl>
                                      </p:cBhvr>
                                    </p:animEffect>
                                    <p:anim calcmode="lin" valueType="num">
                                      <p:cBhvr>
                                        <p:cTn id="61" dur="1000" fill="hold"/>
                                        <p:tgtEl>
                                          <p:spTgt spid="36878"/>
                                        </p:tgtEl>
                                        <p:attrNameLst>
                                          <p:attrName>ppt_x</p:attrName>
                                        </p:attrNameLst>
                                      </p:cBhvr>
                                      <p:tavLst>
                                        <p:tav tm="0">
                                          <p:val>
                                            <p:strVal val="#ppt_x"/>
                                          </p:val>
                                        </p:tav>
                                        <p:tav tm="100000">
                                          <p:val>
                                            <p:strVal val="#ppt_x"/>
                                          </p:val>
                                        </p:tav>
                                      </p:tavLst>
                                    </p:anim>
                                    <p:anim calcmode="lin" valueType="num">
                                      <p:cBhvr>
                                        <p:cTn id="62" dur="1000" fill="hold"/>
                                        <p:tgtEl>
                                          <p:spTgt spid="36878"/>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0"/>
                                  </p:stCondLst>
                                  <p:childTnLst>
                                    <p:set>
                                      <p:cBhvr>
                                        <p:cTn id="64" dur="1" fill="hold">
                                          <p:stCondLst>
                                            <p:cond delay="0"/>
                                          </p:stCondLst>
                                        </p:cTn>
                                        <p:tgtEl>
                                          <p:spTgt spid="36879"/>
                                        </p:tgtEl>
                                        <p:attrNameLst>
                                          <p:attrName>style.visibility</p:attrName>
                                        </p:attrNameLst>
                                      </p:cBhvr>
                                      <p:to>
                                        <p:strVal val="visible"/>
                                      </p:to>
                                    </p:set>
                                    <p:animEffect transition="in" filter="fade">
                                      <p:cBhvr>
                                        <p:cTn id="65" dur="1000"/>
                                        <p:tgtEl>
                                          <p:spTgt spid="36879"/>
                                        </p:tgtEl>
                                      </p:cBhvr>
                                    </p:animEffect>
                                    <p:anim calcmode="lin" valueType="num">
                                      <p:cBhvr>
                                        <p:cTn id="66" dur="1000" fill="hold"/>
                                        <p:tgtEl>
                                          <p:spTgt spid="36879"/>
                                        </p:tgtEl>
                                        <p:attrNameLst>
                                          <p:attrName>ppt_x</p:attrName>
                                        </p:attrNameLst>
                                      </p:cBhvr>
                                      <p:tavLst>
                                        <p:tav tm="0">
                                          <p:val>
                                            <p:strVal val="#ppt_x"/>
                                          </p:val>
                                        </p:tav>
                                        <p:tav tm="100000">
                                          <p:val>
                                            <p:strVal val="#ppt_x"/>
                                          </p:val>
                                        </p:tav>
                                      </p:tavLst>
                                    </p:anim>
                                    <p:anim calcmode="lin" valueType="num">
                                      <p:cBhvr>
                                        <p:cTn id="67" dur="1000" fill="hold"/>
                                        <p:tgtEl>
                                          <p:spTgt spid="3687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6880"/>
                                        </p:tgtEl>
                                        <p:attrNameLst>
                                          <p:attrName>style.visibility</p:attrName>
                                        </p:attrNameLst>
                                      </p:cBhvr>
                                      <p:to>
                                        <p:strVal val="visible"/>
                                      </p:to>
                                    </p:set>
                                    <p:animEffect transition="in" filter="fade">
                                      <p:cBhvr>
                                        <p:cTn id="70" dur="1000"/>
                                        <p:tgtEl>
                                          <p:spTgt spid="36880"/>
                                        </p:tgtEl>
                                      </p:cBhvr>
                                    </p:animEffect>
                                    <p:anim calcmode="lin" valueType="num">
                                      <p:cBhvr>
                                        <p:cTn id="71" dur="1000" fill="hold"/>
                                        <p:tgtEl>
                                          <p:spTgt spid="36880"/>
                                        </p:tgtEl>
                                        <p:attrNameLst>
                                          <p:attrName>ppt_x</p:attrName>
                                        </p:attrNameLst>
                                      </p:cBhvr>
                                      <p:tavLst>
                                        <p:tav tm="0">
                                          <p:val>
                                            <p:strVal val="#ppt_x"/>
                                          </p:val>
                                        </p:tav>
                                        <p:tav tm="100000">
                                          <p:val>
                                            <p:strVal val="#ppt_x"/>
                                          </p:val>
                                        </p:tav>
                                      </p:tavLst>
                                    </p:anim>
                                    <p:anim calcmode="lin" valueType="num">
                                      <p:cBhvr>
                                        <p:cTn id="72" dur="1000" fill="hold"/>
                                        <p:tgtEl>
                                          <p:spTgt spid="3688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6881"/>
                                        </p:tgtEl>
                                        <p:attrNameLst>
                                          <p:attrName>style.visibility</p:attrName>
                                        </p:attrNameLst>
                                      </p:cBhvr>
                                      <p:to>
                                        <p:strVal val="visible"/>
                                      </p:to>
                                    </p:set>
                                    <p:animEffect transition="in" filter="fade">
                                      <p:cBhvr>
                                        <p:cTn id="75" dur="1000"/>
                                        <p:tgtEl>
                                          <p:spTgt spid="36881"/>
                                        </p:tgtEl>
                                      </p:cBhvr>
                                    </p:animEffect>
                                    <p:anim calcmode="lin" valueType="num">
                                      <p:cBhvr>
                                        <p:cTn id="76" dur="1000" fill="hold"/>
                                        <p:tgtEl>
                                          <p:spTgt spid="36881"/>
                                        </p:tgtEl>
                                        <p:attrNameLst>
                                          <p:attrName>ppt_x</p:attrName>
                                        </p:attrNameLst>
                                      </p:cBhvr>
                                      <p:tavLst>
                                        <p:tav tm="0">
                                          <p:val>
                                            <p:strVal val="#ppt_x"/>
                                          </p:val>
                                        </p:tav>
                                        <p:tav tm="100000">
                                          <p:val>
                                            <p:strVal val="#ppt_x"/>
                                          </p:val>
                                        </p:tav>
                                      </p:tavLst>
                                    </p:anim>
                                    <p:anim calcmode="lin" valueType="num">
                                      <p:cBhvr>
                                        <p:cTn id="77" dur="1000" fill="hold"/>
                                        <p:tgtEl>
                                          <p:spTgt spid="36881"/>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36882"/>
                                        </p:tgtEl>
                                        <p:attrNameLst>
                                          <p:attrName>style.visibility</p:attrName>
                                        </p:attrNameLst>
                                      </p:cBhvr>
                                      <p:to>
                                        <p:strVal val="visible"/>
                                      </p:to>
                                    </p:set>
                                    <p:animEffect transition="in" filter="fade">
                                      <p:cBhvr>
                                        <p:cTn id="80" dur="1000"/>
                                        <p:tgtEl>
                                          <p:spTgt spid="36882"/>
                                        </p:tgtEl>
                                      </p:cBhvr>
                                    </p:animEffect>
                                    <p:anim calcmode="lin" valueType="num">
                                      <p:cBhvr>
                                        <p:cTn id="81" dur="1000" fill="hold"/>
                                        <p:tgtEl>
                                          <p:spTgt spid="36882"/>
                                        </p:tgtEl>
                                        <p:attrNameLst>
                                          <p:attrName>ppt_x</p:attrName>
                                        </p:attrNameLst>
                                      </p:cBhvr>
                                      <p:tavLst>
                                        <p:tav tm="0">
                                          <p:val>
                                            <p:strVal val="#ppt_x"/>
                                          </p:val>
                                        </p:tav>
                                        <p:tav tm="100000">
                                          <p:val>
                                            <p:strVal val="#ppt_x"/>
                                          </p:val>
                                        </p:tav>
                                      </p:tavLst>
                                    </p:anim>
                                    <p:anim calcmode="lin" valueType="num">
                                      <p:cBhvr>
                                        <p:cTn id="82" dur="1000" fill="hold"/>
                                        <p:tgtEl>
                                          <p:spTgt spid="36882"/>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36883"/>
                                        </p:tgtEl>
                                        <p:attrNameLst>
                                          <p:attrName>style.visibility</p:attrName>
                                        </p:attrNameLst>
                                      </p:cBhvr>
                                      <p:to>
                                        <p:strVal val="visible"/>
                                      </p:to>
                                    </p:set>
                                    <p:animEffect transition="in" filter="fade">
                                      <p:cBhvr>
                                        <p:cTn id="85" dur="1000"/>
                                        <p:tgtEl>
                                          <p:spTgt spid="36883"/>
                                        </p:tgtEl>
                                      </p:cBhvr>
                                    </p:animEffect>
                                    <p:anim calcmode="lin" valueType="num">
                                      <p:cBhvr>
                                        <p:cTn id="86" dur="1000" fill="hold"/>
                                        <p:tgtEl>
                                          <p:spTgt spid="36883"/>
                                        </p:tgtEl>
                                        <p:attrNameLst>
                                          <p:attrName>ppt_x</p:attrName>
                                        </p:attrNameLst>
                                      </p:cBhvr>
                                      <p:tavLst>
                                        <p:tav tm="0">
                                          <p:val>
                                            <p:strVal val="#ppt_x"/>
                                          </p:val>
                                        </p:tav>
                                        <p:tav tm="100000">
                                          <p:val>
                                            <p:strVal val="#ppt_x"/>
                                          </p:val>
                                        </p:tav>
                                      </p:tavLst>
                                    </p:anim>
                                    <p:anim calcmode="lin" valueType="num">
                                      <p:cBhvr>
                                        <p:cTn id="87" dur="1000" fill="hold"/>
                                        <p:tgtEl>
                                          <p:spTgt spid="36883"/>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36884"/>
                                        </p:tgtEl>
                                        <p:attrNameLst>
                                          <p:attrName>style.visibility</p:attrName>
                                        </p:attrNameLst>
                                      </p:cBhvr>
                                      <p:to>
                                        <p:strVal val="visible"/>
                                      </p:to>
                                    </p:set>
                                    <p:animEffect transition="in" filter="fade">
                                      <p:cBhvr>
                                        <p:cTn id="90" dur="1000"/>
                                        <p:tgtEl>
                                          <p:spTgt spid="36884"/>
                                        </p:tgtEl>
                                      </p:cBhvr>
                                    </p:animEffect>
                                    <p:anim calcmode="lin" valueType="num">
                                      <p:cBhvr>
                                        <p:cTn id="91" dur="1000" fill="hold"/>
                                        <p:tgtEl>
                                          <p:spTgt spid="36884"/>
                                        </p:tgtEl>
                                        <p:attrNameLst>
                                          <p:attrName>ppt_x</p:attrName>
                                        </p:attrNameLst>
                                      </p:cBhvr>
                                      <p:tavLst>
                                        <p:tav tm="0">
                                          <p:val>
                                            <p:strVal val="#ppt_x"/>
                                          </p:val>
                                        </p:tav>
                                        <p:tav tm="100000">
                                          <p:val>
                                            <p:strVal val="#ppt_x"/>
                                          </p:val>
                                        </p:tav>
                                      </p:tavLst>
                                    </p:anim>
                                    <p:anim calcmode="lin" valueType="num">
                                      <p:cBhvr>
                                        <p:cTn id="92" dur="1000" fill="hold"/>
                                        <p:tgtEl>
                                          <p:spTgt spid="36884"/>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36885"/>
                                        </p:tgtEl>
                                        <p:attrNameLst>
                                          <p:attrName>style.visibility</p:attrName>
                                        </p:attrNameLst>
                                      </p:cBhvr>
                                      <p:to>
                                        <p:strVal val="visible"/>
                                      </p:to>
                                    </p:set>
                                    <p:animEffect transition="in" filter="fade">
                                      <p:cBhvr>
                                        <p:cTn id="95" dur="1000"/>
                                        <p:tgtEl>
                                          <p:spTgt spid="36885"/>
                                        </p:tgtEl>
                                      </p:cBhvr>
                                    </p:animEffect>
                                    <p:anim calcmode="lin" valueType="num">
                                      <p:cBhvr>
                                        <p:cTn id="96" dur="1000" fill="hold"/>
                                        <p:tgtEl>
                                          <p:spTgt spid="36885"/>
                                        </p:tgtEl>
                                        <p:attrNameLst>
                                          <p:attrName>ppt_x</p:attrName>
                                        </p:attrNameLst>
                                      </p:cBhvr>
                                      <p:tavLst>
                                        <p:tav tm="0">
                                          <p:val>
                                            <p:strVal val="#ppt_x"/>
                                          </p:val>
                                        </p:tav>
                                        <p:tav tm="100000">
                                          <p:val>
                                            <p:strVal val="#ppt_x"/>
                                          </p:val>
                                        </p:tav>
                                      </p:tavLst>
                                    </p:anim>
                                    <p:anim calcmode="lin" valueType="num">
                                      <p:cBhvr>
                                        <p:cTn id="97" dur="1000" fill="hold"/>
                                        <p:tgtEl>
                                          <p:spTgt spid="36885"/>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36886"/>
                                        </p:tgtEl>
                                        <p:attrNameLst>
                                          <p:attrName>style.visibility</p:attrName>
                                        </p:attrNameLst>
                                      </p:cBhvr>
                                      <p:to>
                                        <p:strVal val="visible"/>
                                      </p:to>
                                    </p:set>
                                    <p:animEffect transition="in" filter="fade">
                                      <p:cBhvr>
                                        <p:cTn id="100" dur="1000"/>
                                        <p:tgtEl>
                                          <p:spTgt spid="36886"/>
                                        </p:tgtEl>
                                      </p:cBhvr>
                                    </p:animEffect>
                                    <p:anim calcmode="lin" valueType="num">
                                      <p:cBhvr>
                                        <p:cTn id="101" dur="1000" fill="hold"/>
                                        <p:tgtEl>
                                          <p:spTgt spid="36886"/>
                                        </p:tgtEl>
                                        <p:attrNameLst>
                                          <p:attrName>ppt_x</p:attrName>
                                        </p:attrNameLst>
                                      </p:cBhvr>
                                      <p:tavLst>
                                        <p:tav tm="0">
                                          <p:val>
                                            <p:strVal val="#ppt_x"/>
                                          </p:val>
                                        </p:tav>
                                        <p:tav tm="100000">
                                          <p:val>
                                            <p:strVal val="#ppt_x"/>
                                          </p:val>
                                        </p:tav>
                                      </p:tavLst>
                                    </p:anim>
                                    <p:anim calcmode="lin" valueType="num">
                                      <p:cBhvr>
                                        <p:cTn id="102" dur="1000" fill="hold"/>
                                        <p:tgtEl>
                                          <p:spTgt spid="36886"/>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6887"/>
                                        </p:tgtEl>
                                        <p:attrNameLst>
                                          <p:attrName>style.visibility</p:attrName>
                                        </p:attrNameLst>
                                      </p:cBhvr>
                                      <p:to>
                                        <p:strVal val="visible"/>
                                      </p:to>
                                    </p:set>
                                    <p:animEffect transition="in" filter="fade">
                                      <p:cBhvr>
                                        <p:cTn id="105" dur="1000"/>
                                        <p:tgtEl>
                                          <p:spTgt spid="36887"/>
                                        </p:tgtEl>
                                      </p:cBhvr>
                                    </p:animEffect>
                                    <p:anim calcmode="lin" valueType="num">
                                      <p:cBhvr>
                                        <p:cTn id="106" dur="1000" fill="hold"/>
                                        <p:tgtEl>
                                          <p:spTgt spid="36887"/>
                                        </p:tgtEl>
                                        <p:attrNameLst>
                                          <p:attrName>ppt_x</p:attrName>
                                        </p:attrNameLst>
                                      </p:cBhvr>
                                      <p:tavLst>
                                        <p:tav tm="0">
                                          <p:val>
                                            <p:strVal val="#ppt_x"/>
                                          </p:val>
                                        </p:tav>
                                        <p:tav tm="100000">
                                          <p:val>
                                            <p:strVal val="#ppt_x"/>
                                          </p:val>
                                        </p:tav>
                                      </p:tavLst>
                                    </p:anim>
                                    <p:anim calcmode="lin" valueType="num">
                                      <p:cBhvr>
                                        <p:cTn id="107" dur="1000" fill="hold"/>
                                        <p:tgtEl>
                                          <p:spTgt spid="36887"/>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36888"/>
                                        </p:tgtEl>
                                        <p:attrNameLst>
                                          <p:attrName>style.visibility</p:attrName>
                                        </p:attrNameLst>
                                      </p:cBhvr>
                                      <p:to>
                                        <p:strVal val="visible"/>
                                      </p:to>
                                    </p:set>
                                    <p:animEffect transition="in" filter="fade">
                                      <p:cBhvr>
                                        <p:cTn id="110" dur="1000"/>
                                        <p:tgtEl>
                                          <p:spTgt spid="36888"/>
                                        </p:tgtEl>
                                      </p:cBhvr>
                                    </p:animEffect>
                                    <p:anim calcmode="lin" valueType="num">
                                      <p:cBhvr>
                                        <p:cTn id="111" dur="1000" fill="hold"/>
                                        <p:tgtEl>
                                          <p:spTgt spid="36888"/>
                                        </p:tgtEl>
                                        <p:attrNameLst>
                                          <p:attrName>ppt_x</p:attrName>
                                        </p:attrNameLst>
                                      </p:cBhvr>
                                      <p:tavLst>
                                        <p:tav tm="0">
                                          <p:val>
                                            <p:strVal val="#ppt_x"/>
                                          </p:val>
                                        </p:tav>
                                        <p:tav tm="100000">
                                          <p:val>
                                            <p:strVal val="#ppt_x"/>
                                          </p:val>
                                        </p:tav>
                                      </p:tavLst>
                                    </p:anim>
                                    <p:anim calcmode="lin" valueType="num">
                                      <p:cBhvr>
                                        <p:cTn id="112" dur="1000" fill="hold"/>
                                        <p:tgtEl>
                                          <p:spTgt spid="36888"/>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36889"/>
                                        </p:tgtEl>
                                        <p:attrNameLst>
                                          <p:attrName>style.visibility</p:attrName>
                                        </p:attrNameLst>
                                      </p:cBhvr>
                                      <p:to>
                                        <p:strVal val="visible"/>
                                      </p:to>
                                    </p:set>
                                    <p:animEffect transition="in" filter="fade">
                                      <p:cBhvr>
                                        <p:cTn id="115" dur="1000"/>
                                        <p:tgtEl>
                                          <p:spTgt spid="36889"/>
                                        </p:tgtEl>
                                      </p:cBhvr>
                                    </p:animEffect>
                                    <p:anim calcmode="lin" valueType="num">
                                      <p:cBhvr>
                                        <p:cTn id="116" dur="1000" fill="hold"/>
                                        <p:tgtEl>
                                          <p:spTgt spid="36889"/>
                                        </p:tgtEl>
                                        <p:attrNameLst>
                                          <p:attrName>ppt_x</p:attrName>
                                        </p:attrNameLst>
                                      </p:cBhvr>
                                      <p:tavLst>
                                        <p:tav tm="0">
                                          <p:val>
                                            <p:strVal val="#ppt_x"/>
                                          </p:val>
                                        </p:tav>
                                        <p:tav tm="100000">
                                          <p:val>
                                            <p:strVal val="#ppt_x"/>
                                          </p:val>
                                        </p:tav>
                                      </p:tavLst>
                                    </p:anim>
                                    <p:anim calcmode="lin" valueType="num">
                                      <p:cBhvr>
                                        <p:cTn id="117" dur="1000" fill="hold"/>
                                        <p:tgtEl>
                                          <p:spTgt spid="36889"/>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7" presetClass="entr" presetSubtype="0" fill="hold" grpId="0" nodeType="clickEffect">
                                  <p:stCondLst>
                                    <p:cond delay="0"/>
                                  </p:stCondLst>
                                  <p:childTnLst>
                                    <p:set>
                                      <p:cBhvr>
                                        <p:cTn id="121" dur="1" fill="hold">
                                          <p:stCondLst>
                                            <p:cond delay="0"/>
                                          </p:stCondLst>
                                        </p:cTn>
                                        <p:tgtEl>
                                          <p:spTgt spid="36895"/>
                                        </p:tgtEl>
                                        <p:attrNameLst>
                                          <p:attrName>style.visibility</p:attrName>
                                        </p:attrNameLst>
                                      </p:cBhvr>
                                      <p:to>
                                        <p:strVal val="visible"/>
                                      </p:to>
                                    </p:set>
                                    <p:animEffect transition="in" filter="fade">
                                      <p:cBhvr>
                                        <p:cTn id="122" dur="1000"/>
                                        <p:tgtEl>
                                          <p:spTgt spid="36895"/>
                                        </p:tgtEl>
                                      </p:cBhvr>
                                    </p:animEffect>
                                    <p:anim calcmode="lin" valueType="num">
                                      <p:cBhvr>
                                        <p:cTn id="123" dur="1000" fill="hold"/>
                                        <p:tgtEl>
                                          <p:spTgt spid="36895"/>
                                        </p:tgtEl>
                                        <p:attrNameLst>
                                          <p:attrName>ppt_x</p:attrName>
                                        </p:attrNameLst>
                                      </p:cBhvr>
                                      <p:tavLst>
                                        <p:tav tm="0">
                                          <p:val>
                                            <p:strVal val="#ppt_x"/>
                                          </p:val>
                                        </p:tav>
                                        <p:tav tm="100000">
                                          <p:val>
                                            <p:strVal val="#ppt_x"/>
                                          </p:val>
                                        </p:tav>
                                      </p:tavLst>
                                    </p:anim>
                                    <p:anim calcmode="lin" valueType="num">
                                      <p:cBhvr>
                                        <p:cTn id="124" dur="1000" fill="hold"/>
                                        <p:tgtEl>
                                          <p:spTgt spid="36895"/>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6894"/>
                                        </p:tgtEl>
                                        <p:attrNameLst>
                                          <p:attrName>style.visibility</p:attrName>
                                        </p:attrNameLst>
                                      </p:cBhvr>
                                      <p:to>
                                        <p:strVal val="visible"/>
                                      </p:to>
                                    </p:set>
                                    <p:animEffect transition="in" filter="fade">
                                      <p:cBhvr>
                                        <p:cTn id="127" dur="1000"/>
                                        <p:tgtEl>
                                          <p:spTgt spid="36894"/>
                                        </p:tgtEl>
                                      </p:cBhvr>
                                    </p:animEffect>
                                    <p:anim calcmode="lin" valueType="num">
                                      <p:cBhvr>
                                        <p:cTn id="128" dur="1000" fill="hold"/>
                                        <p:tgtEl>
                                          <p:spTgt spid="36894"/>
                                        </p:tgtEl>
                                        <p:attrNameLst>
                                          <p:attrName>ppt_x</p:attrName>
                                        </p:attrNameLst>
                                      </p:cBhvr>
                                      <p:tavLst>
                                        <p:tav tm="0">
                                          <p:val>
                                            <p:strVal val="#ppt_x"/>
                                          </p:val>
                                        </p:tav>
                                        <p:tav tm="100000">
                                          <p:val>
                                            <p:strVal val="#ppt_x"/>
                                          </p:val>
                                        </p:tav>
                                      </p:tavLst>
                                    </p:anim>
                                    <p:anim calcmode="lin" valueType="num">
                                      <p:cBhvr>
                                        <p:cTn id="129" dur="1000" fill="hold"/>
                                        <p:tgtEl>
                                          <p:spTgt spid="36894"/>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36892"/>
                                        </p:tgtEl>
                                        <p:attrNameLst>
                                          <p:attrName>style.visibility</p:attrName>
                                        </p:attrNameLst>
                                      </p:cBhvr>
                                      <p:to>
                                        <p:strVal val="visible"/>
                                      </p:to>
                                    </p:set>
                                    <p:animEffect transition="in" filter="fade">
                                      <p:cBhvr>
                                        <p:cTn id="132" dur="1000"/>
                                        <p:tgtEl>
                                          <p:spTgt spid="36892"/>
                                        </p:tgtEl>
                                      </p:cBhvr>
                                    </p:animEffect>
                                    <p:anim calcmode="lin" valueType="num">
                                      <p:cBhvr>
                                        <p:cTn id="133" dur="1000" fill="hold"/>
                                        <p:tgtEl>
                                          <p:spTgt spid="36892"/>
                                        </p:tgtEl>
                                        <p:attrNameLst>
                                          <p:attrName>ppt_x</p:attrName>
                                        </p:attrNameLst>
                                      </p:cBhvr>
                                      <p:tavLst>
                                        <p:tav tm="0">
                                          <p:val>
                                            <p:strVal val="#ppt_x"/>
                                          </p:val>
                                        </p:tav>
                                        <p:tav tm="100000">
                                          <p:val>
                                            <p:strVal val="#ppt_x"/>
                                          </p:val>
                                        </p:tav>
                                      </p:tavLst>
                                    </p:anim>
                                    <p:anim calcmode="lin" valueType="num">
                                      <p:cBhvr>
                                        <p:cTn id="134" dur="1000" fill="hold"/>
                                        <p:tgtEl>
                                          <p:spTgt spid="36892"/>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0"/>
                                  </p:stCondLst>
                                  <p:childTnLst>
                                    <p:set>
                                      <p:cBhvr>
                                        <p:cTn id="136" dur="1" fill="hold">
                                          <p:stCondLst>
                                            <p:cond delay="0"/>
                                          </p:stCondLst>
                                        </p:cTn>
                                        <p:tgtEl>
                                          <p:spTgt spid="36891"/>
                                        </p:tgtEl>
                                        <p:attrNameLst>
                                          <p:attrName>style.visibility</p:attrName>
                                        </p:attrNameLst>
                                      </p:cBhvr>
                                      <p:to>
                                        <p:strVal val="visible"/>
                                      </p:to>
                                    </p:set>
                                    <p:animEffect transition="in" filter="fade">
                                      <p:cBhvr>
                                        <p:cTn id="137" dur="1000"/>
                                        <p:tgtEl>
                                          <p:spTgt spid="36891"/>
                                        </p:tgtEl>
                                      </p:cBhvr>
                                    </p:animEffect>
                                    <p:anim calcmode="lin" valueType="num">
                                      <p:cBhvr>
                                        <p:cTn id="138" dur="1000" fill="hold"/>
                                        <p:tgtEl>
                                          <p:spTgt spid="36891"/>
                                        </p:tgtEl>
                                        <p:attrNameLst>
                                          <p:attrName>ppt_x</p:attrName>
                                        </p:attrNameLst>
                                      </p:cBhvr>
                                      <p:tavLst>
                                        <p:tav tm="0">
                                          <p:val>
                                            <p:strVal val="#ppt_x"/>
                                          </p:val>
                                        </p:tav>
                                        <p:tav tm="100000">
                                          <p:val>
                                            <p:strVal val="#ppt_x"/>
                                          </p:val>
                                        </p:tav>
                                      </p:tavLst>
                                    </p:anim>
                                    <p:anim calcmode="lin" valueType="num">
                                      <p:cBhvr>
                                        <p:cTn id="139" dur="1000" fill="hold"/>
                                        <p:tgtEl>
                                          <p:spTgt spid="368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6870" grpId="0" bldLvl="0" animBg="1"/>
      <p:bldP spid="36871" grpId="0" bldLvl="0" animBg="1"/>
      <p:bldP spid="36872" grpId="0" bldLvl="0" animBg="1"/>
      <p:bldP spid="36873" grpId="0" bldLvl="0" animBg="1"/>
      <p:bldP spid="36874" grpId="0" bldLvl="0" animBg="1"/>
      <p:bldP spid="36880" grpId="0" bldLvl="0" animBg="1"/>
      <p:bldP spid="36881" grpId="0" bldLvl="0" animBg="1"/>
      <p:bldP spid="36882" grpId="0" bldLvl="0" animBg="1"/>
      <p:bldP spid="36883" grpId="0" bldLvl="0" animBg="1"/>
      <p:bldP spid="36884" grpId="0" bldLvl="0" animBg="1"/>
      <p:bldP spid="36885" grpId="0" bldLvl="0" animBg="1"/>
      <p:bldP spid="36886" grpId="0" bldLvl="0" animBg="1"/>
      <p:bldP spid="36887" grpId="0" bldLvl="0" animBg="1"/>
      <p:bldP spid="36888" grpId="0" bldLvl="0" animBg="1"/>
      <p:bldP spid="36889" grpId="0" bldLvl="0" animBg="1"/>
      <p:bldP spid="36890" grpId="0" bldLvl="0" animBg="1"/>
      <p:bldP spid="36891" grpId="0"/>
      <p:bldP spid="36892" grpId="0"/>
      <p:bldP spid="36894" grpId="0"/>
      <p:bldP spid="3689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3" name="等腰三角形 21"/>
          <p:cNvSpPr/>
          <p:nvPr/>
        </p:nvSpPr>
        <p:spPr bwMode="auto">
          <a:xfrm rot="16200000" flipH="1">
            <a:off x="5979411" y="2039628"/>
            <a:ext cx="2838592" cy="2890341"/>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gradFill>
            <a:gsLst>
              <a:gs pos="0">
                <a:srgbClr val="E30000"/>
              </a:gs>
              <a:gs pos="100000">
                <a:srgbClr val="760303"/>
              </a:gs>
            </a:gsLst>
            <a:lin ang="5400000" scaled="0"/>
          </a:gradFill>
          <a:ln w="9525" cap="rnd">
            <a:solidFill>
              <a:srgbClr val="E6E6E6"/>
            </a:solidFill>
            <a:prstDash val="solid"/>
            <a:round/>
          </a:ln>
        </p:spPr>
        <p:txBody>
          <a:bodyPr vert="eaVert" lIns="89477" tIns="44738" rIns="89477" bIns="44738" anchor="ctr"/>
          <a:lstStyle/>
          <a:p>
            <a:pPr>
              <a:defRPr/>
            </a:pPr>
            <a:endParaRPr lang="zh-CN" altLang="en-US" sz="1465" kern="0">
              <a:solidFill>
                <a:sysClr val="window" lastClr="FFFFFF"/>
              </a:solidFill>
              <a:latin typeface="微软雅黑" panose="020B0503020204020204" charset="-122"/>
              <a:ea typeface="微软雅黑" panose="020B0503020204020204" charset="-122"/>
            </a:endParaRPr>
          </a:p>
        </p:txBody>
      </p:sp>
      <p:sp>
        <p:nvSpPr>
          <p:cNvPr id="14" name="等腰三角形 21"/>
          <p:cNvSpPr/>
          <p:nvPr/>
        </p:nvSpPr>
        <p:spPr bwMode="auto">
          <a:xfrm rot="5400000">
            <a:off x="3180663" y="2039628"/>
            <a:ext cx="2838592" cy="2890341"/>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gradFill>
            <a:gsLst>
              <a:gs pos="0">
                <a:srgbClr val="E30000"/>
              </a:gs>
              <a:gs pos="100000">
                <a:srgbClr val="760303"/>
              </a:gs>
            </a:gsLst>
            <a:lin ang="5400000" scaled="0"/>
          </a:gradFill>
          <a:ln w="9525" cap="rnd">
            <a:solidFill>
              <a:srgbClr val="E6E6E6"/>
            </a:solidFill>
            <a:prstDash val="solid"/>
            <a:round/>
          </a:ln>
        </p:spPr>
        <p:txBody>
          <a:bodyPr vert="eaVert" lIns="89477" tIns="44738" rIns="89477" bIns="44738" anchor="ctr"/>
          <a:lstStyle/>
          <a:p>
            <a:pPr>
              <a:defRPr/>
            </a:pPr>
            <a:endParaRPr lang="zh-CN" altLang="en-US" sz="1465" kern="0">
              <a:solidFill>
                <a:sysClr val="window" lastClr="FFFFFF"/>
              </a:solidFill>
              <a:latin typeface="微软雅黑" panose="020B0503020204020204" charset="-122"/>
              <a:ea typeface="微软雅黑" panose="020B0503020204020204" charset="-122"/>
            </a:endParaRPr>
          </a:p>
        </p:txBody>
      </p:sp>
      <p:sp>
        <p:nvSpPr>
          <p:cNvPr id="15" name="椭圆 14"/>
          <p:cNvSpPr/>
          <p:nvPr/>
        </p:nvSpPr>
        <p:spPr bwMode="auto">
          <a:xfrm>
            <a:off x="3156575" y="1828727"/>
            <a:ext cx="356301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sz="1865" kern="0" dirty="0">
              <a:solidFill>
                <a:sysClr val="window" lastClr="FFFFFF"/>
              </a:solidFill>
              <a:latin typeface="Calibri" panose="020F0502020204030204"/>
              <a:ea typeface="微软雅黑" panose="020B0503020204020204" charset="-122"/>
            </a:endParaRPr>
          </a:p>
        </p:txBody>
      </p:sp>
      <p:sp>
        <p:nvSpPr>
          <p:cNvPr id="16" name="椭圆 15"/>
          <p:cNvSpPr/>
          <p:nvPr/>
        </p:nvSpPr>
        <p:spPr bwMode="auto">
          <a:xfrm>
            <a:off x="5288495" y="1828727"/>
            <a:ext cx="356456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sz="1865" kern="0" dirty="0">
              <a:solidFill>
                <a:sysClr val="window" lastClr="FFFFFF"/>
              </a:solidFill>
              <a:latin typeface="Calibri" panose="020F0502020204030204"/>
              <a:ea typeface="微软雅黑" panose="020B0503020204020204" charset="-122"/>
            </a:endParaRPr>
          </a:p>
        </p:txBody>
      </p:sp>
      <p:cxnSp>
        <p:nvCxnSpPr>
          <p:cNvPr id="17" name="直接连接符 16"/>
          <p:cNvCxnSpPr>
            <a:cxnSpLocks noChangeShapeType="1"/>
          </p:cNvCxnSpPr>
          <p:nvPr/>
        </p:nvCxnSpPr>
        <p:spPr bwMode="auto">
          <a:xfrm flipH="1" flipV="1">
            <a:off x="4228355" y="2632788"/>
            <a:ext cx="548640" cy="318191"/>
          </a:xfrm>
          <a:prstGeom prst="line">
            <a:avLst/>
          </a:prstGeom>
          <a:noFill/>
          <a:ln w="28575" algn="ctr">
            <a:solidFill>
              <a:schemeClr val="bg1">
                <a:lumMod val="50000"/>
              </a:schemeClr>
            </a:solidFill>
            <a:round/>
            <a:headEnd type="none" w="med" len="med"/>
            <a:tailEnd type="arrow" w="med" len="med"/>
          </a:ln>
        </p:spPr>
      </p:cxnSp>
      <p:cxnSp>
        <p:nvCxnSpPr>
          <p:cNvPr id="18" name="直接连接符 17"/>
          <p:cNvCxnSpPr>
            <a:cxnSpLocks noChangeShapeType="1"/>
          </p:cNvCxnSpPr>
          <p:nvPr/>
        </p:nvCxnSpPr>
        <p:spPr bwMode="auto">
          <a:xfrm flipH="1">
            <a:off x="3923302" y="3511083"/>
            <a:ext cx="576780" cy="0"/>
          </a:xfrm>
          <a:prstGeom prst="line">
            <a:avLst/>
          </a:prstGeom>
          <a:noFill/>
          <a:ln w="28575" algn="ctr">
            <a:solidFill>
              <a:schemeClr val="bg1">
                <a:lumMod val="50000"/>
              </a:schemeClr>
            </a:solidFill>
            <a:round/>
            <a:headEnd type="none" w="med" len="med"/>
            <a:tailEnd type="arrow" w="med" len="med"/>
          </a:ln>
        </p:spPr>
      </p:cxnSp>
      <p:cxnSp>
        <p:nvCxnSpPr>
          <p:cNvPr id="19" name="直接连接符 18"/>
          <p:cNvCxnSpPr>
            <a:cxnSpLocks noChangeShapeType="1"/>
          </p:cNvCxnSpPr>
          <p:nvPr/>
        </p:nvCxnSpPr>
        <p:spPr bwMode="auto">
          <a:xfrm flipH="1">
            <a:off x="4174959" y="3980695"/>
            <a:ext cx="550423" cy="310756"/>
          </a:xfrm>
          <a:prstGeom prst="line">
            <a:avLst/>
          </a:prstGeom>
          <a:noFill/>
          <a:ln w="28575" algn="ctr">
            <a:solidFill>
              <a:schemeClr val="bg1">
                <a:lumMod val="50000"/>
              </a:schemeClr>
            </a:solidFill>
            <a:round/>
            <a:headEnd type="none" w="med" len="med"/>
            <a:tailEnd type="arrow" w="med" len="med"/>
          </a:ln>
        </p:spPr>
      </p:cxnSp>
      <p:cxnSp>
        <p:nvCxnSpPr>
          <p:cNvPr id="20" name="直接连接符 19"/>
          <p:cNvCxnSpPr>
            <a:cxnSpLocks noChangeShapeType="1"/>
          </p:cNvCxnSpPr>
          <p:nvPr/>
        </p:nvCxnSpPr>
        <p:spPr bwMode="auto">
          <a:xfrm>
            <a:off x="7301886" y="4002212"/>
            <a:ext cx="517863" cy="310755"/>
          </a:xfrm>
          <a:prstGeom prst="line">
            <a:avLst/>
          </a:prstGeom>
          <a:noFill/>
          <a:ln w="28575" algn="ctr">
            <a:solidFill>
              <a:schemeClr val="bg1">
                <a:lumMod val="50000"/>
              </a:schemeClr>
            </a:solidFill>
            <a:round/>
            <a:headEnd type="none" w="med" len="med"/>
            <a:tailEnd type="arrow" w="med" len="med"/>
          </a:ln>
        </p:spPr>
      </p:cxnSp>
      <p:cxnSp>
        <p:nvCxnSpPr>
          <p:cNvPr id="21" name="直接连接符 20"/>
          <p:cNvCxnSpPr>
            <a:cxnSpLocks noChangeShapeType="1"/>
          </p:cNvCxnSpPr>
          <p:nvPr/>
        </p:nvCxnSpPr>
        <p:spPr bwMode="auto">
          <a:xfrm>
            <a:off x="7559455" y="3507967"/>
            <a:ext cx="576780" cy="0"/>
          </a:xfrm>
          <a:prstGeom prst="line">
            <a:avLst/>
          </a:prstGeom>
          <a:noFill/>
          <a:ln w="28575" algn="ctr">
            <a:solidFill>
              <a:schemeClr val="bg1">
                <a:lumMod val="50000"/>
              </a:schemeClr>
            </a:solidFill>
            <a:round/>
            <a:headEnd type="none" w="med" len="med"/>
            <a:tailEnd type="arrow" w="med" len="med"/>
          </a:ln>
        </p:spPr>
      </p:cxnSp>
      <p:cxnSp>
        <p:nvCxnSpPr>
          <p:cNvPr id="22" name="直接连接符 21"/>
          <p:cNvCxnSpPr>
            <a:cxnSpLocks noChangeShapeType="1"/>
          </p:cNvCxnSpPr>
          <p:nvPr/>
        </p:nvCxnSpPr>
        <p:spPr bwMode="auto">
          <a:xfrm flipV="1">
            <a:off x="7280368" y="2622031"/>
            <a:ext cx="541041" cy="335351"/>
          </a:xfrm>
          <a:prstGeom prst="line">
            <a:avLst/>
          </a:prstGeom>
          <a:noFill/>
          <a:ln w="28575" algn="ctr">
            <a:solidFill>
              <a:schemeClr val="bg1">
                <a:lumMod val="50000"/>
              </a:schemeClr>
            </a:solidFill>
            <a:round/>
            <a:headEnd type="none" w="med" len="med"/>
            <a:tailEnd type="arrow" w="med" len="med"/>
          </a:ln>
        </p:spPr>
      </p:cxnSp>
      <p:grpSp>
        <p:nvGrpSpPr>
          <p:cNvPr id="23" name="组合 22"/>
          <p:cNvGrpSpPr/>
          <p:nvPr/>
        </p:nvGrpSpPr>
        <p:grpSpPr>
          <a:xfrm>
            <a:off x="4978398" y="2484535"/>
            <a:ext cx="2055944" cy="2065561"/>
            <a:chOff x="5014912" y="2584450"/>
            <a:chExt cx="2105025" cy="2105025"/>
          </a:xfrm>
        </p:grpSpPr>
        <p:sp>
          <p:nvSpPr>
            <p:cNvPr id="24" name="Oval 19"/>
            <p:cNvSpPr>
              <a:spLocks noChangeArrowheads="1"/>
            </p:cNvSpPr>
            <p:nvPr/>
          </p:nvSpPr>
          <p:spPr bwMode="auto">
            <a:xfrm>
              <a:off x="5014912" y="2584450"/>
              <a:ext cx="2105025" cy="2105025"/>
            </a:xfrm>
            <a:prstGeom prst="ellipse">
              <a:avLst/>
            </a:prstGeom>
            <a:gradFill>
              <a:gsLst>
                <a:gs pos="0">
                  <a:srgbClr val="E30000"/>
                </a:gs>
                <a:gs pos="100000">
                  <a:srgbClr val="760303"/>
                </a:gs>
              </a:gsLst>
              <a:lin ang="5400000" scaled="0"/>
            </a:gradFill>
            <a:ln w="3175" cap="flat" cmpd="sng" algn="ctr">
              <a:noFill/>
              <a:prstDash val="solid"/>
            </a:ln>
            <a:effectLst/>
          </p:spPr>
          <p:txBody>
            <a:bodyPr anchor="ctr"/>
            <a:lstStyle/>
            <a:p>
              <a:pPr algn="ctr">
                <a:lnSpc>
                  <a:spcPct val="120000"/>
                </a:lnSpc>
                <a:defRPr/>
              </a:pPr>
              <a:endParaRPr lang="zh-CN" altLang="en-US" sz="935" kern="0" dirty="0">
                <a:solidFill>
                  <a:schemeClr val="tx1">
                    <a:lumMod val="85000"/>
                    <a:lumOff val="15000"/>
                  </a:schemeClr>
                </a:solidFill>
                <a:latin typeface="微软雅黑" panose="020B0503020204020204" charset="-122"/>
                <a:ea typeface="微软雅黑" panose="020B0503020204020204" charset="-122"/>
              </a:endParaRPr>
            </a:p>
          </p:txBody>
        </p:sp>
        <p:sp>
          <p:nvSpPr>
            <p:cNvPr id="25" name="Oval 19"/>
            <p:cNvSpPr>
              <a:spLocks noChangeArrowheads="1"/>
            </p:cNvSpPr>
            <p:nvPr/>
          </p:nvSpPr>
          <p:spPr bwMode="auto">
            <a:xfrm>
              <a:off x="5497512" y="3067625"/>
              <a:ext cx="1139825" cy="1139825"/>
            </a:xfrm>
            <a:prstGeom prst="ellipse">
              <a:avLst/>
            </a:prstGeom>
            <a:solidFill>
              <a:schemeClr val="bg1">
                <a:lumMod val="85000"/>
              </a:schemeClr>
            </a:solidFill>
            <a:ln w="3175" cap="flat" cmpd="sng" algn="ctr">
              <a:solidFill>
                <a:srgbClr val="D7D7D7"/>
              </a:solidFill>
              <a:prstDash val="solid"/>
            </a:ln>
            <a:effectLst/>
          </p:spPr>
          <p:txBody>
            <a:bodyPr anchor="ctr"/>
            <a:lstStyle/>
            <a:p>
              <a:pPr algn="ctr">
                <a:defRPr/>
              </a:pPr>
              <a:r>
                <a:rPr lang="zh-CN" altLang="en-US" sz="2135" b="1" kern="0" dirty="0">
                  <a:solidFill>
                    <a:schemeClr val="tx1"/>
                  </a:solidFill>
                  <a:latin typeface="Impact" panose="020B0806030902050204" pitchFamily="34" charset="0"/>
                  <a:ea typeface="微软雅黑" panose="020B0503020204020204" charset="-122"/>
                </a:rPr>
                <a:t>添加标题</a:t>
              </a:r>
            </a:p>
          </p:txBody>
        </p:sp>
      </p:grpSp>
      <p:sp>
        <p:nvSpPr>
          <p:cNvPr id="26" name="Oval 19"/>
          <p:cNvSpPr>
            <a:spLocks noChangeArrowheads="1"/>
          </p:cNvSpPr>
          <p:nvPr/>
        </p:nvSpPr>
        <p:spPr bwMode="auto">
          <a:xfrm>
            <a:off x="3173630" y="1912845"/>
            <a:ext cx="969055" cy="973585"/>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ysClr val="window" lastClr="FFFFFF"/>
                </a:solidFill>
                <a:latin typeface="Arial" panose="020B0604020202020204" pitchFamily="34" charset="0"/>
                <a:ea typeface="微软雅黑" panose="020B0503020204020204" charset="-122"/>
              </a:rPr>
              <a:t>添加文本</a:t>
            </a:r>
          </a:p>
        </p:txBody>
      </p:sp>
      <p:sp>
        <p:nvSpPr>
          <p:cNvPr id="27" name="Oval 19"/>
          <p:cNvSpPr>
            <a:spLocks noChangeArrowheads="1"/>
          </p:cNvSpPr>
          <p:nvPr/>
        </p:nvSpPr>
        <p:spPr bwMode="auto">
          <a:xfrm>
            <a:off x="7916570" y="1928421"/>
            <a:ext cx="969055" cy="975144"/>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chemeClr val="bg1"/>
                </a:solidFill>
                <a:latin typeface="Arial" panose="020B0604020202020204" pitchFamily="34" charset="0"/>
                <a:ea typeface="微软雅黑" panose="020B0503020204020204" charset="-122"/>
              </a:rPr>
              <a:t>添加文本</a:t>
            </a:r>
          </a:p>
        </p:txBody>
      </p:sp>
      <p:sp>
        <p:nvSpPr>
          <p:cNvPr id="28" name="Oval 19"/>
          <p:cNvSpPr>
            <a:spLocks noChangeArrowheads="1"/>
          </p:cNvSpPr>
          <p:nvPr/>
        </p:nvSpPr>
        <p:spPr bwMode="auto">
          <a:xfrm>
            <a:off x="8356907" y="3059340"/>
            <a:ext cx="970604" cy="975144"/>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chemeClr val="bg1"/>
                </a:solidFill>
                <a:latin typeface="Arial" panose="020B0604020202020204" pitchFamily="34" charset="0"/>
                <a:ea typeface="微软雅黑" panose="020B0503020204020204" charset="-122"/>
              </a:rPr>
              <a:t>添加文本</a:t>
            </a:r>
          </a:p>
        </p:txBody>
      </p:sp>
      <p:sp>
        <p:nvSpPr>
          <p:cNvPr id="29" name="Oval 19"/>
          <p:cNvSpPr>
            <a:spLocks noChangeArrowheads="1"/>
          </p:cNvSpPr>
          <p:nvPr/>
        </p:nvSpPr>
        <p:spPr bwMode="auto">
          <a:xfrm>
            <a:off x="7964632" y="4177796"/>
            <a:ext cx="970604" cy="975144"/>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chemeClr val="bg1"/>
                </a:solidFill>
                <a:latin typeface="Arial" panose="020B0604020202020204" pitchFamily="34" charset="0"/>
                <a:ea typeface="微软雅黑" panose="020B0503020204020204" charset="-122"/>
              </a:rPr>
              <a:t>添加文本</a:t>
            </a:r>
          </a:p>
        </p:txBody>
      </p:sp>
      <p:sp>
        <p:nvSpPr>
          <p:cNvPr id="30" name="Oval 19"/>
          <p:cNvSpPr>
            <a:spLocks noChangeArrowheads="1"/>
          </p:cNvSpPr>
          <p:nvPr/>
        </p:nvSpPr>
        <p:spPr bwMode="auto">
          <a:xfrm>
            <a:off x="2739492" y="3021955"/>
            <a:ext cx="970604" cy="975144"/>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ysClr val="window" lastClr="FFFFFF"/>
                </a:solidFill>
                <a:latin typeface="Arial" panose="020B0604020202020204" pitchFamily="34" charset="0"/>
                <a:ea typeface="微软雅黑" panose="020B0503020204020204" charset="-122"/>
              </a:rPr>
              <a:t>添加文本</a:t>
            </a:r>
          </a:p>
        </p:txBody>
      </p:sp>
      <p:sp>
        <p:nvSpPr>
          <p:cNvPr id="31" name="Oval 19"/>
          <p:cNvSpPr>
            <a:spLocks noChangeArrowheads="1"/>
          </p:cNvSpPr>
          <p:nvPr/>
        </p:nvSpPr>
        <p:spPr bwMode="auto">
          <a:xfrm>
            <a:off x="3136419" y="4171564"/>
            <a:ext cx="970604" cy="975144"/>
          </a:xfrm>
          <a:prstGeom prst="ellipse">
            <a:avLst/>
          </a:prstGeom>
          <a:gradFill>
            <a:gsLst>
              <a:gs pos="0">
                <a:srgbClr val="E30000"/>
              </a:gs>
              <a:gs pos="100000">
                <a:srgbClr val="760303"/>
              </a:gs>
            </a:gsLst>
            <a:lin ang="5400000" scaled="0"/>
          </a:gradFill>
          <a:ln w="9525">
            <a:noFill/>
            <a:round/>
          </a:ln>
          <a:effectLst/>
        </p:spPr>
        <p:txBody>
          <a:bodyPr lIns="89477" tIns="44738" rIns="89477" bIns="44738" anchor="ctr"/>
          <a:lstStyle/>
          <a:p>
            <a:pPr algn="ctr">
              <a:lnSpc>
                <a:spcPct val="120000"/>
              </a:lnSpc>
              <a:defRPr/>
            </a:pPr>
            <a:r>
              <a:rPr lang="zh-CN" altLang="en-US" sz="1865" kern="0" dirty="0">
                <a:solidFill>
                  <a:sysClr val="window" lastClr="FFFFFF"/>
                </a:solidFill>
                <a:latin typeface="Arial" panose="020B0604020202020204" pitchFamily="34" charset="0"/>
                <a:ea typeface="微软雅黑" panose="020B0503020204020204" charset="-122"/>
              </a:rPr>
              <a:t>添加文本</a:t>
            </a:r>
          </a:p>
        </p:txBody>
      </p:sp>
      <p:sp>
        <p:nvSpPr>
          <p:cNvPr id="32" name="TextBox 31"/>
          <p:cNvSpPr txBox="1"/>
          <p:nvPr/>
        </p:nvSpPr>
        <p:spPr>
          <a:xfrm>
            <a:off x="1232450" y="1942379"/>
            <a:ext cx="1616912"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您的内容打在这里，或者通过复制您的文本后。</a:t>
            </a:r>
          </a:p>
        </p:txBody>
      </p:sp>
      <p:sp>
        <p:nvSpPr>
          <p:cNvPr id="2" name="TextBox 32"/>
          <p:cNvSpPr txBox="1"/>
          <p:nvPr/>
        </p:nvSpPr>
        <p:spPr>
          <a:xfrm>
            <a:off x="9208016" y="1942379"/>
            <a:ext cx="1595029"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a:t>
            </a:r>
            <a:r>
              <a:rPr lang="zh-CN" altLang="en-US" sz="1465">
                <a:solidFill>
                  <a:schemeClr val="tx1"/>
                </a:solidFill>
                <a:latin typeface="黑体" panose="02010600030101010101" charset="-122"/>
                <a:ea typeface="黑体" panose="02010600030101010101" charset="-122"/>
              </a:rPr>
              <a:t>文本后。</a:t>
            </a:r>
          </a:p>
        </p:txBody>
      </p:sp>
      <p:sp>
        <p:nvSpPr>
          <p:cNvPr id="34" name="TextBox 33"/>
          <p:cNvSpPr txBox="1"/>
          <p:nvPr/>
        </p:nvSpPr>
        <p:spPr>
          <a:xfrm>
            <a:off x="839223" y="3226783"/>
            <a:ext cx="1595029"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您的内容打在这里，或者通过复制您的文本后。</a:t>
            </a:r>
          </a:p>
        </p:txBody>
      </p:sp>
      <p:sp>
        <p:nvSpPr>
          <p:cNvPr id="35" name="TextBox 34"/>
          <p:cNvSpPr txBox="1"/>
          <p:nvPr/>
        </p:nvSpPr>
        <p:spPr>
          <a:xfrm>
            <a:off x="9664526" y="3226783"/>
            <a:ext cx="1595029"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a:t>
            </a:r>
            <a:r>
              <a:rPr lang="zh-CN" altLang="en-US" sz="1465">
                <a:solidFill>
                  <a:schemeClr val="tx1"/>
                </a:solidFill>
                <a:latin typeface="黑体" panose="02010600030101010101" charset="-122"/>
                <a:ea typeface="黑体" panose="02010600030101010101" charset="-122"/>
              </a:rPr>
              <a:t>文本后。</a:t>
            </a:r>
          </a:p>
        </p:txBody>
      </p:sp>
      <p:sp>
        <p:nvSpPr>
          <p:cNvPr id="36" name="TextBox 35"/>
          <p:cNvSpPr txBox="1"/>
          <p:nvPr/>
        </p:nvSpPr>
        <p:spPr>
          <a:xfrm>
            <a:off x="9233220" y="4345240"/>
            <a:ext cx="1595029"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a:t>
            </a:r>
            <a:r>
              <a:rPr lang="zh-CN" altLang="en-US" sz="1465">
                <a:solidFill>
                  <a:schemeClr val="tx1"/>
                </a:solidFill>
                <a:latin typeface="黑体" panose="02010600030101010101" charset="-122"/>
                <a:ea typeface="黑体" panose="02010600030101010101" charset="-122"/>
              </a:rPr>
              <a:t>文本后。</a:t>
            </a:r>
          </a:p>
        </p:txBody>
      </p:sp>
      <p:sp>
        <p:nvSpPr>
          <p:cNvPr id="37" name="TextBox 36"/>
          <p:cNvSpPr txBox="1"/>
          <p:nvPr/>
        </p:nvSpPr>
        <p:spPr>
          <a:xfrm>
            <a:off x="1232448" y="4345240"/>
            <a:ext cx="1595029" cy="961390"/>
          </a:xfrm>
          <a:prstGeom prst="rect">
            <a:avLst/>
          </a:prstGeom>
          <a:noFill/>
        </p:spPr>
        <p:txBody>
          <a:bodyPr wrap="square" lIns="89477" tIns="44738" rIns="89477" bIns="44738" rtlCol="0">
            <a:spAutoFit/>
          </a:bodyPr>
          <a:lstStyle/>
          <a:p>
            <a:pPr>
              <a:lnSpc>
                <a:spcPct val="130000"/>
              </a:lnSpc>
            </a:pPr>
            <a:r>
              <a:rPr lang="zh-CN" altLang="en-US" sz="1465" dirty="0">
                <a:solidFill>
                  <a:schemeClr val="tx1"/>
                </a:solidFill>
                <a:latin typeface="黑体" panose="02010600030101010101" charset="-122"/>
                <a:ea typeface="黑体" panose="02010600030101010101" charset="-122"/>
              </a:rPr>
              <a:t>您的内容打在这里，或者通过复制您的</a:t>
            </a:r>
            <a:r>
              <a:rPr lang="zh-CN" altLang="en-US" sz="1465">
                <a:solidFill>
                  <a:schemeClr val="tx1"/>
                </a:solidFill>
                <a:latin typeface="黑体" panose="02010600030101010101" charset="-122"/>
                <a:ea typeface="黑体" panose="02010600030101010101" charset="-122"/>
              </a:rPr>
              <a:t>文本后。</a:t>
            </a: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 calcmode="lin" valueType="num">
                                      <p:cBhvr>
                                        <p:cTn id="13" dur="500" fill="hold"/>
                                        <p:tgtEl>
                                          <p:spTgt spid="23"/>
                                        </p:tgtEl>
                                        <p:attrNameLst>
                                          <p:attrName>style.rotation</p:attrName>
                                        </p:attrNameLst>
                                      </p:cBhvr>
                                      <p:tavLst>
                                        <p:tav tm="0">
                                          <p:val>
                                            <p:fltVal val="360"/>
                                          </p:val>
                                        </p:tav>
                                        <p:tav tm="100000">
                                          <p:val>
                                            <p:fltVal val="0"/>
                                          </p:val>
                                        </p:tav>
                                      </p:tavLst>
                                    </p:anim>
                                    <p:animEffect transition="in" filter="fade">
                                      <p:cBhvr>
                                        <p:cTn id="14" dur="500"/>
                                        <p:tgtEl>
                                          <p:spTgt spid="2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right)">
                                      <p:cBhvr>
                                        <p:cTn id="27" dur="500"/>
                                        <p:tgtEl>
                                          <p:spTgt spid="14"/>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right)">
                                      <p:cBhvr>
                                        <p:cTn id="31" dur="500"/>
                                        <p:tgtEl>
                                          <p:spTgt spid="17"/>
                                        </p:tgtEl>
                                      </p:cBhvr>
                                    </p:animEffect>
                                  </p:childTnLst>
                                </p:cTn>
                              </p:par>
                              <p:par>
                                <p:cTn id="32" presetID="22" presetClass="entr" presetSubtype="2"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right)">
                                      <p:cBhvr>
                                        <p:cTn id="34" dur="500"/>
                                        <p:tgtEl>
                                          <p:spTgt spid="18"/>
                                        </p:tgtEl>
                                      </p:cBhvr>
                                    </p:animEffect>
                                  </p:childTnLst>
                                </p:cTn>
                              </p:par>
                              <p:par>
                                <p:cTn id="35" presetID="22" presetClass="entr" presetSubtype="2"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right)">
                                      <p:cBhvr>
                                        <p:cTn id="37" dur="500"/>
                                        <p:tgtEl>
                                          <p:spTgt spid="19"/>
                                        </p:tgtEl>
                                      </p:cBhvr>
                                    </p:animEffect>
                                  </p:childTnLst>
                                </p:cTn>
                              </p:par>
                              <p:par>
                                <p:cTn id="38" presetID="22" presetClass="entr" presetSubtype="8"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2000"/>
                            </p:stCondLst>
                            <p:childTnLst>
                              <p:par>
                                <p:cTn id="48" presetID="52"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Scale>
                                      <p:cBhvr>
                                        <p:cTn id="50"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6"/>
                                        </p:tgtEl>
                                        <p:attrNameLst>
                                          <p:attrName>ppt_x</p:attrName>
                                          <p:attrName>ppt_y</p:attrName>
                                        </p:attrNameLst>
                                      </p:cBhvr>
                                    </p:animMotion>
                                    <p:animEffect transition="in" filter="fade">
                                      <p:cBhvr>
                                        <p:cTn id="52" dur="1000"/>
                                        <p:tgtEl>
                                          <p:spTgt spid="26"/>
                                        </p:tgtEl>
                                      </p:cBhvr>
                                    </p:animEffect>
                                  </p:childTnLst>
                                </p:cTn>
                              </p:par>
                              <p:par>
                                <p:cTn id="53" presetID="52" presetClass="entr" presetSubtype="0" fill="hold" grpId="0" nodeType="withEffect">
                                  <p:stCondLst>
                                    <p:cond delay="200"/>
                                  </p:stCondLst>
                                  <p:childTnLst>
                                    <p:set>
                                      <p:cBhvr>
                                        <p:cTn id="54" dur="1" fill="hold">
                                          <p:stCondLst>
                                            <p:cond delay="0"/>
                                          </p:stCondLst>
                                        </p:cTn>
                                        <p:tgtEl>
                                          <p:spTgt spid="27"/>
                                        </p:tgtEl>
                                        <p:attrNameLst>
                                          <p:attrName>style.visibility</p:attrName>
                                        </p:attrNameLst>
                                      </p:cBhvr>
                                      <p:to>
                                        <p:strVal val="visible"/>
                                      </p:to>
                                    </p:set>
                                    <p:animScale>
                                      <p:cBhvr>
                                        <p:cTn id="5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7"/>
                                        </p:tgtEl>
                                        <p:attrNameLst>
                                          <p:attrName>ppt_x</p:attrName>
                                          <p:attrName>ppt_y</p:attrName>
                                        </p:attrNameLst>
                                      </p:cBhvr>
                                    </p:animMotion>
                                    <p:animEffect transition="in" filter="fade">
                                      <p:cBhvr>
                                        <p:cTn id="57" dur="1000"/>
                                        <p:tgtEl>
                                          <p:spTgt spid="27"/>
                                        </p:tgtEl>
                                      </p:cBhvr>
                                    </p:animEffect>
                                  </p:childTnLst>
                                </p:cTn>
                              </p:par>
                              <p:par>
                                <p:cTn id="58" presetID="52" presetClass="entr" presetSubtype="0" fill="hold" grpId="0" nodeType="withEffect">
                                  <p:stCondLst>
                                    <p:cond delay="400"/>
                                  </p:stCondLst>
                                  <p:childTnLst>
                                    <p:set>
                                      <p:cBhvr>
                                        <p:cTn id="59" dur="1" fill="hold">
                                          <p:stCondLst>
                                            <p:cond delay="0"/>
                                          </p:stCondLst>
                                        </p:cTn>
                                        <p:tgtEl>
                                          <p:spTgt spid="30"/>
                                        </p:tgtEl>
                                        <p:attrNameLst>
                                          <p:attrName>style.visibility</p:attrName>
                                        </p:attrNameLst>
                                      </p:cBhvr>
                                      <p:to>
                                        <p:strVal val="visible"/>
                                      </p:to>
                                    </p:set>
                                    <p:animScale>
                                      <p:cBhvr>
                                        <p:cTn id="60"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30"/>
                                        </p:tgtEl>
                                        <p:attrNameLst>
                                          <p:attrName>ppt_x</p:attrName>
                                          <p:attrName>ppt_y</p:attrName>
                                        </p:attrNameLst>
                                      </p:cBhvr>
                                    </p:animMotion>
                                    <p:animEffect transition="in" filter="fade">
                                      <p:cBhvr>
                                        <p:cTn id="62" dur="1000"/>
                                        <p:tgtEl>
                                          <p:spTgt spid="30"/>
                                        </p:tgtEl>
                                      </p:cBhvr>
                                    </p:animEffect>
                                  </p:childTnLst>
                                </p:cTn>
                              </p:par>
                              <p:par>
                                <p:cTn id="63" presetID="52" presetClass="entr" presetSubtype="0" fill="hold" grpId="0" nodeType="withEffect">
                                  <p:stCondLst>
                                    <p:cond delay="600"/>
                                  </p:stCondLst>
                                  <p:childTnLst>
                                    <p:set>
                                      <p:cBhvr>
                                        <p:cTn id="64" dur="1" fill="hold">
                                          <p:stCondLst>
                                            <p:cond delay="0"/>
                                          </p:stCondLst>
                                        </p:cTn>
                                        <p:tgtEl>
                                          <p:spTgt spid="28"/>
                                        </p:tgtEl>
                                        <p:attrNameLst>
                                          <p:attrName>style.visibility</p:attrName>
                                        </p:attrNameLst>
                                      </p:cBhvr>
                                      <p:to>
                                        <p:strVal val="visible"/>
                                      </p:to>
                                    </p:set>
                                    <p:animScale>
                                      <p:cBhvr>
                                        <p:cTn id="6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28"/>
                                        </p:tgtEl>
                                        <p:attrNameLst>
                                          <p:attrName>ppt_x</p:attrName>
                                          <p:attrName>ppt_y</p:attrName>
                                        </p:attrNameLst>
                                      </p:cBhvr>
                                    </p:animMotion>
                                    <p:animEffect transition="in" filter="fade">
                                      <p:cBhvr>
                                        <p:cTn id="67" dur="1000"/>
                                        <p:tgtEl>
                                          <p:spTgt spid="28"/>
                                        </p:tgtEl>
                                      </p:cBhvr>
                                    </p:animEffect>
                                  </p:childTnLst>
                                </p:cTn>
                              </p:par>
                              <p:par>
                                <p:cTn id="68" presetID="52" presetClass="entr" presetSubtype="0" fill="hold" grpId="0" nodeType="withEffect">
                                  <p:stCondLst>
                                    <p:cond delay="800"/>
                                  </p:stCondLst>
                                  <p:childTnLst>
                                    <p:set>
                                      <p:cBhvr>
                                        <p:cTn id="69" dur="1" fill="hold">
                                          <p:stCondLst>
                                            <p:cond delay="0"/>
                                          </p:stCondLst>
                                        </p:cTn>
                                        <p:tgtEl>
                                          <p:spTgt spid="31"/>
                                        </p:tgtEl>
                                        <p:attrNameLst>
                                          <p:attrName>style.visibility</p:attrName>
                                        </p:attrNameLst>
                                      </p:cBhvr>
                                      <p:to>
                                        <p:strVal val="visible"/>
                                      </p:to>
                                    </p:set>
                                    <p:animScale>
                                      <p:cBhvr>
                                        <p:cTn id="70"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31"/>
                                        </p:tgtEl>
                                        <p:attrNameLst>
                                          <p:attrName>ppt_x</p:attrName>
                                          <p:attrName>ppt_y</p:attrName>
                                        </p:attrNameLst>
                                      </p:cBhvr>
                                    </p:animMotion>
                                    <p:animEffect transition="in" filter="fade">
                                      <p:cBhvr>
                                        <p:cTn id="72" dur="1000"/>
                                        <p:tgtEl>
                                          <p:spTgt spid="31"/>
                                        </p:tgtEl>
                                      </p:cBhvr>
                                    </p:animEffect>
                                  </p:childTnLst>
                                </p:cTn>
                              </p:par>
                              <p:par>
                                <p:cTn id="73" presetID="52" presetClass="entr" presetSubtype="0" fill="hold" grpId="0" nodeType="withEffect">
                                  <p:stCondLst>
                                    <p:cond delay="1000"/>
                                  </p:stCondLst>
                                  <p:childTnLst>
                                    <p:set>
                                      <p:cBhvr>
                                        <p:cTn id="74" dur="1" fill="hold">
                                          <p:stCondLst>
                                            <p:cond delay="0"/>
                                          </p:stCondLst>
                                        </p:cTn>
                                        <p:tgtEl>
                                          <p:spTgt spid="29"/>
                                        </p:tgtEl>
                                        <p:attrNameLst>
                                          <p:attrName>style.visibility</p:attrName>
                                        </p:attrNameLst>
                                      </p:cBhvr>
                                      <p:to>
                                        <p:strVal val="visible"/>
                                      </p:to>
                                    </p:set>
                                    <p:animScale>
                                      <p:cBhvr>
                                        <p:cTn id="75"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29"/>
                                        </p:tgtEl>
                                        <p:attrNameLst>
                                          <p:attrName>ppt_x</p:attrName>
                                          <p:attrName>ppt_y</p:attrName>
                                        </p:attrNameLst>
                                      </p:cBhvr>
                                    </p:animMotion>
                                    <p:animEffect transition="in" filter="fade">
                                      <p:cBhvr>
                                        <p:cTn id="77" dur="1000"/>
                                        <p:tgtEl>
                                          <p:spTgt spid="29"/>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left)">
                                      <p:cBhvr>
                                        <p:cTn id="81" dur="500"/>
                                        <p:tgtEl>
                                          <p:spTgt spid="3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
                                        </p:tgtEl>
                                        <p:attrNameLst>
                                          <p:attrName>style.visibility</p:attrName>
                                        </p:attrNameLst>
                                      </p:cBhvr>
                                      <p:to>
                                        <p:strVal val="visible"/>
                                      </p:to>
                                    </p:set>
                                    <p:animEffect transition="in" filter="wipe(left)">
                                      <p:cBhvr>
                                        <p:cTn id="84" dur="500"/>
                                        <p:tgtEl>
                                          <p:spTgt spid="2"/>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500"/>
                                        <p:tgtEl>
                                          <p:spTgt spid="3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wipe(left)">
                                      <p:cBhvr>
                                        <p:cTn id="90" dur="500"/>
                                        <p:tgtEl>
                                          <p:spTgt spid="3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wipe(left)">
                                      <p:cBhvr>
                                        <p:cTn id="9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13" grpId="0" bldLvl="0" animBg="1"/>
      <p:bldP spid="14" grpId="0" bldLvl="0" animBg="1"/>
      <p:bldP spid="15" grpId="0" bldLvl="0" animBg="1"/>
      <p:bldP spid="16" grpId="0" bldLvl="0" animBg="1"/>
      <p:bldP spid="26" grpId="0" bldLvl="0" animBg="1"/>
      <p:bldP spid="27" grpId="0" bldLvl="0" animBg="1"/>
      <p:bldP spid="28" grpId="0" bldLvl="0" animBg="1"/>
      <p:bldP spid="29" grpId="0" bldLvl="0" animBg="1"/>
      <p:bldP spid="30" grpId="0" bldLvl="0" animBg="1"/>
      <p:bldP spid="31" grpId="0" bldLvl="0" animBg="1"/>
      <p:bldP spid="32" grpId="0"/>
      <p:bldP spid="2" grpId="0"/>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67" name="组合 66"/>
          <p:cNvGrpSpPr/>
          <p:nvPr/>
        </p:nvGrpSpPr>
        <p:grpSpPr>
          <a:xfrm>
            <a:off x="2893148" y="2618180"/>
            <a:ext cx="2162723" cy="1948835"/>
            <a:chOff x="2975573" y="2990925"/>
            <a:chExt cx="2162723" cy="1948834"/>
          </a:xfrm>
        </p:grpSpPr>
        <p:sp>
          <p:nvSpPr>
            <p:cNvPr id="68" name="Oval 21"/>
            <p:cNvSpPr>
              <a:spLocks noChangeArrowheads="1"/>
            </p:cNvSpPr>
            <p:nvPr/>
          </p:nvSpPr>
          <p:spPr bwMode="auto">
            <a:xfrm rot="17150482">
              <a:off x="2976315" y="3437573"/>
              <a:ext cx="1501444" cy="1502927"/>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69"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0"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71" name="组合 70"/>
          <p:cNvGrpSpPr/>
          <p:nvPr/>
        </p:nvGrpSpPr>
        <p:grpSpPr>
          <a:xfrm>
            <a:off x="4601419" y="1628304"/>
            <a:ext cx="1880967" cy="2594279"/>
            <a:chOff x="4683845" y="2001050"/>
            <a:chExt cx="1880966" cy="2594278"/>
          </a:xfrm>
        </p:grpSpPr>
        <p:sp>
          <p:nvSpPr>
            <p:cNvPr id="72"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3" name="Oval 24"/>
            <p:cNvSpPr>
              <a:spLocks noChangeArrowheads="1"/>
            </p:cNvSpPr>
            <p:nvPr/>
          </p:nvSpPr>
          <p:spPr bwMode="auto">
            <a:xfrm rot="17150482">
              <a:off x="4683178" y="2001717"/>
              <a:ext cx="1685063" cy="1683730"/>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4"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75" name="组合 74"/>
          <p:cNvGrpSpPr/>
          <p:nvPr/>
        </p:nvGrpSpPr>
        <p:grpSpPr>
          <a:xfrm>
            <a:off x="5412732" y="3325300"/>
            <a:ext cx="2638471" cy="2407255"/>
            <a:chOff x="5495158" y="3698044"/>
            <a:chExt cx="2638470" cy="2407255"/>
          </a:xfrm>
        </p:grpSpPr>
        <p:sp>
          <p:nvSpPr>
            <p:cNvPr id="76"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7" name="Oval 26"/>
            <p:cNvSpPr>
              <a:spLocks noChangeArrowheads="1"/>
            </p:cNvSpPr>
            <p:nvPr/>
          </p:nvSpPr>
          <p:spPr bwMode="auto">
            <a:xfrm rot="17150482">
              <a:off x="5495908" y="4255641"/>
              <a:ext cx="1848908" cy="1850408"/>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7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79" name="组合 78"/>
          <p:cNvGrpSpPr/>
          <p:nvPr/>
        </p:nvGrpSpPr>
        <p:grpSpPr>
          <a:xfrm>
            <a:off x="7444351" y="2007415"/>
            <a:ext cx="2172464" cy="2172361"/>
            <a:chOff x="7526776" y="2380159"/>
            <a:chExt cx="2172464" cy="2172361"/>
          </a:xfrm>
        </p:grpSpPr>
        <p:sp>
          <p:nvSpPr>
            <p:cNvPr id="80" name="Oval 27"/>
            <p:cNvSpPr>
              <a:spLocks noChangeArrowheads="1"/>
            </p:cNvSpPr>
            <p:nvPr/>
          </p:nvSpPr>
          <p:spPr bwMode="auto">
            <a:xfrm rot="17150482">
              <a:off x="7526827" y="2380108"/>
              <a:ext cx="2172361" cy="2172464"/>
            </a:xfrm>
            <a:prstGeom prst="ellipse">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sp>
          <p:nvSpPr>
            <p:cNvPr id="82"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355">
                <a:solidFill>
                  <a:srgbClr val="000000"/>
                </a:solidFill>
                <a:latin typeface="Calibri" panose="020F0502020204030204" charset="0"/>
                <a:sym typeface="宋体" panose="02010600030101010101" pitchFamily="2" charset="-122"/>
              </a:endParaRPr>
            </a:p>
          </p:txBody>
        </p:sp>
      </p:grpSp>
      <p:grpSp>
        <p:nvGrpSpPr>
          <p:cNvPr id="83" name="组合 82"/>
          <p:cNvGrpSpPr/>
          <p:nvPr/>
        </p:nvGrpSpPr>
        <p:grpSpPr>
          <a:xfrm>
            <a:off x="3081926" y="3348232"/>
            <a:ext cx="1097280" cy="917608"/>
            <a:chOff x="3164350" y="3720976"/>
            <a:chExt cx="1097280" cy="917608"/>
          </a:xfrm>
        </p:grpSpPr>
        <p:sp>
          <p:nvSpPr>
            <p:cNvPr id="84" name="TextBox 8"/>
            <p:cNvSpPr>
              <a:spLocks noChangeArrowheads="1"/>
            </p:cNvSpPr>
            <p:nvPr/>
          </p:nvSpPr>
          <p:spPr bwMode="auto">
            <a:xfrm>
              <a:off x="3164350" y="4253774"/>
              <a:ext cx="109728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85" name="TextBox 38"/>
            <p:cNvSpPr>
              <a:spLocks noChangeArrowheads="1"/>
            </p:cNvSpPr>
            <p:nvPr/>
          </p:nvSpPr>
          <p:spPr bwMode="auto">
            <a:xfrm>
              <a:off x="3359668" y="3720976"/>
              <a:ext cx="69088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spc="-113" dirty="0">
                  <a:solidFill>
                    <a:srgbClr val="CB1B3D"/>
                  </a:solidFill>
                  <a:latin typeface="微软雅黑" panose="020B0503020204020204" charset="-122"/>
                  <a:ea typeface="微软雅黑" panose="020B0503020204020204" charset="-122"/>
                  <a:sym typeface="方正黑体简体" pitchFamily="2" charset="-122"/>
                </a:rPr>
                <a:t>01</a:t>
              </a:r>
              <a:endParaRPr lang="zh-CN" altLang="en-US" sz="3600" spc="-113"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86" name="组合 85"/>
          <p:cNvGrpSpPr/>
          <p:nvPr/>
        </p:nvGrpSpPr>
        <p:grpSpPr>
          <a:xfrm>
            <a:off x="4881163" y="1970566"/>
            <a:ext cx="1197499" cy="959005"/>
            <a:chOff x="4963588" y="2343309"/>
            <a:chExt cx="1197499" cy="959004"/>
          </a:xfrm>
        </p:grpSpPr>
        <p:sp>
          <p:nvSpPr>
            <p:cNvPr id="87" name="TextBox 8"/>
            <p:cNvSpPr>
              <a:spLocks noChangeArrowheads="1"/>
            </p:cNvSpPr>
            <p:nvPr/>
          </p:nvSpPr>
          <p:spPr bwMode="auto">
            <a:xfrm>
              <a:off x="4963588" y="2917503"/>
              <a:ext cx="1197499"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88" name="TextBox 39"/>
            <p:cNvSpPr>
              <a:spLocks noChangeArrowheads="1"/>
            </p:cNvSpPr>
            <p:nvPr/>
          </p:nvSpPr>
          <p:spPr bwMode="auto">
            <a:xfrm>
              <a:off x="5162468" y="2343309"/>
              <a:ext cx="718820" cy="67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02</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89" name="组合 88"/>
          <p:cNvGrpSpPr/>
          <p:nvPr/>
        </p:nvGrpSpPr>
        <p:grpSpPr>
          <a:xfrm>
            <a:off x="5789285" y="4362815"/>
            <a:ext cx="1097280" cy="968326"/>
            <a:chOff x="5871708" y="4735561"/>
            <a:chExt cx="1097280" cy="968326"/>
          </a:xfrm>
        </p:grpSpPr>
        <p:sp>
          <p:nvSpPr>
            <p:cNvPr id="90" name="TextBox 8"/>
            <p:cNvSpPr>
              <a:spLocks noChangeArrowheads="1"/>
            </p:cNvSpPr>
            <p:nvPr/>
          </p:nvSpPr>
          <p:spPr bwMode="auto">
            <a:xfrm>
              <a:off x="5871708" y="5319077"/>
              <a:ext cx="109728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8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18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91" name="TextBox 40"/>
            <p:cNvSpPr>
              <a:spLocks noChangeArrowheads="1"/>
            </p:cNvSpPr>
            <p:nvPr/>
          </p:nvSpPr>
          <p:spPr bwMode="auto">
            <a:xfrm>
              <a:off x="6030914" y="4735561"/>
              <a:ext cx="71882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03</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92" name="组合 91"/>
          <p:cNvGrpSpPr/>
          <p:nvPr/>
        </p:nvGrpSpPr>
        <p:grpSpPr>
          <a:xfrm>
            <a:off x="7969521" y="2622266"/>
            <a:ext cx="1198880" cy="1064162"/>
            <a:chOff x="8051945" y="2995009"/>
            <a:chExt cx="1198880" cy="1064161"/>
          </a:xfrm>
        </p:grpSpPr>
        <p:sp>
          <p:nvSpPr>
            <p:cNvPr id="93" name="TextBox 8"/>
            <p:cNvSpPr>
              <a:spLocks noChangeArrowheads="1"/>
            </p:cNvSpPr>
            <p:nvPr/>
          </p:nvSpPr>
          <p:spPr bwMode="auto">
            <a:xfrm>
              <a:off x="8051945" y="3641340"/>
              <a:ext cx="1198880" cy="41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2000" b="1" dirty="0">
                  <a:solidFill>
                    <a:srgbClr val="CB1B3D"/>
                  </a:solidFill>
                  <a:latin typeface="微软雅黑" panose="020B0503020204020204" charset="-122"/>
                  <a:ea typeface="微软雅黑" panose="020B0503020204020204" charset="-122"/>
                  <a:sym typeface="微软雅黑" panose="020B0503020204020204" charset="-122"/>
                </a:rPr>
                <a:t>添加标题</a:t>
              </a:r>
              <a:endParaRPr lang="en-US" sz="2000" b="1" dirty="0">
                <a:solidFill>
                  <a:srgbClr val="CB1B3D"/>
                </a:solidFill>
                <a:latin typeface="微软雅黑" panose="020B0503020204020204" charset="-122"/>
                <a:ea typeface="微软雅黑" panose="020B0503020204020204" charset="-122"/>
                <a:sym typeface="微软雅黑" panose="020B0503020204020204" charset="-122"/>
              </a:endParaRPr>
            </a:p>
          </p:txBody>
        </p:sp>
        <p:sp>
          <p:nvSpPr>
            <p:cNvPr id="94" name="TextBox 41"/>
            <p:cNvSpPr>
              <a:spLocks noChangeArrowheads="1"/>
            </p:cNvSpPr>
            <p:nvPr/>
          </p:nvSpPr>
          <p:spPr bwMode="auto">
            <a:xfrm>
              <a:off x="8255446" y="2995009"/>
              <a:ext cx="718820" cy="678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CB1B3D"/>
                  </a:solidFill>
                  <a:latin typeface="微软雅黑" panose="020B0503020204020204" charset="-122"/>
                  <a:ea typeface="微软雅黑" panose="020B0503020204020204" charset="-122"/>
                  <a:sym typeface="方正黑体简体" pitchFamily="2" charset="-122"/>
                </a:rPr>
                <a:t>04</a:t>
              </a:r>
              <a:endParaRPr lang="zh-CN" altLang="en-US" sz="3600" dirty="0">
                <a:solidFill>
                  <a:srgbClr val="CB1B3D"/>
                </a:solidFill>
                <a:latin typeface="微软雅黑" panose="020B0503020204020204" charset="-122"/>
                <a:ea typeface="微软雅黑" panose="020B0503020204020204" charset="-122"/>
                <a:sym typeface="方正黑体简体" pitchFamily="2" charset="-122"/>
              </a:endParaRPr>
            </a:p>
          </p:txBody>
        </p:sp>
      </p:grpSp>
      <p:grpSp>
        <p:nvGrpSpPr>
          <p:cNvPr id="95" name="组合 54"/>
          <p:cNvGrpSpPr/>
          <p:nvPr/>
        </p:nvGrpSpPr>
        <p:grpSpPr bwMode="auto">
          <a:xfrm>
            <a:off x="909842" y="4730411"/>
            <a:ext cx="3438343" cy="950096"/>
            <a:chOff x="0" y="-92391"/>
            <a:chExt cx="3438337" cy="950711"/>
          </a:xfrm>
        </p:grpSpPr>
        <p:sp>
          <p:nvSpPr>
            <p:cNvPr id="96" name="TextBox 55"/>
            <p:cNvSpPr>
              <a:spLocks noChangeArrowheads="1"/>
            </p:cNvSpPr>
            <p:nvPr/>
          </p:nvSpPr>
          <p:spPr bwMode="auto">
            <a:xfrm>
              <a:off x="0" y="419251"/>
              <a:ext cx="3354009" cy="43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grpSp>
          <p:nvGrpSpPr>
            <p:cNvPr id="97" name="组合 56"/>
            <p:cNvGrpSpPr/>
            <p:nvPr/>
          </p:nvGrpSpPr>
          <p:grpSpPr bwMode="auto">
            <a:xfrm>
              <a:off x="2790265" y="-92391"/>
              <a:ext cx="648072" cy="518495"/>
              <a:chOff x="-563744" y="-193262"/>
              <a:chExt cx="648072" cy="518495"/>
            </a:xfrm>
          </p:grpSpPr>
          <p:sp>
            <p:nvSpPr>
              <p:cNvPr id="98" name="矩形 57"/>
              <p:cNvSpPr>
                <a:spLocks noChangeArrowheads="1"/>
              </p:cNvSpPr>
              <p:nvPr/>
            </p:nvSpPr>
            <p:spPr bwMode="auto">
              <a:xfrm>
                <a:off x="-537457" y="-174098"/>
                <a:ext cx="454398"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bg1"/>
                  </a:solidFill>
                  <a:latin typeface="Calibri" panose="020F0502020204030204" charset="0"/>
                  <a:sym typeface="宋体" panose="02010600030101010101" pitchFamily="2" charset="-122"/>
                </a:endParaRPr>
              </a:p>
            </p:txBody>
          </p:sp>
          <p:sp>
            <p:nvSpPr>
              <p:cNvPr id="99" name="TextBox 58"/>
              <p:cNvSpPr>
                <a:spLocks noChangeArrowheads="1"/>
              </p:cNvSpPr>
              <p:nvPr/>
            </p:nvSpPr>
            <p:spPr bwMode="auto">
              <a:xfrm>
                <a:off x="-563744" y="-193262"/>
                <a:ext cx="648072"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cs typeface="Calibri" panose="020F0502020204030204" charset="0"/>
                    <a:sym typeface="Calibri" panose="020F0502020204030204" charset="0"/>
                  </a:rPr>
                  <a:t>01</a:t>
                </a:r>
                <a:endParaRPr lang="zh-CN" altLang="en-US" sz="2800" dirty="0">
                  <a:solidFill>
                    <a:schemeClr val="bg1"/>
                  </a:solidFill>
                  <a:latin typeface="黑体" panose="02010600030101010101" charset="-122"/>
                  <a:ea typeface="黑体" panose="02010600030101010101" charset="-122"/>
                  <a:sym typeface="宋体" panose="02010600030101010101" pitchFamily="2" charset="-122"/>
                </a:endParaRPr>
              </a:p>
            </p:txBody>
          </p:sp>
        </p:grpSp>
      </p:grpSp>
      <p:grpSp>
        <p:nvGrpSpPr>
          <p:cNvPr id="100" name="组合 99"/>
          <p:cNvGrpSpPr/>
          <p:nvPr/>
        </p:nvGrpSpPr>
        <p:grpSpPr>
          <a:xfrm>
            <a:off x="7854920" y="953168"/>
            <a:ext cx="3288680" cy="998766"/>
            <a:chOff x="8017316" y="1341535"/>
            <a:chExt cx="3288680" cy="998766"/>
          </a:xfrm>
        </p:grpSpPr>
        <p:sp>
          <p:nvSpPr>
            <p:cNvPr id="101" name="TextBox 60"/>
            <p:cNvSpPr>
              <a:spLocks noChangeArrowheads="1"/>
            </p:cNvSpPr>
            <p:nvPr/>
          </p:nvSpPr>
          <p:spPr bwMode="auto">
            <a:xfrm>
              <a:off x="8017316" y="1901516"/>
              <a:ext cx="3288680" cy="438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grpSp>
          <p:nvGrpSpPr>
            <p:cNvPr id="102" name="组合 61"/>
            <p:cNvGrpSpPr/>
            <p:nvPr/>
          </p:nvGrpSpPr>
          <p:grpSpPr bwMode="auto">
            <a:xfrm>
              <a:off x="8119108" y="1341535"/>
              <a:ext cx="647958" cy="518160"/>
              <a:chOff x="656386" y="-531236"/>
              <a:chExt cx="648074" cy="518495"/>
            </a:xfrm>
          </p:grpSpPr>
          <p:sp>
            <p:nvSpPr>
              <p:cNvPr id="103" name="矩形 62"/>
              <p:cNvSpPr>
                <a:spLocks noChangeArrowheads="1"/>
              </p:cNvSpPr>
              <p:nvPr/>
            </p:nvSpPr>
            <p:spPr bwMode="auto">
              <a:xfrm>
                <a:off x="669113" y="-489583"/>
                <a:ext cx="566603"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bg2">
                      <a:lumMod val="10000"/>
                    </a:schemeClr>
                  </a:solidFill>
                  <a:latin typeface="Calibri" panose="020F0502020204030204" charset="0"/>
                  <a:sym typeface="宋体" panose="02010600030101010101" pitchFamily="2" charset="-122"/>
                </a:endParaRPr>
              </a:p>
            </p:txBody>
          </p:sp>
          <p:sp>
            <p:nvSpPr>
              <p:cNvPr id="109" name="TextBox 63"/>
              <p:cNvSpPr>
                <a:spLocks noChangeArrowheads="1"/>
              </p:cNvSpPr>
              <p:nvPr/>
            </p:nvSpPr>
            <p:spPr bwMode="auto">
              <a:xfrm>
                <a:off x="656386" y="-531236"/>
                <a:ext cx="648074"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cs typeface="Calibri" panose="020F0502020204030204" charset="0"/>
                    <a:sym typeface="Calibri" panose="020F0502020204030204" charset="0"/>
                  </a:rPr>
                  <a:t>04</a:t>
                </a:r>
                <a:endParaRPr lang="zh-CN" altLang="en-US" sz="2800" dirty="0">
                  <a:solidFill>
                    <a:schemeClr val="bg1"/>
                  </a:solidFill>
                  <a:latin typeface="黑体" panose="02010600030101010101" charset="-122"/>
                  <a:ea typeface="黑体" panose="02010600030101010101" charset="-122"/>
                  <a:sym typeface="宋体" panose="02010600030101010101" pitchFamily="2" charset="-122"/>
                </a:endParaRPr>
              </a:p>
            </p:txBody>
          </p:sp>
        </p:grpSp>
      </p:grpSp>
      <p:grpSp>
        <p:nvGrpSpPr>
          <p:cNvPr id="110" name="组合 64"/>
          <p:cNvGrpSpPr/>
          <p:nvPr/>
        </p:nvGrpSpPr>
        <p:grpSpPr bwMode="auto">
          <a:xfrm>
            <a:off x="1137235" y="1834673"/>
            <a:ext cx="3159047" cy="1209762"/>
            <a:chOff x="378327" y="-13832"/>
            <a:chExt cx="3159401" cy="1211338"/>
          </a:xfrm>
        </p:grpSpPr>
        <p:sp>
          <p:nvSpPr>
            <p:cNvPr id="111" name="TextBox 65"/>
            <p:cNvSpPr>
              <a:spLocks noChangeArrowheads="1"/>
            </p:cNvSpPr>
            <p:nvPr/>
          </p:nvSpPr>
          <p:spPr bwMode="auto">
            <a:xfrm>
              <a:off x="378327" y="544512"/>
              <a:ext cx="3159401" cy="652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pPr algn="r"/>
              <a:endParaRPr lang="zh-CN" altLang="en-US" sz="1100"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112" name="矩形 66"/>
            <p:cNvSpPr>
              <a:spLocks noChangeArrowheads="1"/>
            </p:cNvSpPr>
            <p:nvPr/>
          </p:nvSpPr>
          <p:spPr bwMode="auto">
            <a:xfrm>
              <a:off x="2933996" y="18695"/>
              <a:ext cx="454398"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a:solidFill>
                  <a:schemeClr val="bg2">
                    <a:lumMod val="10000"/>
                  </a:schemeClr>
                </a:solidFill>
                <a:latin typeface="Calibri" panose="020F0502020204030204" charset="0"/>
                <a:sym typeface="宋体" panose="02010600030101010101" pitchFamily="2" charset="-122"/>
              </a:endParaRPr>
            </a:p>
          </p:txBody>
        </p:sp>
        <p:sp>
          <p:nvSpPr>
            <p:cNvPr id="113" name="TextBox 67"/>
            <p:cNvSpPr>
              <a:spLocks noChangeArrowheads="1"/>
            </p:cNvSpPr>
            <p:nvPr/>
          </p:nvSpPr>
          <p:spPr bwMode="auto">
            <a:xfrm>
              <a:off x="2866799" y="-13832"/>
              <a:ext cx="648071" cy="51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cs typeface="Calibri" panose="020F0502020204030204" charset="0"/>
                  <a:sym typeface="Calibri" panose="020F0502020204030204" charset="0"/>
                </a:rPr>
                <a:t>02</a:t>
              </a:r>
              <a:endParaRPr lang="zh-CN" altLang="en-US" sz="2800" dirty="0">
                <a:solidFill>
                  <a:schemeClr val="bg1"/>
                </a:solidFill>
                <a:latin typeface="黑体" panose="02010600030101010101" charset="-122"/>
                <a:ea typeface="黑体" panose="02010600030101010101" charset="-122"/>
                <a:sym typeface="宋体" panose="02010600030101010101" pitchFamily="2" charset="-122"/>
              </a:endParaRPr>
            </a:p>
          </p:txBody>
        </p:sp>
      </p:grpSp>
      <p:grpSp>
        <p:nvGrpSpPr>
          <p:cNvPr id="118" name="组合 68"/>
          <p:cNvGrpSpPr/>
          <p:nvPr/>
        </p:nvGrpSpPr>
        <p:grpSpPr bwMode="auto">
          <a:xfrm>
            <a:off x="7853498" y="4549598"/>
            <a:ext cx="3290103" cy="918136"/>
            <a:chOff x="252478" y="-361128"/>
            <a:chExt cx="3289276" cy="918730"/>
          </a:xfrm>
        </p:grpSpPr>
        <p:sp>
          <p:nvSpPr>
            <p:cNvPr id="119" name="TextBox 69"/>
            <p:cNvSpPr>
              <a:spLocks noChangeArrowheads="1"/>
            </p:cNvSpPr>
            <p:nvPr/>
          </p:nvSpPr>
          <p:spPr bwMode="auto">
            <a:xfrm>
              <a:off x="252478" y="118533"/>
              <a:ext cx="3289276" cy="43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a:p>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r>
                <a:rPr lang="en-US" sz="11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1100" dirty="0">
                  <a:solidFill>
                    <a:schemeClr val="tx1"/>
                  </a:solidFill>
                  <a:latin typeface="微软雅黑" panose="020B0503020204020204" charset="-122"/>
                  <a:ea typeface="微软雅黑" panose="020B0503020204020204" charset="-122"/>
                  <a:sym typeface="微软雅黑" panose="020B0503020204020204" charset="-122"/>
                </a:rPr>
                <a:t>点击此处添加文字</a:t>
              </a:r>
            </a:p>
          </p:txBody>
        </p:sp>
        <p:sp>
          <p:nvSpPr>
            <p:cNvPr id="120" name="矩形 70"/>
            <p:cNvSpPr>
              <a:spLocks noChangeArrowheads="1"/>
            </p:cNvSpPr>
            <p:nvPr/>
          </p:nvSpPr>
          <p:spPr bwMode="auto">
            <a:xfrm>
              <a:off x="415667" y="-352260"/>
              <a:ext cx="588040" cy="454354"/>
            </a:xfrm>
            <a:prstGeom prst="rect">
              <a:avLst/>
            </a:prstGeom>
            <a:solidFill>
              <a:srgbClr val="CA0810"/>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21" name="TextBox 71"/>
            <p:cNvSpPr>
              <a:spLocks noChangeArrowheads="1"/>
            </p:cNvSpPr>
            <p:nvPr/>
          </p:nvSpPr>
          <p:spPr bwMode="auto">
            <a:xfrm>
              <a:off x="415629" y="-361128"/>
              <a:ext cx="648072" cy="51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dirty="0">
                  <a:solidFill>
                    <a:schemeClr val="bg1"/>
                  </a:solidFill>
                  <a:latin typeface="黑体" panose="02010600030101010101" charset="-122"/>
                  <a:ea typeface="黑体" panose="02010600030101010101" charset="-122"/>
                  <a:sym typeface="微软雅黑" panose="020B0503020204020204" charset="-122"/>
                </a:rPr>
                <a:t>03</a:t>
              </a:r>
              <a:endParaRPr lang="zh-CN" altLang="en-US" sz="2800" dirty="0">
                <a:solidFill>
                  <a:schemeClr val="bg1"/>
                </a:solidFill>
                <a:latin typeface="黑体" panose="02010600030101010101" charset="-122"/>
                <a:ea typeface="黑体" panose="02010600030101010101" charset="-122"/>
                <a:sym typeface="微软雅黑" panose="020B0503020204020204" charset="-122"/>
              </a:endParaRPr>
            </a:p>
          </p:txBody>
        </p:sp>
      </p:grpSp>
      <p:sp>
        <p:nvSpPr>
          <p:cNvPr id="122" name="矩形 121"/>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3" name="矩形 122"/>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left)">
                                      <p:cBhvr>
                                        <p:cTn id="11" dur="500"/>
                                        <p:tgtEl>
                                          <p:spTgt spid="67"/>
                                        </p:tgtEl>
                                      </p:cBhvr>
                                    </p:animEffect>
                                  </p:childTnLst>
                                </p:cTn>
                              </p:par>
                              <p:par>
                                <p:cTn id="12" presetID="14" presetClass="entr" presetSubtype="10" fill="hold" nodeType="with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randombar(horizontal)">
                                      <p:cBhvr>
                                        <p:cTn id="14" dur="500"/>
                                        <p:tgtEl>
                                          <p:spTgt spid="83"/>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wipe(up)">
                                      <p:cBhvr>
                                        <p:cTn id="18" dur="500"/>
                                        <p:tgtEl>
                                          <p:spTgt spid="71"/>
                                        </p:tgtEl>
                                      </p:cBhvr>
                                    </p:animEffect>
                                  </p:childTnLst>
                                </p:cTn>
                              </p:par>
                              <p:par>
                                <p:cTn id="19" presetID="14" presetClass="entr" presetSubtype="1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randombar(horizontal)">
                                      <p:cBhvr>
                                        <p:cTn id="21" dur="500"/>
                                        <p:tgtEl>
                                          <p:spTgt spid="86"/>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wipe(left)">
                                      <p:cBhvr>
                                        <p:cTn id="25" dur="500"/>
                                        <p:tgtEl>
                                          <p:spTgt spid="75"/>
                                        </p:tgtEl>
                                      </p:cBhvr>
                                    </p:animEffect>
                                  </p:childTnLst>
                                </p:cTn>
                              </p:par>
                              <p:par>
                                <p:cTn id="26" presetID="14" presetClass="entr" presetSubtype="10" fill="hold"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randombar(horizontal)">
                                      <p:cBhvr>
                                        <p:cTn id="28" dur="500"/>
                                        <p:tgtEl>
                                          <p:spTgt spid="89"/>
                                        </p:tgtEl>
                                      </p:cBhvr>
                                    </p:animEffect>
                                  </p:childTnLst>
                                </p:cTn>
                              </p:par>
                              <p:par>
                                <p:cTn id="29" presetID="22" presetClass="entr" presetSubtype="4" fill="hold" nodeType="with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wipe(down)">
                                      <p:cBhvr>
                                        <p:cTn id="31" dur="500"/>
                                        <p:tgtEl>
                                          <p:spTgt spid="79"/>
                                        </p:tgtEl>
                                      </p:cBhvr>
                                    </p:animEffect>
                                  </p:childTnLst>
                                </p:cTn>
                              </p:par>
                              <p:par>
                                <p:cTn id="32" presetID="14" presetClass="entr" presetSubtype="10" fill="hold"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randombar(horizontal)">
                                      <p:cBhvr>
                                        <p:cTn id="34" dur="500"/>
                                        <p:tgtEl>
                                          <p:spTgt spid="92"/>
                                        </p:tgtEl>
                                      </p:cBhvr>
                                    </p:animEffect>
                                  </p:childTnLst>
                                </p:cTn>
                              </p:par>
                            </p:childTnLst>
                          </p:cTn>
                        </p:par>
                        <p:par>
                          <p:cTn id="35" fill="hold">
                            <p:stCondLst>
                              <p:cond delay="2000"/>
                            </p:stCondLst>
                            <p:childTnLst>
                              <p:par>
                                <p:cTn id="36" presetID="47" presetClass="entr" presetSubtype="0" fill="hold" nodeType="afterEffect">
                                  <p:stCondLst>
                                    <p:cond delay="0"/>
                                  </p:stCondLst>
                                  <p:childTnLst>
                                    <p:set>
                                      <p:cBhvr>
                                        <p:cTn id="37" dur="1" fill="hold">
                                          <p:stCondLst>
                                            <p:cond delay="0"/>
                                          </p:stCondLst>
                                        </p:cTn>
                                        <p:tgtEl>
                                          <p:spTgt spid="110"/>
                                        </p:tgtEl>
                                        <p:attrNameLst>
                                          <p:attrName>style.visibility</p:attrName>
                                        </p:attrNameLst>
                                      </p:cBhvr>
                                      <p:to>
                                        <p:strVal val="visible"/>
                                      </p:to>
                                    </p:set>
                                    <p:animEffect transition="in" filter="fade">
                                      <p:cBhvr>
                                        <p:cTn id="38" dur="500"/>
                                        <p:tgtEl>
                                          <p:spTgt spid="110"/>
                                        </p:tgtEl>
                                      </p:cBhvr>
                                    </p:animEffect>
                                    <p:anim calcmode="lin" valueType="num">
                                      <p:cBhvr>
                                        <p:cTn id="39" dur="500" fill="hold"/>
                                        <p:tgtEl>
                                          <p:spTgt spid="110"/>
                                        </p:tgtEl>
                                        <p:attrNameLst>
                                          <p:attrName>ppt_x</p:attrName>
                                        </p:attrNameLst>
                                      </p:cBhvr>
                                      <p:tavLst>
                                        <p:tav tm="0">
                                          <p:val>
                                            <p:strVal val="#ppt_x"/>
                                          </p:val>
                                        </p:tav>
                                        <p:tav tm="100000">
                                          <p:val>
                                            <p:strVal val="#ppt_x"/>
                                          </p:val>
                                        </p:tav>
                                      </p:tavLst>
                                    </p:anim>
                                    <p:anim calcmode="lin" valueType="num">
                                      <p:cBhvr>
                                        <p:cTn id="40" dur="500" fill="hold"/>
                                        <p:tgtEl>
                                          <p:spTgt spid="110"/>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47" presetClass="entr" presetSubtype="0" fill="hold" nodeType="after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anim calcmode="lin" valueType="num">
                                      <p:cBhvr>
                                        <p:cTn id="45" dur="500" fill="hold"/>
                                        <p:tgtEl>
                                          <p:spTgt spid="100"/>
                                        </p:tgtEl>
                                        <p:attrNameLst>
                                          <p:attrName>ppt_x</p:attrName>
                                        </p:attrNameLst>
                                      </p:cBhvr>
                                      <p:tavLst>
                                        <p:tav tm="0">
                                          <p:val>
                                            <p:strVal val="#ppt_x"/>
                                          </p:val>
                                        </p:tav>
                                        <p:tav tm="100000">
                                          <p:val>
                                            <p:strVal val="#ppt_x"/>
                                          </p:val>
                                        </p:tav>
                                      </p:tavLst>
                                    </p:anim>
                                    <p:anim calcmode="lin" valueType="num">
                                      <p:cBhvr>
                                        <p:cTn id="46" dur="500" fill="hold"/>
                                        <p:tgtEl>
                                          <p:spTgt spid="100"/>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47" presetClass="entr" presetSubtype="0" fill="hold" nodeType="afterEffect">
                                  <p:stCondLst>
                                    <p:cond delay="0"/>
                                  </p:stCondLst>
                                  <p:childTnLst>
                                    <p:set>
                                      <p:cBhvr>
                                        <p:cTn id="49" dur="1" fill="hold">
                                          <p:stCondLst>
                                            <p:cond delay="0"/>
                                          </p:stCondLst>
                                        </p:cTn>
                                        <p:tgtEl>
                                          <p:spTgt spid="95"/>
                                        </p:tgtEl>
                                        <p:attrNameLst>
                                          <p:attrName>style.visibility</p:attrName>
                                        </p:attrNameLst>
                                      </p:cBhvr>
                                      <p:to>
                                        <p:strVal val="visible"/>
                                      </p:to>
                                    </p:set>
                                    <p:animEffect transition="in" filter="fade">
                                      <p:cBhvr>
                                        <p:cTn id="50" dur="500"/>
                                        <p:tgtEl>
                                          <p:spTgt spid="95"/>
                                        </p:tgtEl>
                                      </p:cBhvr>
                                    </p:animEffect>
                                    <p:anim calcmode="lin" valueType="num">
                                      <p:cBhvr>
                                        <p:cTn id="51" dur="500" fill="hold"/>
                                        <p:tgtEl>
                                          <p:spTgt spid="95"/>
                                        </p:tgtEl>
                                        <p:attrNameLst>
                                          <p:attrName>ppt_x</p:attrName>
                                        </p:attrNameLst>
                                      </p:cBhvr>
                                      <p:tavLst>
                                        <p:tav tm="0">
                                          <p:val>
                                            <p:strVal val="#ppt_x"/>
                                          </p:val>
                                        </p:tav>
                                        <p:tav tm="100000">
                                          <p:val>
                                            <p:strVal val="#ppt_x"/>
                                          </p:val>
                                        </p:tav>
                                      </p:tavLst>
                                    </p:anim>
                                    <p:anim calcmode="lin" valueType="num">
                                      <p:cBhvr>
                                        <p:cTn id="52" dur="500" fill="hold"/>
                                        <p:tgtEl>
                                          <p:spTgt spid="95"/>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47" presetClass="entr" presetSubtype="0" fill="hold" nodeType="afterEffect">
                                  <p:stCondLst>
                                    <p:cond delay="0"/>
                                  </p:stCondLst>
                                  <p:childTnLst>
                                    <p:set>
                                      <p:cBhvr>
                                        <p:cTn id="55" dur="1" fill="hold">
                                          <p:stCondLst>
                                            <p:cond delay="0"/>
                                          </p:stCondLst>
                                        </p:cTn>
                                        <p:tgtEl>
                                          <p:spTgt spid="118"/>
                                        </p:tgtEl>
                                        <p:attrNameLst>
                                          <p:attrName>style.visibility</p:attrName>
                                        </p:attrNameLst>
                                      </p:cBhvr>
                                      <p:to>
                                        <p:strVal val="visible"/>
                                      </p:to>
                                    </p:set>
                                    <p:animEffect transition="in" filter="fade">
                                      <p:cBhvr>
                                        <p:cTn id="56" dur="500"/>
                                        <p:tgtEl>
                                          <p:spTgt spid="118"/>
                                        </p:tgtEl>
                                      </p:cBhvr>
                                    </p:animEffect>
                                    <p:anim calcmode="lin" valueType="num">
                                      <p:cBhvr>
                                        <p:cTn id="57" dur="500" fill="hold"/>
                                        <p:tgtEl>
                                          <p:spTgt spid="118"/>
                                        </p:tgtEl>
                                        <p:attrNameLst>
                                          <p:attrName>ppt_x</p:attrName>
                                        </p:attrNameLst>
                                      </p:cBhvr>
                                      <p:tavLst>
                                        <p:tav tm="0">
                                          <p:val>
                                            <p:strVal val="#ppt_x"/>
                                          </p:val>
                                        </p:tav>
                                        <p:tav tm="100000">
                                          <p:val>
                                            <p:strVal val="#ppt_x"/>
                                          </p:val>
                                        </p:tav>
                                      </p:tavLst>
                                    </p:anim>
                                    <p:anim calcmode="lin" valueType="num">
                                      <p:cBhvr>
                                        <p:cTn id="58" dur="5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5339c1779a9304159bc2316ecf7495a"/>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 y="-1433830"/>
            <a:ext cx="12158345" cy="8282305"/>
          </a:xfrm>
          <a:prstGeom prst="rect">
            <a:avLst/>
          </a:prstGeom>
        </p:spPr>
      </p:pic>
      <p:pic>
        <p:nvPicPr>
          <p:cNvPr id="3" name="图片 2"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 y="3705860"/>
            <a:ext cx="12158345" cy="3200400"/>
          </a:xfrm>
          <a:prstGeom prst="rect">
            <a:avLst/>
          </a:prstGeom>
        </p:spPr>
      </p:pic>
      <p:pic>
        <p:nvPicPr>
          <p:cNvPr id="6" name="图片 5" descr="73505ba80e876ae30fc0b50fc70d70a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47" name="Rounded Rectangle 4"/>
          <p:cNvSpPr/>
          <p:nvPr/>
        </p:nvSpPr>
        <p:spPr>
          <a:xfrm>
            <a:off x="2001520" y="1630045"/>
            <a:ext cx="914400" cy="914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2950731" y="163755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5" name="TextBox 64"/>
          <p:cNvSpPr txBox="1"/>
          <p:nvPr/>
        </p:nvSpPr>
        <p:spPr>
          <a:xfrm>
            <a:off x="2950731" y="1951574"/>
            <a:ext cx="2779659" cy="461665"/>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66" name="TextBox 65"/>
          <p:cNvSpPr txBox="1"/>
          <p:nvPr/>
        </p:nvSpPr>
        <p:spPr>
          <a:xfrm>
            <a:off x="2950731" y="3012713"/>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7" name="TextBox 66"/>
          <p:cNvSpPr txBox="1"/>
          <p:nvPr/>
        </p:nvSpPr>
        <p:spPr>
          <a:xfrm>
            <a:off x="2950731" y="3326727"/>
            <a:ext cx="2779659" cy="461665"/>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70" name="TextBox 69"/>
          <p:cNvSpPr txBox="1"/>
          <p:nvPr/>
        </p:nvSpPr>
        <p:spPr>
          <a:xfrm>
            <a:off x="7978337" y="1624861"/>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71" name="TextBox 70"/>
          <p:cNvSpPr txBox="1"/>
          <p:nvPr/>
        </p:nvSpPr>
        <p:spPr>
          <a:xfrm>
            <a:off x="7978337" y="1938875"/>
            <a:ext cx="2779659" cy="461665"/>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72" name="TextBox 71"/>
          <p:cNvSpPr txBox="1"/>
          <p:nvPr/>
        </p:nvSpPr>
        <p:spPr>
          <a:xfrm>
            <a:off x="7978337" y="3000014"/>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73" name="TextBox 72"/>
          <p:cNvSpPr txBox="1"/>
          <p:nvPr/>
        </p:nvSpPr>
        <p:spPr>
          <a:xfrm>
            <a:off x="7978337" y="3314029"/>
            <a:ext cx="2779659" cy="461665"/>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94" name="TextBox 93"/>
          <p:cNvSpPr txBox="1"/>
          <p:nvPr/>
        </p:nvSpPr>
        <p:spPr>
          <a:xfrm>
            <a:off x="391748" y="1064902"/>
            <a:ext cx="657860" cy="1270635"/>
          </a:xfrm>
          <a:prstGeom prst="rect">
            <a:avLst/>
          </a:prstGeom>
          <a:noFill/>
        </p:spPr>
        <p:txBody>
          <a:bodyPr wrap="none" rtlCol="0">
            <a:spAutoFit/>
          </a:bodyPr>
          <a:lstStyle/>
          <a:p>
            <a:r>
              <a:rPr lang="zh-CN" altLang="en-US" sz="3735" b="1" dirty="0">
                <a:solidFill>
                  <a:srgbClr val="C00000"/>
                </a:solidFill>
                <a:latin typeface="微软雅黑" panose="020B0503020204020204" charset="-122"/>
                <a:ea typeface="微软雅黑" panose="020B0503020204020204" charset="-122"/>
              </a:rPr>
              <a:t>目</a:t>
            </a:r>
          </a:p>
          <a:p>
            <a:r>
              <a:rPr lang="zh-CN" altLang="en-US" sz="3735" b="1" dirty="0">
                <a:solidFill>
                  <a:srgbClr val="C00000"/>
                </a:solidFill>
                <a:latin typeface="微软雅黑" panose="020B0503020204020204" charset="-122"/>
                <a:ea typeface="微软雅黑" panose="020B0503020204020204" charset="-122"/>
              </a:rPr>
              <a:t>录</a:t>
            </a:r>
          </a:p>
        </p:txBody>
      </p:sp>
      <p:sp>
        <p:nvSpPr>
          <p:cNvPr id="7" name="TextBox 63"/>
          <p:cNvSpPr txBox="1"/>
          <p:nvPr/>
        </p:nvSpPr>
        <p:spPr>
          <a:xfrm>
            <a:off x="202438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p>
          <a:p>
            <a:pPr algn="ctr"/>
            <a:r>
              <a:rPr lang="zh-CN" altLang="en-US" b="1" dirty="0">
                <a:solidFill>
                  <a:schemeClr val="bg1"/>
                </a:solidFill>
                <a:latin typeface="微软雅黑" panose="020B0503020204020204" charset="-122"/>
                <a:ea typeface="微软雅黑" panose="020B0503020204020204" charset="-122"/>
              </a:rPr>
              <a:t>第一章</a:t>
            </a:r>
          </a:p>
        </p:txBody>
      </p:sp>
      <p:sp>
        <p:nvSpPr>
          <p:cNvPr id="8" name="Rounded Rectangle 4"/>
          <p:cNvSpPr/>
          <p:nvPr/>
        </p:nvSpPr>
        <p:spPr>
          <a:xfrm>
            <a:off x="7063740" y="1630045"/>
            <a:ext cx="914400" cy="914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extBox 63"/>
          <p:cNvSpPr txBox="1"/>
          <p:nvPr/>
        </p:nvSpPr>
        <p:spPr>
          <a:xfrm>
            <a:off x="7086600" y="175768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p>
          <a:p>
            <a:pPr algn="ctr"/>
            <a:r>
              <a:rPr lang="zh-CN" altLang="en-US" b="1" dirty="0">
                <a:solidFill>
                  <a:schemeClr val="bg1"/>
                </a:solidFill>
                <a:latin typeface="微软雅黑" panose="020B0503020204020204" charset="-122"/>
                <a:ea typeface="微软雅黑" panose="020B0503020204020204" charset="-122"/>
              </a:rPr>
              <a:t>第二章</a:t>
            </a:r>
          </a:p>
        </p:txBody>
      </p:sp>
      <p:sp>
        <p:nvSpPr>
          <p:cNvPr id="10" name="Rounded Rectangle 4"/>
          <p:cNvSpPr/>
          <p:nvPr/>
        </p:nvSpPr>
        <p:spPr>
          <a:xfrm>
            <a:off x="1978660" y="3059430"/>
            <a:ext cx="914400" cy="914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TextBox 63"/>
          <p:cNvSpPr txBox="1"/>
          <p:nvPr/>
        </p:nvSpPr>
        <p:spPr>
          <a:xfrm>
            <a:off x="200152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03</a:t>
            </a:r>
          </a:p>
          <a:p>
            <a:pPr algn="ctr"/>
            <a:r>
              <a:rPr lang="zh-CN" altLang="en-US" b="1" dirty="0">
                <a:solidFill>
                  <a:schemeClr val="bg1"/>
                </a:solidFill>
                <a:latin typeface="微软雅黑" panose="020B0503020204020204" charset="-122"/>
                <a:ea typeface="微软雅黑" panose="020B0503020204020204" charset="-122"/>
              </a:rPr>
              <a:t>第三章</a:t>
            </a:r>
          </a:p>
        </p:txBody>
      </p:sp>
      <p:sp>
        <p:nvSpPr>
          <p:cNvPr id="12" name="Rounded Rectangle 4"/>
          <p:cNvSpPr/>
          <p:nvPr/>
        </p:nvSpPr>
        <p:spPr>
          <a:xfrm>
            <a:off x="7040880" y="3059430"/>
            <a:ext cx="914400" cy="9144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3" name="TextBox 63"/>
          <p:cNvSpPr txBox="1"/>
          <p:nvPr/>
        </p:nvSpPr>
        <p:spPr>
          <a:xfrm>
            <a:off x="7063740" y="3187065"/>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p>
          <a:p>
            <a:pPr algn="ctr"/>
            <a:r>
              <a:rPr lang="zh-CN" altLang="en-US" b="1" dirty="0">
                <a:solidFill>
                  <a:schemeClr val="bg1"/>
                </a:solidFill>
                <a:latin typeface="微软雅黑" panose="020B0503020204020204" charset="-122"/>
                <a:ea typeface="微软雅黑" panose="020B0503020204020204" charset="-122"/>
              </a:rPr>
              <a:t>第四章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500"/>
                                        <p:tgtEl>
                                          <p:spTgt spid="66"/>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wipe(left)">
                                      <p:cBhvr>
                                        <p:cTn id="20" dur="500"/>
                                        <p:tgtEl>
                                          <p:spTgt spid="7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wipe(left)">
                                      <p:cBhvr>
                                        <p:cTn id="23" dur="500"/>
                                        <p:tgtEl>
                                          <p:spTgt spid="7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500"/>
                                        <p:tgtEl>
                                          <p:spTgt spid="73"/>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70" grpId="0"/>
      <p:bldP spid="71" grpId="0"/>
      <p:bldP spid="72" grpId="0"/>
      <p:bldP spid="73" grpId="0"/>
      <p:bldP spid="94" grpId="0"/>
      <p:bldP spid="7" grpId="0"/>
      <p:bldP spid="9" grpId="0"/>
      <p:bldP spid="11"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2" name="组合 1"/>
          <p:cNvGrpSpPr/>
          <p:nvPr/>
        </p:nvGrpSpPr>
        <p:grpSpPr>
          <a:xfrm>
            <a:off x="1750764" y="1779476"/>
            <a:ext cx="4046984" cy="3777649"/>
            <a:chOff x="1356184" y="1198174"/>
            <a:chExt cx="3035238" cy="2833237"/>
          </a:xfrm>
          <a:solidFill>
            <a:srgbClr val="414455"/>
          </a:solidFill>
        </p:grpSpPr>
        <p:grpSp>
          <p:nvGrpSpPr>
            <p:cNvPr id="7" name="组合 6"/>
            <p:cNvGrpSpPr/>
            <p:nvPr/>
          </p:nvGrpSpPr>
          <p:grpSpPr>
            <a:xfrm>
              <a:off x="1356184" y="1198174"/>
              <a:ext cx="3035238" cy="2833237"/>
              <a:chOff x="1356184" y="1198174"/>
              <a:chExt cx="3035238" cy="2833237"/>
            </a:xfrm>
            <a:grpFill/>
          </p:grpSpPr>
          <p:grpSp>
            <p:nvGrpSpPr>
              <p:cNvPr id="8" name="组合 7"/>
              <p:cNvGrpSpPr/>
              <p:nvPr/>
            </p:nvGrpSpPr>
            <p:grpSpPr>
              <a:xfrm>
                <a:off x="1356184" y="2251948"/>
                <a:ext cx="2361706" cy="1779463"/>
                <a:chOff x="1356184" y="2251948"/>
                <a:chExt cx="2361706" cy="1779463"/>
              </a:xfrm>
              <a:grpFill/>
            </p:grpSpPr>
            <p:sp>
              <p:nvSpPr>
                <p:cNvPr id="10" name="Freeform 5"/>
                <p:cNvSpPr>
                  <a:spLocks noEditPoints="1"/>
                </p:cNvSpPr>
                <p:nvPr/>
              </p:nvSpPr>
              <p:spPr bwMode="auto">
                <a:xfrm>
                  <a:off x="1356184" y="2251948"/>
                  <a:ext cx="1464389" cy="895164"/>
                </a:xfrm>
                <a:custGeom>
                  <a:avLst/>
                  <a:gdLst>
                    <a:gd name="T0" fmla="*/ 1069975 w 674"/>
                    <a:gd name="T1" fmla="*/ 654050 h 412"/>
                    <a:gd name="T2" fmla="*/ 1065213 w 674"/>
                    <a:gd name="T3" fmla="*/ 652463 h 412"/>
                    <a:gd name="T4" fmla="*/ 0 w 674"/>
                    <a:gd name="T5" fmla="*/ 522288 h 412"/>
                    <a:gd name="T6" fmla="*/ 4763 w 674"/>
                    <a:gd name="T7" fmla="*/ 519113 h 412"/>
                    <a:gd name="T8" fmla="*/ 641350 w 674"/>
                    <a:gd name="T9" fmla="*/ 0 h 412"/>
                    <a:gd name="T10" fmla="*/ 1069975 w 674"/>
                    <a:gd name="T11" fmla="*/ 654050 h 412"/>
                    <a:gd name="T12" fmla="*/ 7938 w 674"/>
                    <a:gd name="T13" fmla="*/ 519113 h 412"/>
                    <a:gd name="T14" fmla="*/ 1062038 w 674"/>
                    <a:gd name="T15" fmla="*/ 649288 h 412"/>
                    <a:gd name="T16" fmla="*/ 641350 w 674"/>
                    <a:gd name="T17" fmla="*/ 6350 h 412"/>
                    <a:gd name="T18" fmla="*/ 7938 w 674"/>
                    <a:gd name="T19" fmla="*/ 519113 h 4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4" h="412">
                      <a:moveTo>
                        <a:pt x="674" y="412"/>
                      </a:moveTo>
                      <a:lnTo>
                        <a:pt x="671" y="411"/>
                      </a:lnTo>
                      <a:lnTo>
                        <a:pt x="0" y="329"/>
                      </a:lnTo>
                      <a:lnTo>
                        <a:pt x="3" y="327"/>
                      </a:lnTo>
                      <a:lnTo>
                        <a:pt x="404" y="0"/>
                      </a:lnTo>
                      <a:lnTo>
                        <a:pt x="674" y="412"/>
                      </a:lnTo>
                      <a:close/>
                      <a:moveTo>
                        <a:pt x="5" y="327"/>
                      </a:moveTo>
                      <a:lnTo>
                        <a:pt x="669" y="409"/>
                      </a:lnTo>
                      <a:lnTo>
                        <a:pt x="404" y="4"/>
                      </a:lnTo>
                      <a:lnTo>
                        <a:pt x="5" y="32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1" name="Freeform 6"/>
                <p:cNvSpPr/>
                <p:nvPr/>
              </p:nvSpPr>
              <p:spPr bwMode="auto">
                <a:xfrm>
                  <a:off x="1360529" y="2962429"/>
                  <a:ext cx="827793" cy="929927"/>
                </a:xfrm>
                <a:custGeom>
                  <a:avLst/>
                  <a:gdLst>
                    <a:gd name="T0" fmla="*/ 601663 w 381"/>
                    <a:gd name="T1" fmla="*/ 679450 h 428"/>
                    <a:gd name="T2" fmla="*/ 0 w 381"/>
                    <a:gd name="T3" fmla="*/ 3175 h 428"/>
                    <a:gd name="T4" fmla="*/ 1588 w 381"/>
                    <a:gd name="T5" fmla="*/ 0 h 428"/>
                    <a:gd name="T6" fmla="*/ 604838 w 381"/>
                    <a:gd name="T7" fmla="*/ 677863 h 428"/>
                    <a:gd name="T8" fmla="*/ 601663 w 381"/>
                    <a:gd name="T9" fmla="*/ 679450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428">
                      <a:moveTo>
                        <a:pt x="379" y="428"/>
                      </a:moveTo>
                      <a:lnTo>
                        <a:pt x="0" y="2"/>
                      </a:lnTo>
                      <a:lnTo>
                        <a:pt x="1" y="0"/>
                      </a:lnTo>
                      <a:lnTo>
                        <a:pt x="381" y="427"/>
                      </a:lnTo>
                      <a:lnTo>
                        <a:pt x="379" y="428"/>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2" name="Freeform 7"/>
                <p:cNvSpPr>
                  <a:spLocks noEditPoints="1"/>
                </p:cNvSpPr>
                <p:nvPr/>
              </p:nvSpPr>
              <p:spPr bwMode="auto">
                <a:xfrm>
                  <a:off x="2179630" y="3138420"/>
                  <a:ext cx="1538260" cy="892991"/>
                </a:xfrm>
                <a:custGeom>
                  <a:avLst/>
                  <a:gdLst>
                    <a:gd name="T0" fmla="*/ 1123950 w 708"/>
                    <a:gd name="T1" fmla="*/ 652463 h 411"/>
                    <a:gd name="T2" fmla="*/ 0 w 708"/>
                    <a:gd name="T3" fmla="*/ 552450 h 411"/>
                    <a:gd name="T4" fmla="*/ 463550 w 708"/>
                    <a:gd name="T5" fmla="*/ 0 h 411"/>
                    <a:gd name="T6" fmla="*/ 465138 w 708"/>
                    <a:gd name="T7" fmla="*/ 1588 h 411"/>
                    <a:gd name="T8" fmla="*/ 1123950 w 708"/>
                    <a:gd name="T9" fmla="*/ 652463 h 411"/>
                    <a:gd name="T10" fmla="*/ 7938 w 708"/>
                    <a:gd name="T11" fmla="*/ 547688 h 411"/>
                    <a:gd name="T12" fmla="*/ 1112838 w 708"/>
                    <a:gd name="T13" fmla="*/ 649288 h 411"/>
                    <a:gd name="T14" fmla="*/ 463550 w 708"/>
                    <a:gd name="T15" fmla="*/ 6350 h 411"/>
                    <a:gd name="T16" fmla="*/ 7938 w 708"/>
                    <a:gd name="T17" fmla="*/ 547688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8" h="411">
                      <a:moveTo>
                        <a:pt x="708" y="411"/>
                      </a:moveTo>
                      <a:lnTo>
                        <a:pt x="0" y="348"/>
                      </a:lnTo>
                      <a:lnTo>
                        <a:pt x="292" y="0"/>
                      </a:lnTo>
                      <a:lnTo>
                        <a:pt x="293" y="1"/>
                      </a:lnTo>
                      <a:lnTo>
                        <a:pt x="708" y="411"/>
                      </a:lnTo>
                      <a:close/>
                      <a:moveTo>
                        <a:pt x="5" y="345"/>
                      </a:moveTo>
                      <a:lnTo>
                        <a:pt x="701" y="409"/>
                      </a:lnTo>
                      <a:lnTo>
                        <a:pt x="292" y="4"/>
                      </a:lnTo>
                      <a:lnTo>
                        <a:pt x="5" y="345"/>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grpSp>
            <p:nvGrpSpPr>
              <p:cNvPr id="15" name="组合 14"/>
              <p:cNvGrpSpPr/>
              <p:nvPr/>
            </p:nvGrpSpPr>
            <p:grpSpPr>
              <a:xfrm>
                <a:off x="2231774" y="1198174"/>
                <a:ext cx="2159648" cy="1948937"/>
                <a:chOff x="2231774" y="1198174"/>
                <a:chExt cx="2159648" cy="1948937"/>
              </a:xfrm>
              <a:grpFill/>
            </p:grpSpPr>
            <p:sp>
              <p:nvSpPr>
                <p:cNvPr id="16" name="Freeform 8"/>
                <p:cNvSpPr>
                  <a:spLocks noEditPoints="1"/>
                </p:cNvSpPr>
                <p:nvPr/>
              </p:nvSpPr>
              <p:spPr bwMode="auto">
                <a:xfrm>
                  <a:off x="2853162" y="1232938"/>
                  <a:ext cx="1538260" cy="1914173"/>
                </a:xfrm>
                <a:custGeom>
                  <a:avLst/>
                  <a:gdLst>
                    <a:gd name="T0" fmla="*/ 0 w 708"/>
                    <a:gd name="T1" fmla="*/ 1398588 h 881"/>
                    <a:gd name="T2" fmla="*/ 176213 w 708"/>
                    <a:gd name="T3" fmla="*/ 0 h 881"/>
                    <a:gd name="T4" fmla="*/ 179388 w 708"/>
                    <a:gd name="T5" fmla="*/ 4763 h 881"/>
                    <a:gd name="T6" fmla="*/ 1123950 w 708"/>
                    <a:gd name="T7" fmla="*/ 1160463 h 881"/>
                    <a:gd name="T8" fmla="*/ 1120775 w 708"/>
                    <a:gd name="T9" fmla="*/ 1162050 h 881"/>
                    <a:gd name="T10" fmla="*/ 0 w 708"/>
                    <a:gd name="T11" fmla="*/ 1398588 h 881"/>
                    <a:gd name="T12" fmla="*/ 179388 w 708"/>
                    <a:gd name="T13" fmla="*/ 11113 h 881"/>
                    <a:gd name="T14" fmla="*/ 4763 w 708"/>
                    <a:gd name="T15" fmla="*/ 1393825 h 881"/>
                    <a:gd name="T16" fmla="*/ 1117600 w 708"/>
                    <a:gd name="T17" fmla="*/ 1157288 h 881"/>
                    <a:gd name="T18" fmla="*/ 179388 w 708"/>
                    <a:gd name="T19" fmla="*/ 11113 h 8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8" h="881">
                      <a:moveTo>
                        <a:pt x="0" y="881"/>
                      </a:moveTo>
                      <a:lnTo>
                        <a:pt x="111" y="0"/>
                      </a:lnTo>
                      <a:lnTo>
                        <a:pt x="113" y="3"/>
                      </a:lnTo>
                      <a:lnTo>
                        <a:pt x="708" y="731"/>
                      </a:lnTo>
                      <a:lnTo>
                        <a:pt x="706" y="732"/>
                      </a:lnTo>
                      <a:lnTo>
                        <a:pt x="0" y="881"/>
                      </a:lnTo>
                      <a:close/>
                      <a:moveTo>
                        <a:pt x="113" y="7"/>
                      </a:moveTo>
                      <a:lnTo>
                        <a:pt x="3" y="878"/>
                      </a:lnTo>
                      <a:lnTo>
                        <a:pt x="704" y="729"/>
                      </a:lnTo>
                      <a:lnTo>
                        <a:pt x="113" y="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27" name="Freeform 9"/>
                <p:cNvSpPr/>
                <p:nvPr/>
              </p:nvSpPr>
              <p:spPr bwMode="auto">
                <a:xfrm>
                  <a:off x="2231774" y="1198174"/>
                  <a:ext cx="923391" cy="1060291"/>
                </a:xfrm>
                <a:custGeom>
                  <a:avLst/>
                  <a:gdLst>
                    <a:gd name="T0" fmla="*/ 3175 w 425"/>
                    <a:gd name="T1" fmla="*/ 774700 h 488"/>
                    <a:gd name="T2" fmla="*/ 0 w 425"/>
                    <a:gd name="T3" fmla="*/ 771525 h 488"/>
                    <a:gd name="T4" fmla="*/ 673100 w 425"/>
                    <a:gd name="T5" fmla="*/ 0 h 488"/>
                    <a:gd name="T6" fmla="*/ 674688 w 425"/>
                    <a:gd name="T7" fmla="*/ 1588 h 488"/>
                    <a:gd name="T8" fmla="*/ 3175 w 425"/>
                    <a:gd name="T9" fmla="*/ 774700 h 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 h="488">
                      <a:moveTo>
                        <a:pt x="2" y="488"/>
                      </a:moveTo>
                      <a:lnTo>
                        <a:pt x="0" y="486"/>
                      </a:lnTo>
                      <a:lnTo>
                        <a:pt x="424" y="0"/>
                      </a:lnTo>
                      <a:lnTo>
                        <a:pt x="425" y="1"/>
                      </a:lnTo>
                      <a:lnTo>
                        <a:pt x="2" y="488"/>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grpSp>
        <p:sp>
          <p:nvSpPr>
            <p:cNvPr id="28" name="Freeform 10"/>
            <p:cNvSpPr/>
            <p:nvPr/>
          </p:nvSpPr>
          <p:spPr bwMode="auto">
            <a:xfrm>
              <a:off x="3707027" y="2819029"/>
              <a:ext cx="682223" cy="1210210"/>
            </a:xfrm>
            <a:custGeom>
              <a:avLst/>
              <a:gdLst>
                <a:gd name="T0" fmla="*/ 3175 w 314"/>
                <a:gd name="T1" fmla="*/ 884238 h 557"/>
                <a:gd name="T2" fmla="*/ 0 w 314"/>
                <a:gd name="T3" fmla="*/ 884238 h 557"/>
                <a:gd name="T4" fmla="*/ 495300 w 314"/>
                <a:gd name="T5" fmla="*/ 0 h 557"/>
                <a:gd name="T6" fmla="*/ 498475 w 314"/>
                <a:gd name="T7" fmla="*/ 1588 h 557"/>
                <a:gd name="T8" fmla="*/ 3175 w 314"/>
                <a:gd name="T9" fmla="*/ 884238 h 5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557">
                  <a:moveTo>
                    <a:pt x="2" y="557"/>
                  </a:moveTo>
                  <a:lnTo>
                    <a:pt x="0" y="557"/>
                  </a:lnTo>
                  <a:lnTo>
                    <a:pt x="312" y="0"/>
                  </a:lnTo>
                  <a:lnTo>
                    <a:pt x="314" y="1"/>
                  </a:lnTo>
                  <a:lnTo>
                    <a:pt x="2" y="557"/>
                  </a:lnTo>
                  <a:close/>
                </a:path>
              </a:pathLst>
            </a:custGeom>
            <a:grpFill/>
            <a:ln w="3175">
              <a:noFill/>
              <a:round/>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grpSp>
      <p:sp>
        <p:nvSpPr>
          <p:cNvPr id="29" name="Oval 951"/>
          <p:cNvSpPr>
            <a:spLocks noChangeArrowheads="1"/>
          </p:cNvSpPr>
          <p:nvPr/>
        </p:nvSpPr>
        <p:spPr bwMode="auto">
          <a:xfrm>
            <a:off x="2918576" y="3677427"/>
            <a:ext cx="1399209" cy="1393443"/>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0" name="Oval 952"/>
          <p:cNvSpPr>
            <a:spLocks noChangeArrowheads="1"/>
          </p:cNvSpPr>
          <p:nvPr/>
        </p:nvSpPr>
        <p:spPr bwMode="auto">
          <a:xfrm>
            <a:off x="1188763" y="3543729"/>
            <a:ext cx="1034199" cy="1034219"/>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1" name="Oval 953"/>
          <p:cNvSpPr>
            <a:spLocks noChangeArrowheads="1"/>
          </p:cNvSpPr>
          <p:nvPr/>
        </p:nvSpPr>
        <p:spPr bwMode="auto">
          <a:xfrm>
            <a:off x="4479654" y="5209488"/>
            <a:ext cx="625733" cy="625745"/>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2" name="Oval 954"/>
          <p:cNvSpPr>
            <a:spLocks noChangeArrowheads="1"/>
          </p:cNvSpPr>
          <p:nvPr/>
        </p:nvSpPr>
        <p:spPr bwMode="auto">
          <a:xfrm>
            <a:off x="3436766" y="1318857"/>
            <a:ext cx="1228291" cy="1225419"/>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3" name="Oval 955"/>
          <p:cNvSpPr>
            <a:spLocks noChangeArrowheads="1"/>
          </p:cNvSpPr>
          <p:nvPr/>
        </p:nvSpPr>
        <p:spPr bwMode="auto">
          <a:xfrm>
            <a:off x="2683570" y="5197900"/>
            <a:ext cx="344733" cy="347636"/>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4" name="Oval 956"/>
          <p:cNvSpPr>
            <a:spLocks noChangeArrowheads="1"/>
          </p:cNvSpPr>
          <p:nvPr/>
        </p:nvSpPr>
        <p:spPr bwMode="auto">
          <a:xfrm>
            <a:off x="5093799" y="3309076"/>
            <a:ext cx="1225395" cy="1222521"/>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5" name="Oval 957"/>
          <p:cNvSpPr>
            <a:spLocks noChangeArrowheads="1"/>
          </p:cNvSpPr>
          <p:nvPr/>
        </p:nvSpPr>
        <p:spPr bwMode="auto">
          <a:xfrm>
            <a:off x="2643012" y="2912190"/>
            <a:ext cx="556207" cy="556219"/>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6" name="Oval 952"/>
          <p:cNvSpPr>
            <a:spLocks noChangeArrowheads="1"/>
          </p:cNvSpPr>
          <p:nvPr/>
        </p:nvSpPr>
        <p:spPr bwMode="auto">
          <a:xfrm>
            <a:off x="7045414" y="3502038"/>
            <a:ext cx="372427" cy="372795"/>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7" name="Oval 952"/>
          <p:cNvSpPr>
            <a:spLocks noChangeArrowheads="1"/>
          </p:cNvSpPr>
          <p:nvPr/>
        </p:nvSpPr>
        <p:spPr bwMode="auto">
          <a:xfrm>
            <a:off x="7045414" y="4025778"/>
            <a:ext cx="372427" cy="372795"/>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8" name="Oval 952"/>
          <p:cNvSpPr>
            <a:spLocks noChangeArrowheads="1"/>
          </p:cNvSpPr>
          <p:nvPr/>
        </p:nvSpPr>
        <p:spPr bwMode="auto">
          <a:xfrm>
            <a:off x="7045414" y="4569838"/>
            <a:ext cx="372427" cy="372795"/>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39" name="Oval 952"/>
          <p:cNvSpPr>
            <a:spLocks noChangeArrowheads="1"/>
          </p:cNvSpPr>
          <p:nvPr/>
        </p:nvSpPr>
        <p:spPr bwMode="auto">
          <a:xfrm>
            <a:off x="7045414" y="5113900"/>
            <a:ext cx="372427" cy="372795"/>
          </a:xfrm>
          <a:prstGeom prst="ellipse">
            <a:avLst/>
          </a:prstGeom>
          <a:gradFill>
            <a:gsLst>
              <a:gs pos="0">
                <a:srgbClr val="E30000"/>
              </a:gs>
              <a:gs pos="100000">
                <a:srgbClr val="760303"/>
              </a:gs>
            </a:gsLst>
            <a:lin ang="5400000" scaled="0"/>
          </a:gradFill>
          <a:ln>
            <a:noFill/>
          </a:ln>
        </p:spPr>
        <p:txBody>
          <a:bodyPr/>
          <a:lstStyle/>
          <a:p>
            <a:pPr marL="0" marR="0" lvl="0" indent="0" algn="l" defTabSz="815975" rtl="0" eaLnBrk="1" fontAlgn="auto" latinLnBrk="0" hangingPunct="1">
              <a:lnSpc>
                <a:spcPct val="100000"/>
              </a:lnSpc>
              <a:spcBef>
                <a:spcPts val="0"/>
              </a:spcBef>
              <a:spcAft>
                <a:spcPts val="0"/>
              </a:spcAft>
              <a:buClrTx/>
              <a:buSzTx/>
              <a:buFontTx/>
              <a:buNone/>
              <a:defRPr/>
            </a:pPr>
            <a:endParaRPr kumimoji="0" lang="zh-CN" altLang="zh-CN" sz="2135"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0" name="Rectangle 971"/>
          <p:cNvSpPr/>
          <p:nvPr/>
        </p:nvSpPr>
        <p:spPr>
          <a:xfrm>
            <a:off x="5966700" y="1312320"/>
            <a:ext cx="4727119" cy="655837"/>
          </a:xfrm>
          <a:prstGeom prst="rect">
            <a:avLst/>
          </a:prstGeom>
          <a:gradFill>
            <a:gsLst>
              <a:gs pos="0">
                <a:srgbClr val="E30000"/>
              </a:gs>
              <a:gs pos="100000">
                <a:srgbClr val="760303"/>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815975" rtl="0" eaLnBrk="1" fontAlgn="auto" latinLnBrk="0" hangingPunct="1">
              <a:lnSpc>
                <a:spcPct val="100000"/>
              </a:lnSpc>
              <a:spcBef>
                <a:spcPts val="600"/>
              </a:spcBef>
              <a:spcAft>
                <a:spcPts val="0"/>
              </a:spcAft>
              <a:buClrTx/>
              <a:buSzTx/>
              <a:buFontTx/>
              <a:buNone/>
              <a:defRPr/>
            </a:pPr>
            <a:endParaRPr kumimoji="0" lang="bg-BG" altLang="zh-CN" sz="5335"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41" name="Rectangle 972"/>
          <p:cNvSpPr/>
          <p:nvPr/>
        </p:nvSpPr>
        <p:spPr>
          <a:xfrm>
            <a:off x="8330262" y="2066262"/>
            <a:ext cx="2303605" cy="557733"/>
          </a:xfrm>
          <a:prstGeom prst="rect">
            <a:avLst/>
          </a:prstGeom>
          <a:gradFill>
            <a:gsLst>
              <a:gs pos="0">
                <a:srgbClr val="E30000"/>
              </a:gs>
              <a:gs pos="100000">
                <a:srgbClr val="760303"/>
              </a:gs>
            </a:gsLst>
            <a:lin ang="5400000" scaled="0"/>
          </a:gra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5975" rtl="0" eaLnBrk="1" fontAlgn="auto" latinLnBrk="0" hangingPunct="1">
              <a:lnSpc>
                <a:spcPct val="100000"/>
              </a:lnSpc>
              <a:spcBef>
                <a:spcPts val="600"/>
              </a:spcBef>
              <a:spcAft>
                <a:spcPts val="0"/>
              </a:spcAft>
              <a:buClrTx/>
              <a:buSzTx/>
              <a:buFontTx/>
              <a:buNone/>
              <a:defRPr/>
            </a:pPr>
            <a:endParaRPr kumimoji="0" lang="bg-BG" altLang="zh-CN" sz="5335" b="0" i="1"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42" name="TextBox 974"/>
          <p:cNvSpPr txBox="1">
            <a:spLocks noChangeArrowheads="1"/>
          </p:cNvSpPr>
          <p:nvPr/>
        </p:nvSpPr>
        <p:spPr bwMode="auto">
          <a:xfrm>
            <a:off x="3457855" y="1638601"/>
            <a:ext cx="1208121" cy="52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ctr"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rPr>
              <a:t>2015</a:t>
            </a:r>
            <a:endParaRPr kumimoji="0" lang="bg-BG" altLang="zh-CN"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43" name="TextBox 975"/>
          <p:cNvSpPr txBox="1">
            <a:spLocks noChangeArrowheads="1"/>
          </p:cNvSpPr>
          <p:nvPr/>
        </p:nvSpPr>
        <p:spPr bwMode="auto">
          <a:xfrm>
            <a:off x="5138326" y="3653494"/>
            <a:ext cx="1213572" cy="50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65"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Roboto Condensed" pitchFamily="2" charset="0"/>
              </a:rPr>
              <a:t>2019</a:t>
            </a:r>
            <a:endParaRPr kumimoji="0" lang="bg-BG" altLang="zh-CN" sz="26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44" name="TextBox 976"/>
          <p:cNvSpPr txBox="1">
            <a:spLocks noChangeArrowheads="1"/>
          </p:cNvSpPr>
          <p:nvPr/>
        </p:nvSpPr>
        <p:spPr bwMode="auto">
          <a:xfrm>
            <a:off x="1243267" y="3825936"/>
            <a:ext cx="1004649"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13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rPr>
              <a:t>2014</a:t>
            </a:r>
            <a:endParaRPr kumimoji="0" lang="bg-BG" altLang="zh-CN" sz="213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45" name="TextBox 977"/>
          <p:cNvSpPr txBox="1">
            <a:spLocks noChangeArrowheads="1"/>
          </p:cNvSpPr>
          <p:nvPr/>
        </p:nvSpPr>
        <p:spPr bwMode="auto">
          <a:xfrm>
            <a:off x="2966178" y="4085596"/>
            <a:ext cx="1400696" cy="625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35">
              <a:tabLst>
                <a:tab pos="1704975" algn="l"/>
                <a:tab pos="3314700" algn="l"/>
                <a:tab pos="4752975" algn="l"/>
                <a:tab pos="6372225" algn="l"/>
              </a:tabLst>
              <a:defRPr>
                <a:solidFill>
                  <a:schemeClr val="tx1"/>
                </a:solidFill>
                <a:latin typeface="Calibri" panose="020F0502020204030204" charset="0"/>
              </a:defRPr>
            </a:lvl1pPr>
            <a:lvl2pPr marL="742950" indent="-285750" defTabSz="-635">
              <a:tabLst>
                <a:tab pos="1704975" algn="l"/>
                <a:tab pos="3314700" algn="l"/>
                <a:tab pos="4752975" algn="l"/>
                <a:tab pos="6372225" algn="l"/>
              </a:tabLst>
              <a:defRPr>
                <a:solidFill>
                  <a:schemeClr val="tx1"/>
                </a:solidFill>
                <a:latin typeface="Calibri" panose="020F0502020204030204" charset="0"/>
              </a:defRPr>
            </a:lvl2pPr>
            <a:lvl3pPr marL="1143000" indent="-228600" defTabSz="-635">
              <a:tabLst>
                <a:tab pos="1704975" algn="l"/>
                <a:tab pos="3314700" algn="l"/>
                <a:tab pos="4752975" algn="l"/>
                <a:tab pos="6372225" algn="l"/>
              </a:tabLst>
              <a:defRPr>
                <a:solidFill>
                  <a:schemeClr val="tx1"/>
                </a:solidFill>
                <a:latin typeface="Calibri" panose="020F0502020204030204" charset="0"/>
              </a:defRPr>
            </a:lvl3pPr>
            <a:lvl4pPr marL="1600200" indent="-228600" defTabSz="-635">
              <a:tabLst>
                <a:tab pos="1704975" algn="l"/>
                <a:tab pos="3314700" algn="l"/>
                <a:tab pos="4752975" algn="l"/>
                <a:tab pos="6372225" algn="l"/>
              </a:tabLst>
              <a:defRPr>
                <a:solidFill>
                  <a:schemeClr val="tx1"/>
                </a:solidFill>
                <a:latin typeface="Calibri" panose="020F0502020204030204" charset="0"/>
              </a:defRPr>
            </a:lvl4pPr>
            <a:lvl5pPr marL="2057400" indent="-228600" defTabSz="-635">
              <a:tabLst>
                <a:tab pos="1704975" algn="l"/>
                <a:tab pos="3314700" algn="l"/>
                <a:tab pos="4752975" algn="l"/>
                <a:tab pos="6372225" algn="l"/>
              </a:tabLst>
              <a:defRPr>
                <a:solidFill>
                  <a:schemeClr val="tx1"/>
                </a:solidFill>
                <a:latin typeface="Calibri" panose="020F0502020204030204" charset="0"/>
              </a:defRPr>
            </a:lvl5pPr>
            <a:lvl6pPr marL="25146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6pPr>
            <a:lvl7pPr marL="29718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7pPr>
            <a:lvl8pPr marL="34290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8pPr>
            <a:lvl9pPr marL="3886200" indent="-228600" defTabSz="-635" fontAlgn="base">
              <a:spcBef>
                <a:spcPct val="0"/>
              </a:spcBef>
              <a:spcAft>
                <a:spcPct val="0"/>
              </a:spcAft>
              <a:tabLst>
                <a:tab pos="1704975" algn="l"/>
                <a:tab pos="3314700" algn="l"/>
                <a:tab pos="4752975" algn="l"/>
                <a:tab pos="6372225" algn="l"/>
              </a:tabLst>
              <a:defRPr>
                <a:solidFill>
                  <a:schemeClr val="tx1"/>
                </a:solidFill>
                <a:latin typeface="Calibri" panose="020F0502020204030204" charset="0"/>
              </a:defRPr>
            </a:lvl9pPr>
          </a:lstStyle>
          <a:p>
            <a:pPr marL="0" marR="0" lvl="0" indent="0" algn="l" defTabSz="815975"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3465" b="0"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Roboto Condensed" pitchFamily="2" charset="0"/>
              </a:rPr>
              <a:t>20XX</a:t>
            </a:r>
            <a:endParaRPr kumimoji="0" lang="bg-BG" altLang="zh-CN" sz="346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Roboto Condensed" pitchFamily="2" charset="0"/>
            </a:endParaRPr>
          </a:p>
        </p:txBody>
      </p:sp>
      <p:sp>
        <p:nvSpPr>
          <p:cNvPr id="46" name="TextBox 28"/>
          <p:cNvSpPr txBox="1"/>
          <p:nvPr/>
        </p:nvSpPr>
        <p:spPr>
          <a:xfrm>
            <a:off x="7417840" y="343140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47" name="Text Placeholder 2"/>
          <p:cNvSpPr txBox="1"/>
          <p:nvPr/>
        </p:nvSpPr>
        <p:spPr bwMode="auto">
          <a:xfrm>
            <a:off x="8389563" y="2176416"/>
            <a:ext cx="2031589" cy="357895"/>
          </a:xfrm>
          <a:prstGeom prst="rect">
            <a:avLst/>
          </a:prstGeom>
          <a:noFill/>
          <a:ln>
            <a:noFill/>
          </a:ln>
        </p:spPr>
        <p:txBody>
          <a:bodyPr/>
          <a:lstStyle>
            <a:lvl1pPr>
              <a:defRPr>
                <a:solidFill>
                  <a:schemeClr val="tx1"/>
                </a:solidFill>
                <a:latin typeface="Open Sans" charset="0"/>
                <a:ea typeface="MS PGothic" panose="020B0600070205080204" pitchFamily="34" charset="-128"/>
              </a:defRPr>
            </a:lvl1pPr>
            <a:lvl2pPr marL="742950" indent="-285750">
              <a:defRPr>
                <a:solidFill>
                  <a:schemeClr val="tx1"/>
                </a:solidFill>
                <a:latin typeface="Open Sans" charset="0"/>
                <a:ea typeface="MS PGothic" panose="020B0600070205080204" pitchFamily="34" charset="-128"/>
              </a:defRPr>
            </a:lvl2pPr>
            <a:lvl3pPr marL="1143000" indent="-228600">
              <a:defRPr>
                <a:solidFill>
                  <a:schemeClr val="tx1"/>
                </a:solidFill>
                <a:latin typeface="Open Sans" charset="0"/>
                <a:ea typeface="MS PGothic" panose="020B0600070205080204" pitchFamily="34" charset="-128"/>
              </a:defRPr>
            </a:lvl3pPr>
            <a:lvl4pPr marL="1600200" indent="-228600">
              <a:defRPr>
                <a:solidFill>
                  <a:schemeClr val="tx1"/>
                </a:solidFill>
                <a:latin typeface="Open Sans" charset="0"/>
                <a:ea typeface="MS PGothic" panose="020B0600070205080204" pitchFamily="34" charset="-128"/>
              </a:defRPr>
            </a:lvl4pPr>
            <a:lvl5pPr marL="2057400" indent="-228600">
              <a:defRPr>
                <a:solidFill>
                  <a:schemeClr val="tx1"/>
                </a:solidFill>
                <a:latin typeface="Open Sans"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charset="0"/>
                <a:ea typeface="MS PGothic" panose="020B0600070205080204" pitchFamily="34" charset="-128"/>
              </a:defRPr>
            </a:lvl9pPr>
          </a:lstStyle>
          <a:p>
            <a:pPr marL="0" marR="0" lvl="0" indent="0" algn="ctr" defTabSz="815975" rtl="0" eaLnBrk="1" fontAlgn="auto" latinLnBrk="0" hangingPunct="1">
              <a:lnSpc>
                <a:spcPct val="100000"/>
              </a:lnSpc>
              <a:spcBef>
                <a:spcPts val="0"/>
              </a:spcBef>
              <a:spcAft>
                <a:spcPts val="0"/>
              </a:spcAft>
              <a:buClr>
                <a:srgbClr val="C00000"/>
              </a:buClr>
              <a:buSzPct val="80000"/>
              <a:buFont typeface="Corbel" panose="020B0503020204020204" pitchFamily="34" charset="0"/>
              <a:buNone/>
              <a:defRPr/>
            </a:pPr>
            <a:r>
              <a:rPr kumimoji="0" lang="zh-CN" altLang="en-US" sz="2000" b="0" i="0" u="none" strike="noStrike" kern="1200" cap="none" spc="0" normalizeH="0" baseline="0" noProof="0" dirty="0">
                <a:ln>
                  <a:noFill/>
                </a:ln>
                <a:solidFill>
                  <a:prstClr val="white"/>
                </a:solidFill>
                <a:effectLst/>
                <a:uLnTx/>
                <a:uFillTx/>
                <a:latin typeface="黑体" panose="02010600030101010101" charset="-122"/>
                <a:ea typeface="黑体" panose="02010600030101010101" charset="-122"/>
                <a:cs typeface="+mn-cs"/>
              </a:rPr>
              <a:t>添加会议副标题</a:t>
            </a:r>
            <a:endParaRPr kumimoji="0" lang="en-AU" sz="2000" b="0" i="0" u="none" strike="noStrike" kern="1200" cap="none" spc="0" normalizeH="0" baseline="0" noProof="0" dirty="0">
              <a:ln>
                <a:noFill/>
              </a:ln>
              <a:solidFill>
                <a:prstClr val="white"/>
              </a:solidFill>
              <a:effectLst/>
              <a:uLnTx/>
              <a:uFillTx/>
              <a:latin typeface="黑体" panose="02010600030101010101" charset="-122"/>
              <a:ea typeface="黑体" panose="02010600030101010101" charset="-122"/>
              <a:cs typeface="+mn-cs"/>
            </a:endParaRPr>
          </a:p>
        </p:txBody>
      </p:sp>
      <p:sp>
        <p:nvSpPr>
          <p:cNvPr id="48" name="TextBox 30"/>
          <p:cNvSpPr txBox="1"/>
          <p:nvPr/>
        </p:nvSpPr>
        <p:spPr>
          <a:xfrm>
            <a:off x="7417840" y="397546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49" name="TextBox 31"/>
          <p:cNvSpPr txBox="1"/>
          <p:nvPr/>
        </p:nvSpPr>
        <p:spPr>
          <a:xfrm>
            <a:off x="7417840" y="4519528"/>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50" name="TextBox 32"/>
          <p:cNvSpPr txBox="1"/>
          <p:nvPr/>
        </p:nvSpPr>
        <p:spPr>
          <a:xfrm>
            <a:off x="7417840" y="5063589"/>
            <a:ext cx="3349359" cy="514350"/>
          </a:xfrm>
          <a:prstGeom prst="rect">
            <a:avLst/>
          </a:prstGeom>
          <a:noFill/>
        </p:spPr>
        <p:txBody>
          <a:bodyPr wrap="square" lIns="91440" tIns="45720" rIns="91440" bIns="45720" rtlCol="0">
            <a:spAutoFit/>
          </a:bodyPr>
          <a:lstStyle/>
          <a:p>
            <a:pPr marL="0" marR="0" lvl="0" indent="0" algn="l" defTabSz="815975" rtl="0" eaLnBrk="1" fontAlgn="auto" latinLnBrk="0" hangingPunct="1">
              <a:lnSpc>
                <a:spcPct val="130000"/>
              </a:lnSpc>
              <a:spcBef>
                <a:spcPts val="0"/>
              </a:spcBef>
              <a:spcAft>
                <a:spcPts val="0"/>
              </a:spcAft>
              <a:buClrTx/>
              <a:buSzTx/>
              <a:buFontTx/>
              <a:buNone/>
              <a:defRPr/>
            </a:pPr>
            <a:r>
              <a:rPr kumimoji="0" lang="zh-CN" altLang="en-US" sz="106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您的内容打在这里，或者通过复制您的文本后，在此框中选择粘贴，并选择只保留文字。</a:t>
            </a:r>
          </a:p>
        </p:txBody>
      </p:sp>
      <p:sp>
        <p:nvSpPr>
          <p:cNvPr id="51" name="Text Placeholder 2"/>
          <p:cNvSpPr txBox="1"/>
          <p:nvPr/>
        </p:nvSpPr>
        <p:spPr bwMode="auto">
          <a:xfrm>
            <a:off x="7219536" y="1461149"/>
            <a:ext cx="4371904" cy="357895"/>
          </a:xfrm>
          <a:prstGeom prst="rect">
            <a:avLst/>
          </a:prstGeom>
          <a:noFill/>
          <a:ln>
            <a:noFill/>
          </a:ln>
        </p:spPr>
        <p:txBody>
          <a:bodyPr/>
          <a:lstStyle>
            <a:lvl1pPr>
              <a:defRPr>
                <a:solidFill>
                  <a:schemeClr val="tx1"/>
                </a:solidFill>
                <a:latin typeface="Open Sans" charset="0"/>
                <a:ea typeface="MS PGothic" panose="020B0600070205080204" pitchFamily="34" charset="-128"/>
              </a:defRPr>
            </a:lvl1pPr>
            <a:lvl2pPr marL="742950" indent="-285750">
              <a:defRPr>
                <a:solidFill>
                  <a:schemeClr val="tx1"/>
                </a:solidFill>
                <a:latin typeface="Open Sans" charset="0"/>
                <a:ea typeface="MS PGothic" panose="020B0600070205080204" pitchFamily="34" charset="-128"/>
              </a:defRPr>
            </a:lvl2pPr>
            <a:lvl3pPr marL="1143000" indent="-228600">
              <a:defRPr>
                <a:solidFill>
                  <a:schemeClr val="tx1"/>
                </a:solidFill>
                <a:latin typeface="Open Sans" charset="0"/>
                <a:ea typeface="MS PGothic" panose="020B0600070205080204" pitchFamily="34" charset="-128"/>
              </a:defRPr>
            </a:lvl3pPr>
            <a:lvl4pPr marL="1600200" indent="-228600">
              <a:defRPr>
                <a:solidFill>
                  <a:schemeClr val="tx1"/>
                </a:solidFill>
                <a:latin typeface="Open Sans" charset="0"/>
                <a:ea typeface="MS PGothic" panose="020B0600070205080204" pitchFamily="34" charset="-128"/>
              </a:defRPr>
            </a:lvl4pPr>
            <a:lvl5pPr marL="2057400" indent="-228600">
              <a:defRPr>
                <a:solidFill>
                  <a:schemeClr val="tx1"/>
                </a:solidFill>
                <a:latin typeface="Open Sans" charset="0"/>
                <a:ea typeface="MS PGothic" panose="020B0600070205080204" pitchFamily="34" charset="-128"/>
              </a:defRPr>
            </a:lvl5pPr>
            <a:lvl6pPr marL="2514600" indent="-228600" fontAlgn="base">
              <a:spcBef>
                <a:spcPct val="0"/>
              </a:spcBef>
              <a:spcAft>
                <a:spcPct val="0"/>
              </a:spcAft>
              <a:defRPr>
                <a:solidFill>
                  <a:schemeClr val="tx1"/>
                </a:solidFill>
                <a:latin typeface="Open Sans" charset="0"/>
                <a:ea typeface="MS PGothic" panose="020B0600070205080204" pitchFamily="34" charset="-128"/>
              </a:defRPr>
            </a:lvl6pPr>
            <a:lvl7pPr marL="2971800" indent="-228600" fontAlgn="base">
              <a:spcBef>
                <a:spcPct val="0"/>
              </a:spcBef>
              <a:spcAft>
                <a:spcPct val="0"/>
              </a:spcAft>
              <a:defRPr>
                <a:solidFill>
                  <a:schemeClr val="tx1"/>
                </a:solidFill>
                <a:latin typeface="Open Sans" charset="0"/>
                <a:ea typeface="MS PGothic" panose="020B0600070205080204" pitchFamily="34" charset="-128"/>
              </a:defRPr>
            </a:lvl7pPr>
            <a:lvl8pPr marL="3429000" indent="-228600" fontAlgn="base">
              <a:spcBef>
                <a:spcPct val="0"/>
              </a:spcBef>
              <a:spcAft>
                <a:spcPct val="0"/>
              </a:spcAft>
              <a:defRPr>
                <a:solidFill>
                  <a:schemeClr val="tx1"/>
                </a:solidFill>
                <a:latin typeface="Open Sans" charset="0"/>
                <a:ea typeface="MS PGothic" panose="020B0600070205080204" pitchFamily="34" charset="-128"/>
              </a:defRPr>
            </a:lvl8pPr>
            <a:lvl9pPr marL="3886200" indent="-228600" fontAlgn="base">
              <a:spcBef>
                <a:spcPct val="0"/>
              </a:spcBef>
              <a:spcAft>
                <a:spcPct val="0"/>
              </a:spcAft>
              <a:defRPr>
                <a:solidFill>
                  <a:schemeClr val="tx1"/>
                </a:solidFill>
                <a:latin typeface="Open Sans" charset="0"/>
                <a:ea typeface="MS PGothic" panose="020B0600070205080204" pitchFamily="34" charset="-128"/>
              </a:defRPr>
            </a:lvl9pPr>
          </a:lstStyle>
          <a:p>
            <a:pPr marL="0" marR="0" lvl="0" indent="0" algn="ctr" defTabSz="815975" rtl="0" eaLnBrk="1" fontAlgn="auto" latinLnBrk="0" hangingPunct="1">
              <a:lnSpc>
                <a:spcPct val="100000"/>
              </a:lnSpc>
              <a:spcBef>
                <a:spcPts val="0"/>
              </a:spcBef>
              <a:spcAft>
                <a:spcPts val="0"/>
              </a:spcAft>
              <a:buClr>
                <a:srgbClr val="C00000"/>
              </a:buClr>
              <a:buSzPct val="80000"/>
              <a:buFont typeface="Corbel" panose="020B0503020204020204" pitchFamily="34" charset="0"/>
              <a:buNone/>
              <a:defRPr/>
            </a:pPr>
            <a:r>
              <a:rPr kumimoji="0" sz="2135"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单击此处添加标题</a:t>
            </a: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300" fill="hold"/>
                                        <p:tgtEl>
                                          <p:spTgt spid="34"/>
                                        </p:tgtEl>
                                        <p:attrNameLst>
                                          <p:attrName>ppt_w</p:attrName>
                                        </p:attrNameLst>
                                      </p:cBhvr>
                                      <p:tavLst>
                                        <p:tav tm="0">
                                          <p:val>
                                            <p:fltVal val="0"/>
                                          </p:val>
                                        </p:tav>
                                        <p:tav tm="100000">
                                          <p:val>
                                            <p:strVal val="#ppt_w"/>
                                          </p:val>
                                        </p:tav>
                                      </p:tavLst>
                                    </p:anim>
                                    <p:anim calcmode="lin" valueType="num">
                                      <p:cBhvr>
                                        <p:cTn id="12" dur="300" fill="hold"/>
                                        <p:tgtEl>
                                          <p:spTgt spid="34"/>
                                        </p:tgtEl>
                                        <p:attrNameLst>
                                          <p:attrName>ppt_h</p:attrName>
                                        </p:attrNameLst>
                                      </p:cBhvr>
                                      <p:tavLst>
                                        <p:tav tm="0">
                                          <p:val>
                                            <p:fltVal val="0"/>
                                          </p:val>
                                        </p:tav>
                                        <p:tav tm="100000">
                                          <p:val>
                                            <p:strVal val="#ppt_h"/>
                                          </p:val>
                                        </p:tav>
                                      </p:tavLst>
                                    </p:anim>
                                    <p:anim calcmode="lin" valueType="num">
                                      <p:cBhvr>
                                        <p:cTn id="13" dur="300" fill="hold"/>
                                        <p:tgtEl>
                                          <p:spTgt spid="34"/>
                                        </p:tgtEl>
                                        <p:attrNameLst>
                                          <p:attrName>ppt_x</p:attrName>
                                        </p:attrNameLst>
                                      </p:cBhvr>
                                      <p:tavLst>
                                        <p:tav tm="0">
                                          <p:val>
                                            <p:fltVal val="0.5"/>
                                          </p:val>
                                        </p:tav>
                                        <p:tav tm="100000">
                                          <p:val>
                                            <p:strVal val="#ppt_x"/>
                                          </p:val>
                                        </p:tav>
                                      </p:tavLst>
                                    </p:anim>
                                    <p:anim calcmode="lin" valueType="num">
                                      <p:cBhvr>
                                        <p:cTn id="14" dur="300" fill="hold"/>
                                        <p:tgtEl>
                                          <p:spTgt spid="34"/>
                                        </p:tgtEl>
                                        <p:attrNameLst>
                                          <p:attrName>ppt_y</p:attrName>
                                        </p:attrNameLst>
                                      </p:cBhvr>
                                      <p:tavLst>
                                        <p:tav tm="0">
                                          <p:val>
                                            <p:fltVal val="0.5"/>
                                          </p:val>
                                        </p:tav>
                                        <p:tav tm="100000">
                                          <p:val>
                                            <p:strVal val="#ppt_y"/>
                                          </p:val>
                                        </p:tav>
                                      </p:tavLst>
                                    </p:anim>
                                  </p:childTnLst>
                                </p:cTn>
                              </p:par>
                              <p:par>
                                <p:cTn id="15" presetID="23" presetClass="entr" presetSubtype="528" fill="hold" grpId="0" nodeType="withEffect">
                                  <p:stCondLst>
                                    <p:cond delay="100"/>
                                  </p:stCondLst>
                                  <p:childTnLst>
                                    <p:set>
                                      <p:cBhvr>
                                        <p:cTn id="16" dur="1" fill="hold">
                                          <p:stCondLst>
                                            <p:cond delay="0"/>
                                          </p:stCondLst>
                                        </p:cTn>
                                        <p:tgtEl>
                                          <p:spTgt spid="32"/>
                                        </p:tgtEl>
                                        <p:attrNameLst>
                                          <p:attrName>style.visibility</p:attrName>
                                        </p:attrNameLst>
                                      </p:cBhvr>
                                      <p:to>
                                        <p:strVal val="visible"/>
                                      </p:to>
                                    </p:set>
                                    <p:anim calcmode="lin" valueType="num">
                                      <p:cBhvr>
                                        <p:cTn id="17" dur="300" fill="hold"/>
                                        <p:tgtEl>
                                          <p:spTgt spid="32"/>
                                        </p:tgtEl>
                                        <p:attrNameLst>
                                          <p:attrName>ppt_w</p:attrName>
                                        </p:attrNameLst>
                                      </p:cBhvr>
                                      <p:tavLst>
                                        <p:tav tm="0">
                                          <p:val>
                                            <p:fltVal val="0"/>
                                          </p:val>
                                        </p:tav>
                                        <p:tav tm="100000">
                                          <p:val>
                                            <p:strVal val="#ppt_w"/>
                                          </p:val>
                                        </p:tav>
                                      </p:tavLst>
                                    </p:anim>
                                    <p:anim calcmode="lin" valueType="num">
                                      <p:cBhvr>
                                        <p:cTn id="18" dur="300" fill="hold"/>
                                        <p:tgtEl>
                                          <p:spTgt spid="32"/>
                                        </p:tgtEl>
                                        <p:attrNameLst>
                                          <p:attrName>ppt_h</p:attrName>
                                        </p:attrNameLst>
                                      </p:cBhvr>
                                      <p:tavLst>
                                        <p:tav tm="0">
                                          <p:val>
                                            <p:fltVal val="0"/>
                                          </p:val>
                                        </p:tav>
                                        <p:tav tm="100000">
                                          <p:val>
                                            <p:strVal val="#ppt_h"/>
                                          </p:val>
                                        </p:tav>
                                      </p:tavLst>
                                    </p:anim>
                                    <p:anim calcmode="lin" valueType="num">
                                      <p:cBhvr>
                                        <p:cTn id="19" dur="300" fill="hold"/>
                                        <p:tgtEl>
                                          <p:spTgt spid="32"/>
                                        </p:tgtEl>
                                        <p:attrNameLst>
                                          <p:attrName>ppt_x</p:attrName>
                                        </p:attrNameLst>
                                      </p:cBhvr>
                                      <p:tavLst>
                                        <p:tav tm="0">
                                          <p:val>
                                            <p:fltVal val="0.5"/>
                                          </p:val>
                                        </p:tav>
                                        <p:tav tm="100000">
                                          <p:val>
                                            <p:strVal val="#ppt_x"/>
                                          </p:val>
                                        </p:tav>
                                      </p:tavLst>
                                    </p:anim>
                                    <p:anim calcmode="lin" valueType="num">
                                      <p:cBhvr>
                                        <p:cTn id="20" dur="300" fill="hold"/>
                                        <p:tgtEl>
                                          <p:spTgt spid="32"/>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200"/>
                                  </p:stCondLst>
                                  <p:childTnLst>
                                    <p:set>
                                      <p:cBhvr>
                                        <p:cTn id="22" dur="1" fill="hold">
                                          <p:stCondLst>
                                            <p:cond delay="0"/>
                                          </p:stCondLst>
                                        </p:cTn>
                                        <p:tgtEl>
                                          <p:spTgt spid="31"/>
                                        </p:tgtEl>
                                        <p:attrNameLst>
                                          <p:attrName>style.visibility</p:attrName>
                                        </p:attrNameLst>
                                      </p:cBhvr>
                                      <p:to>
                                        <p:strVal val="visible"/>
                                      </p:to>
                                    </p:set>
                                    <p:anim calcmode="lin" valueType="num">
                                      <p:cBhvr>
                                        <p:cTn id="23" dur="300" fill="hold"/>
                                        <p:tgtEl>
                                          <p:spTgt spid="31"/>
                                        </p:tgtEl>
                                        <p:attrNameLst>
                                          <p:attrName>ppt_w</p:attrName>
                                        </p:attrNameLst>
                                      </p:cBhvr>
                                      <p:tavLst>
                                        <p:tav tm="0">
                                          <p:val>
                                            <p:fltVal val="0"/>
                                          </p:val>
                                        </p:tav>
                                        <p:tav tm="100000">
                                          <p:val>
                                            <p:strVal val="#ppt_w"/>
                                          </p:val>
                                        </p:tav>
                                      </p:tavLst>
                                    </p:anim>
                                    <p:anim calcmode="lin" valueType="num">
                                      <p:cBhvr>
                                        <p:cTn id="24" dur="300" fill="hold"/>
                                        <p:tgtEl>
                                          <p:spTgt spid="31"/>
                                        </p:tgtEl>
                                        <p:attrNameLst>
                                          <p:attrName>ppt_h</p:attrName>
                                        </p:attrNameLst>
                                      </p:cBhvr>
                                      <p:tavLst>
                                        <p:tav tm="0">
                                          <p:val>
                                            <p:fltVal val="0"/>
                                          </p:val>
                                        </p:tav>
                                        <p:tav tm="100000">
                                          <p:val>
                                            <p:strVal val="#ppt_h"/>
                                          </p:val>
                                        </p:tav>
                                      </p:tavLst>
                                    </p:anim>
                                    <p:anim calcmode="lin" valueType="num">
                                      <p:cBhvr>
                                        <p:cTn id="25" dur="300" fill="hold"/>
                                        <p:tgtEl>
                                          <p:spTgt spid="31"/>
                                        </p:tgtEl>
                                        <p:attrNameLst>
                                          <p:attrName>ppt_x</p:attrName>
                                        </p:attrNameLst>
                                      </p:cBhvr>
                                      <p:tavLst>
                                        <p:tav tm="0">
                                          <p:val>
                                            <p:fltVal val="0.5"/>
                                          </p:val>
                                        </p:tav>
                                        <p:tav tm="100000">
                                          <p:val>
                                            <p:strVal val="#ppt_x"/>
                                          </p:val>
                                        </p:tav>
                                      </p:tavLst>
                                    </p:anim>
                                    <p:anim calcmode="lin" valueType="num">
                                      <p:cBhvr>
                                        <p:cTn id="26" dur="300" fill="hold"/>
                                        <p:tgtEl>
                                          <p:spTgt spid="31"/>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300"/>
                                  </p:stCondLst>
                                  <p:childTnLst>
                                    <p:set>
                                      <p:cBhvr>
                                        <p:cTn id="28" dur="1" fill="hold">
                                          <p:stCondLst>
                                            <p:cond delay="0"/>
                                          </p:stCondLst>
                                        </p:cTn>
                                        <p:tgtEl>
                                          <p:spTgt spid="29"/>
                                        </p:tgtEl>
                                        <p:attrNameLst>
                                          <p:attrName>style.visibility</p:attrName>
                                        </p:attrNameLst>
                                      </p:cBhvr>
                                      <p:to>
                                        <p:strVal val="visible"/>
                                      </p:to>
                                    </p:set>
                                    <p:anim calcmode="lin" valueType="num">
                                      <p:cBhvr>
                                        <p:cTn id="29" dur="300" fill="hold"/>
                                        <p:tgtEl>
                                          <p:spTgt spid="29"/>
                                        </p:tgtEl>
                                        <p:attrNameLst>
                                          <p:attrName>ppt_w</p:attrName>
                                        </p:attrNameLst>
                                      </p:cBhvr>
                                      <p:tavLst>
                                        <p:tav tm="0">
                                          <p:val>
                                            <p:fltVal val="0"/>
                                          </p:val>
                                        </p:tav>
                                        <p:tav tm="100000">
                                          <p:val>
                                            <p:strVal val="#ppt_w"/>
                                          </p:val>
                                        </p:tav>
                                      </p:tavLst>
                                    </p:anim>
                                    <p:anim calcmode="lin" valueType="num">
                                      <p:cBhvr>
                                        <p:cTn id="30" dur="300" fill="hold"/>
                                        <p:tgtEl>
                                          <p:spTgt spid="29"/>
                                        </p:tgtEl>
                                        <p:attrNameLst>
                                          <p:attrName>ppt_h</p:attrName>
                                        </p:attrNameLst>
                                      </p:cBhvr>
                                      <p:tavLst>
                                        <p:tav tm="0">
                                          <p:val>
                                            <p:fltVal val="0"/>
                                          </p:val>
                                        </p:tav>
                                        <p:tav tm="100000">
                                          <p:val>
                                            <p:strVal val="#ppt_h"/>
                                          </p:val>
                                        </p:tav>
                                      </p:tavLst>
                                    </p:anim>
                                    <p:anim calcmode="lin" valueType="num">
                                      <p:cBhvr>
                                        <p:cTn id="31" dur="300" fill="hold"/>
                                        <p:tgtEl>
                                          <p:spTgt spid="29"/>
                                        </p:tgtEl>
                                        <p:attrNameLst>
                                          <p:attrName>ppt_x</p:attrName>
                                        </p:attrNameLst>
                                      </p:cBhvr>
                                      <p:tavLst>
                                        <p:tav tm="0">
                                          <p:val>
                                            <p:fltVal val="0.5"/>
                                          </p:val>
                                        </p:tav>
                                        <p:tav tm="100000">
                                          <p:val>
                                            <p:strVal val="#ppt_x"/>
                                          </p:val>
                                        </p:tav>
                                      </p:tavLst>
                                    </p:anim>
                                    <p:anim calcmode="lin" valueType="num">
                                      <p:cBhvr>
                                        <p:cTn id="32" dur="300" fill="hold"/>
                                        <p:tgtEl>
                                          <p:spTgt spid="29"/>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4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300" fill="hold"/>
                                        <p:tgtEl>
                                          <p:spTgt spid="35"/>
                                        </p:tgtEl>
                                        <p:attrNameLst>
                                          <p:attrName>ppt_w</p:attrName>
                                        </p:attrNameLst>
                                      </p:cBhvr>
                                      <p:tavLst>
                                        <p:tav tm="0">
                                          <p:val>
                                            <p:fltVal val="0"/>
                                          </p:val>
                                        </p:tav>
                                        <p:tav tm="100000">
                                          <p:val>
                                            <p:strVal val="#ppt_w"/>
                                          </p:val>
                                        </p:tav>
                                      </p:tavLst>
                                    </p:anim>
                                    <p:anim calcmode="lin" valueType="num">
                                      <p:cBhvr>
                                        <p:cTn id="36" dur="300" fill="hold"/>
                                        <p:tgtEl>
                                          <p:spTgt spid="35"/>
                                        </p:tgtEl>
                                        <p:attrNameLst>
                                          <p:attrName>ppt_h</p:attrName>
                                        </p:attrNameLst>
                                      </p:cBhvr>
                                      <p:tavLst>
                                        <p:tav tm="0">
                                          <p:val>
                                            <p:fltVal val="0"/>
                                          </p:val>
                                        </p:tav>
                                        <p:tav tm="100000">
                                          <p:val>
                                            <p:strVal val="#ppt_h"/>
                                          </p:val>
                                        </p:tav>
                                      </p:tavLst>
                                    </p:anim>
                                    <p:anim calcmode="lin" valueType="num">
                                      <p:cBhvr>
                                        <p:cTn id="37" dur="300" fill="hold"/>
                                        <p:tgtEl>
                                          <p:spTgt spid="35"/>
                                        </p:tgtEl>
                                        <p:attrNameLst>
                                          <p:attrName>ppt_x</p:attrName>
                                        </p:attrNameLst>
                                      </p:cBhvr>
                                      <p:tavLst>
                                        <p:tav tm="0">
                                          <p:val>
                                            <p:fltVal val="0.5"/>
                                          </p:val>
                                        </p:tav>
                                        <p:tav tm="100000">
                                          <p:val>
                                            <p:strVal val="#ppt_x"/>
                                          </p:val>
                                        </p:tav>
                                      </p:tavLst>
                                    </p:anim>
                                    <p:anim calcmode="lin" valueType="num">
                                      <p:cBhvr>
                                        <p:cTn id="38" dur="300" fill="hold"/>
                                        <p:tgtEl>
                                          <p:spTgt spid="35"/>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500"/>
                                  </p:stCondLst>
                                  <p:childTnLst>
                                    <p:set>
                                      <p:cBhvr>
                                        <p:cTn id="40" dur="1" fill="hold">
                                          <p:stCondLst>
                                            <p:cond delay="0"/>
                                          </p:stCondLst>
                                        </p:cTn>
                                        <p:tgtEl>
                                          <p:spTgt spid="33"/>
                                        </p:tgtEl>
                                        <p:attrNameLst>
                                          <p:attrName>style.visibility</p:attrName>
                                        </p:attrNameLst>
                                      </p:cBhvr>
                                      <p:to>
                                        <p:strVal val="visible"/>
                                      </p:to>
                                    </p:set>
                                    <p:anim calcmode="lin" valueType="num">
                                      <p:cBhvr>
                                        <p:cTn id="41" dur="300" fill="hold"/>
                                        <p:tgtEl>
                                          <p:spTgt spid="33"/>
                                        </p:tgtEl>
                                        <p:attrNameLst>
                                          <p:attrName>ppt_w</p:attrName>
                                        </p:attrNameLst>
                                      </p:cBhvr>
                                      <p:tavLst>
                                        <p:tav tm="0">
                                          <p:val>
                                            <p:fltVal val="0"/>
                                          </p:val>
                                        </p:tav>
                                        <p:tav tm="100000">
                                          <p:val>
                                            <p:strVal val="#ppt_w"/>
                                          </p:val>
                                        </p:tav>
                                      </p:tavLst>
                                    </p:anim>
                                    <p:anim calcmode="lin" valueType="num">
                                      <p:cBhvr>
                                        <p:cTn id="42" dur="300" fill="hold"/>
                                        <p:tgtEl>
                                          <p:spTgt spid="33"/>
                                        </p:tgtEl>
                                        <p:attrNameLst>
                                          <p:attrName>ppt_h</p:attrName>
                                        </p:attrNameLst>
                                      </p:cBhvr>
                                      <p:tavLst>
                                        <p:tav tm="0">
                                          <p:val>
                                            <p:fltVal val="0"/>
                                          </p:val>
                                        </p:tav>
                                        <p:tav tm="100000">
                                          <p:val>
                                            <p:strVal val="#ppt_h"/>
                                          </p:val>
                                        </p:tav>
                                      </p:tavLst>
                                    </p:anim>
                                    <p:anim calcmode="lin" valueType="num">
                                      <p:cBhvr>
                                        <p:cTn id="43" dur="300" fill="hold"/>
                                        <p:tgtEl>
                                          <p:spTgt spid="33"/>
                                        </p:tgtEl>
                                        <p:attrNameLst>
                                          <p:attrName>ppt_x</p:attrName>
                                        </p:attrNameLst>
                                      </p:cBhvr>
                                      <p:tavLst>
                                        <p:tav tm="0">
                                          <p:val>
                                            <p:fltVal val="0.5"/>
                                          </p:val>
                                        </p:tav>
                                        <p:tav tm="100000">
                                          <p:val>
                                            <p:strVal val="#ppt_x"/>
                                          </p:val>
                                        </p:tav>
                                      </p:tavLst>
                                    </p:anim>
                                    <p:anim calcmode="lin" valueType="num">
                                      <p:cBhvr>
                                        <p:cTn id="44" dur="300" fill="hold"/>
                                        <p:tgtEl>
                                          <p:spTgt spid="33"/>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6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300" fill="hold"/>
                                        <p:tgtEl>
                                          <p:spTgt spid="30"/>
                                        </p:tgtEl>
                                        <p:attrNameLst>
                                          <p:attrName>ppt_w</p:attrName>
                                        </p:attrNameLst>
                                      </p:cBhvr>
                                      <p:tavLst>
                                        <p:tav tm="0">
                                          <p:val>
                                            <p:fltVal val="0"/>
                                          </p:val>
                                        </p:tav>
                                        <p:tav tm="100000">
                                          <p:val>
                                            <p:strVal val="#ppt_w"/>
                                          </p:val>
                                        </p:tav>
                                      </p:tavLst>
                                    </p:anim>
                                    <p:anim calcmode="lin" valueType="num">
                                      <p:cBhvr>
                                        <p:cTn id="48" dur="300" fill="hold"/>
                                        <p:tgtEl>
                                          <p:spTgt spid="30"/>
                                        </p:tgtEl>
                                        <p:attrNameLst>
                                          <p:attrName>ppt_h</p:attrName>
                                        </p:attrNameLst>
                                      </p:cBhvr>
                                      <p:tavLst>
                                        <p:tav tm="0">
                                          <p:val>
                                            <p:fltVal val="0"/>
                                          </p:val>
                                        </p:tav>
                                        <p:tav tm="100000">
                                          <p:val>
                                            <p:strVal val="#ppt_h"/>
                                          </p:val>
                                        </p:tav>
                                      </p:tavLst>
                                    </p:anim>
                                    <p:anim calcmode="lin" valueType="num">
                                      <p:cBhvr>
                                        <p:cTn id="49" dur="300" fill="hold"/>
                                        <p:tgtEl>
                                          <p:spTgt spid="30"/>
                                        </p:tgtEl>
                                        <p:attrNameLst>
                                          <p:attrName>ppt_x</p:attrName>
                                        </p:attrNameLst>
                                      </p:cBhvr>
                                      <p:tavLst>
                                        <p:tav tm="0">
                                          <p:val>
                                            <p:fltVal val="0.5"/>
                                          </p:val>
                                        </p:tav>
                                        <p:tav tm="100000">
                                          <p:val>
                                            <p:strVal val="#ppt_x"/>
                                          </p:val>
                                        </p:tav>
                                      </p:tavLst>
                                    </p:anim>
                                    <p:anim calcmode="lin" valueType="num">
                                      <p:cBhvr>
                                        <p:cTn id="50" dur="300" fill="hold"/>
                                        <p:tgtEl>
                                          <p:spTgt spid="30"/>
                                        </p:tgtEl>
                                        <p:attrNameLst>
                                          <p:attrName>ppt_y</p:attrName>
                                        </p:attrNameLst>
                                      </p:cBhvr>
                                      <p:tavLst>
                                        <p:tav tm="0">
                                          <p:val>
                                            <p:fltVal val="0.5"/>
                                          </p:val>
                                        </p:tav>
                                        <p:tav tm="100000">
                                          <p:val>
                                            <p:strVal val="#ppt_y"/>
                                          </p:val>
                                        </p:tav>
                                      </p:tavLst>
                                    </p:anim>
                                  </p:childTnLst>
                                </p:cTn>
                              </p:par>
                            </p:childTnLst>
                          </p:cTn>
                        </p:par>
                        <p:par>
                          <p:cTn id="51" fill="hold">
                            <p:stCondLst>
                              <p:cond delay="1000"/>
                            </p:stCondLst>
                            <p:childTnLst>
                              <p:par>
                                <p:cTn id="52" presetID="14" presetClass="entr" presetSubtype="1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randombar(horizontal)">
                                      <p:cBhvr>
                                        <p:cTn id="54" dur="500"/>
                                        <p:tgtEl>
                                          <p:spTgt spid="2"/>
                                        </p:tgtEl>
                                      </p:cBhvr>
                                    </p:animEffect>
                                  </p:childTnLst>
                                </p:cTn>
                              </p:par>
                            </p:childTnLst>
                          </p:cTn>
                        </p:par>
                        <p:par>
                          <p:cTn id="55" fill="hold">
                            <p:stCondLst>
                              <p:cond delay="15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up)">
                                      <p:cBhvr>
                                        <p:cTn id="59" dur="500"/>
                                        <p:tgtEl>
                                          <p:spTgt spid="44"/>
                                        </p:tgtEl>
                                      </p:cBhvr>
                                    </p:animEffect>
                                  </p:childTnLst>
                                </p:cTn>
                              </p:par>
                              <p:par>
                                <p:cTn id="60" presetID="12" presetClass="entr" presetSubtype="4" fill="hold" grpId="0" nodeType="withEffect">
                                  <p:stCondLst>
                                    <p:cond delay="200"/>
                                  </p:stCondLst>
                                  <p:iterate type="lt">
                                    <p:tmPct val="30000"/>
                                  </p:iterate>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500"/>
                                        <p:tgtEl>
                                          <p:spTgt spid="42"/>
                                        </p:tgtEl>
                                        <p:attrNameLst>
                                          <p:attrName>ppt_y</p:attrName>
                                        </p:attrNameLst>
                                      </p:cBhvr>
                                      <p:tavLst>
                                        <p:tav tm="0">
                                          <p:val>
                                            <p:strVal val="#ppt_y+#ppt_h*1.125000"/>
                                          </p:val>
                                        </p:tav>
                                        <p:tav tm="100000">
                                          <p:val>
                                            <p:strVal val="#ppt_y"/>
                                          </p:val>
                                        </p:tav>
                                      </p:tavLst>
                                    </p:anim>
                                    <p:animEffect transition="in" filter="wipe(up)">
                                      <p:cBhvr>
                                        <p:cTn id="63" dur="500"/>
                                        <p:tgtEl>
                                          <p:spTgt spid="42"/>
                                        </p:tgtEl>
                                      </p:cBhvr>
                                    </p:animEffect>
                                  </p:childTnLst>
                                </p:cTn>
                              </p:par>
                              <p:par>
                                <p:cTn id="64" presetID="12" presetClass="entr" presetSubtype="4" fill="hold" grpId="0" nodeType="withEffect">
                                  <p:stCondLst>
                                    <p:cond delay="200"/>
                                  </p:stCondLst>
                                  <p:iterate type="lt">
                                    <p:tmPct val="30000"/>
                                  </p:iterate>
                                  <p:childTnLst>
                                    <p:set>
                                      <p:cBhvr>
                                        <p:cTn id="65" dur="1" fill="hold">
                                          <p:stCondLst>
                                            <p:cond delay="0"/>
                                          </p:stCondLst>
                                        </p:cTn>
                                        <p:tgtEl>
                                          <p:spTgt spid="45"/>
                                        </p:tgtEl>
                                        <p:attrNameLst>
                                          <p:attrName>style.visibility</p:attrName>
                                        </p:attrNameLst>
                                      </p:cBhvr>
                                      <p:to>
                                        <p:strVal val="visible"/>
                                      </p:to>
                                    </p:set>
                                    <p:anim calcmode="lin" valueType="num">
                                      <p:cBhvr additive="base">
                                        <p:cTn id="66" dur="500"/>
                                        <p:tgtEl>
                                          <p:spTgt spid="45"/>
                                        </p:tgtEl>
                                        <p:attrNameLst>
                                          <p:attrName>ppt_y</p:attrName>
                                        </p:attrNameLst>
                                      </p:cBhvr>
                                      <p:tavLst>
                                        <p:tav tm="0">
                                          <p:val>
                                            <p:strVal val="#ppt_y+#ppt_h*1.125000"/>
                                          </p:val>
                                        </p:tav>
                                        <p:tav tm="100000">
                                          <p:val>
                                            <p:strVal val="#ppt_y"/>
                                          </p:val>
                                        </p:tav>
                                      </p:tavLst>
                                    </p:anim>
                                    <p:animEffect transition="in" filter="wipe(up)">
                                      <p:cBhvr>
                                        <p:cTn id="67" dur="500"/>
                                        <p:tgtEl>
                                          <p:spTgt spid="45"/>
                                        </p:tgtEl>
                                      </p:cBhvr>
                                    </p:animEffect>
                                  </p:childTnLst>
                                </p:cTn>
                              </p:par>
                              <p:par>
                                <p:cTn id="68" presetID="12" presetClass="entr" presetSubtype="4" fill="hold" grpId="0" nodeType="withEffect">
                                  <p:stCondLst>
                                    <p:cond delay="200"/>
                                  </p:stCondLst>
                                  <p:iterate type="lt">
                                    <p:tmPct val="30000"/>
                                  </p:iterate>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p:tgtEl>
                                          <p:spTgt spid="43"/>
                                        </p:tgtEl>
                                        <p:attrNameLst>
                                          <p:attrName>ppt_y</p:attrName>
                                        </p:attrNameLst>
                                      </p:cBhvr>
                                      <p:tavLst>
                                        <p:tav tm="0">
                                          <p:val>
                                            <p:strVal val="#ppt_y+#ppt_h*1.125000"/>
                                          </p:val>
                                        </p:tav>
                                        <p:tav tm="100000">
                                          <p:val>
                                            <p:strVal val="#ppt_y"/>
                                          </p:val>
                                        </p:tav>
                                      </p:tavLst>
                                    </p:anim>
                                    <p:animEffect transition="in" filter="wipe(up)">
                                      <p:cBhvr>
                                        <p:cTn id="71" dur="500"/>
                                        <p:tgtEl>
                                          <p:spTgt spid="43"/>
                                        </p:tgtEl>
                                      </p:cBhvr>
                                    </p:animEffect>
                                  </p:childTnLst>
                                </p:cTn>
                              </p:par>
                            </p:childTnLst>
                          </p:cTn>
                        </p:par>
                        <p:par>
                          <p:cTn id="72" fill="hold">
                            <p:stCondLst>
                              <p:cond delay="2650"/>
                            </p:stCondLst>
                            <p:childTnLst>
                              <p:par>
                                <p:cTn id="73" presetID="55" presetClass="entr" presetSubtype="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p:cTn id="75" dur="1000" fill="hold"/>
                                        <p:tgtEl>
                                          <p:spTgt spid="40"/>
                                        </p:tgtEl>
                                        <p:attrNameLst>
                                          <p:attrName>ppt_w</p:attrName>
                                        </p:attrNameLst>
                                      </p:cBhvr>
                                      <p:tavLst>
                                        <p:tav tm="0">
                                          <p:val>
                                            <p:strVal val="#ppt_w*0.70"/>
                                          </p:val>
                                        </p:tav>
                                        <p:tav tm="100000">
                                          <p:val>
                                            <p:strVal val="#ppt_w"/>
                                          </p:val>
                                        </p:tav>
                                      </p:tavLst>
                                    </p:anim>
                                    <p:anim calcmode="lin" valueType="num">
                                      <p:cBhvr>
                                        <p:cTn id="76" dur="1000" fill="hold"/>
                                        <p:tgtEl>
                                          <p:spTgt spid="40"/>
                                        </p:tgtEl>
                                        <p:attrNameLst>
                                          <p:attrName>ppt_h</p:attrName>
                                        </p:attrNameLst>
                                      </p:cBhvr>
                                      <p:tavLst>
                                        <p:tav tm="0">
                                          <p:val>
                                            <p:strVal val="#ppt_h"/>
                                          </p:val>
                                        </p:tav>
                                        <p:tav tm="100000">
                                          <p:val>
                                            <p:strVal val="#ppt_h"/>
                                          </p:val>
                                        </p:tav>
                                      </p:tavLst>
                                    </p:anim>
                                    <p:animEffect transition="in" filter="fade">
                                      <p:cBhvr>
                                        <p:cTn id="77" dur="1000"/>
                                        <p:tgtEl>
                                          <p:spTgt spid="40"/>
                                        </p:tgtEl>
                                      </p:cBhvr>
                                    </p:animEffect>
                                  </p:childTnLst>
                                </p:cTn>
                              </p:par>
                              <p:par>
                                <p:cTn id="78" presetID="55" presetClass="entr" presetSubtype="0" fill="hold" grpId="0" nodeType="withEffect">
                                  <p:stCondLst>
                                    <p:cond delay="200"/>
                                  </p:stCondLst>
                                  <p:childTnLst>
                                    <p:set>
                                      <p:cBhvr>
                                        <p:cTn id="79" dur="1" fill="hold">
                                          <p:stCondLst>
                                            <p:cond delay="0"/>
                                          </p:stCondLst>
                                        </p:cTn>
                                        <p:tgtEl>
                                          <p:spTgt spid="41"/>
                                        </p:tgtEl>
                                        <p:attrNameLst>
                                          <p:attrName>style.visibility</p:attrName>
                                        </p:attrNameLst>
                                      </p:cBhvr>
                                      <p:to>
                                        <p:strVal val="visible"/>
                                      </p:to>
                                    </p:set>
                                    <p:anim calcmode="lin" valueType="num">
                                      <p:cBhvr>
                                        <p:cTn id="80" dur="1000" fill="hold"/>
                                        <p:tgtEl>
                                          <p:spTgt spid="41"/>
                                        </p:tgtEl>
                                        <p:attrNameLst>
                                          <p:attrName>ppt_w</p:attrName>
                                        </p:attrNameLst>
                                      </p:cBhvr>
                                      <p:tavLst>
                                        <p:tav tm="0">
                                          <p:val>
                                            <p:strVal val="#ppt_w*0.70"/>
                                          </p:val>
                                        </p:tav>
                                        <p:tav tm="100000">
                                          <p:val>
                                            <p:strVal val="#ppt_w"/>
                                          </p:val>
                                        </p:tav>
                                      </p:tavLst>
                                    </p:anim>
                                    <p:anim calcmode="lin" valueType="num">
                                      <p:cBhvr>
                                        <p:cTn id="81" dur="1000" fill="hold"/>
                                        <p:tgtEl>
                                          <p:spTgt spid="41"/>
                                        </p:tgtEl>
                                        <p:attrNameLst>
                                          <p:attrName>ppt_h</p:attrName>
                                        </p:attrNameLst>
                                      </p:cBhvr>
                                      <p:tavLst>
                                        <p:tav tm="0">
                                          <p:val>
                                            <p:strVal val="#ppt_h"/>
                                          </p:val>
                                        </p:tav>
                                        <p:tav tm="100000">
                                          <p:val>
                                            <p:strVal val="#ppt_h"/>
                                          </p:val>
                                        </p:tav>
                                      </p:tavLst>
                                    </p:anim>
                                    <p:animEffect transition="in" filter="fade">
                                      <p:cBhvr>
                                        <p:cTn id="82" dur="1000"/>
                                        <p:tgtEl>
                                          <p:spTgt spid="41"/>
                                        </p:tgtEl>
                                      </p:cBhvr>
                                    </p:animEffect>
                                  </p:childTnLst>
                                </p:cTn>
                              </p:par>
                            </p:childTnLst>
                          </p:cTn>
                        </p:par>
                        <p:par>
                          <p:cTn id="83" fill="hold">
                            <p:stCondLst>
                              <p:cond delay="3850"/>
                            </p:stCondLst>
                            <p:childTnLst>
                              <p:par>
                                <p:cTn id="84" presetID="50" presetClass="entr" presetSubtype="0" decel="100000" fill="hold" grpId="0" nodeType="afterEffect">
                                  <p:stCondLst>
                                    <p:cond delay="0"/>
                                  </p:stCondLst>
                                  <p:iterate type="lt">
                                    <p:tmPct val="10000"/>
                                  </p:iterate>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strVal val="#ppt_w+.3"/>
                                          </p:val>
                                        </p:tav>
                                        <p:tav tm="100000">
                                          <p:val>
                                            <p:strVal val="#ppt_w"/>
                                          </p:val>
                                        </p:tav>
                                      </p:tavLst>
                                    </p:anim>
                                    <p:anim calcmode="lin" valueType="num">
                                      <p:cBhvr>
                                        <p:cTn id="87" dur="500" fill="hold"/>
                                        <p:tgtEl>
                                          <p:spTgt spid="47"/>
                                        </p:tgtEl>
                                        <p:attrNameLst>
                                          <p:attrName>ppt_h</p:attrName>
                                        </p:attrNameLst>
                                      </p:cBhvr>
                                      <p:tavLst>
                                        <p:tav tm="0">
                                          <p:val>
                                            <p:strVal val="#ppt_h"/>
                                          </p:val>
                                        </p:tav>
                                        <p:tav tm="100000">
                                          <p:val>
                                            <p:strVal val="#ppt_h"/>
                                          </p:val>
                                        </p:tav>
                                      </p:tavLst>
                                    </p:anim>
                                    <p:animEffect transition="in" filter="fade">
                                      <p:cBhvr>
                                        <p:cTn id="88" dur="500"/>
                                        <p:tgtEl>
                                          <p:spTgt spid="47"/>
                                        </p:tgtEl>
                                      </p:cBhvr>
                                    </p:animEffect>
                                  </p:childTnLst>
                                </p:cTn>
                              </p:par>
                            </p:childTnLst>
                          </p:cTn>
                        </p:par>
                        <p:par>
                          <p:cTn id="89" fill="hold">
                            <p:stCondLst>
                              <p:cond delay="4650"/>
                            </p:stCondLst>
                            <p:childTnLst>
                              <p:par>
                                <p:cTn id="90" presetID="23" presetClass="entr" presetSubtype="528"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 calcmode="lin" valueType="num">
                                      <p:cBhvr>
                                        <p:cTn id="92" dur="500" fill="hold"/>
                                        <p:tgtEl>
                                          <p:spTgt spid="36"/>
                                        </p:tgtEl>
                                        <p:attrNameLst>
                                          <p:attrName>ppt_w</p:attrName>
                                        </p:attrNameLst>
                                      </p:cBhvr>
                                      <p:tavLst>
                                        <p:tav tm="0">
                                          <p:val>
                                            <p:fltVal val="0"/>
                                          </p:val>
                                        </p:tav>
                                        <p:tav tm="100000">
                                          <p:val>
                                            <p:strVal val="#ppt_w"/>
                                          </p:val>
                                        </p:tav>
                                      </p:tavLst>
                                    </p:anim>
                                    <p:anim calcmode="lin" valueType="num">
                                      <p:cBhvr>
                                        <p:cTn id="93" dur="500" fill="hold"/>
                                        <p:tgtEl>
                                          <p:spTgt spid="36"/>
                                        </p:tgtEl>
                                        <p:attrNameLst>
                                          <p:attrName>ppt_h</p:attrName>
                                        </p:attrNameLst>
                                      </p:cBhvr>
                                      <p:tavLst>
                                        <p:tav tm="0">
                                          <p:val>
                                            <p:fltVal val="0"/>
                                          </p:val>
                                        </p:tav>
                                        <p:tav tm="100000">
                                          <p:val>
                                            <p:strVal val="#ppt_h"/>
                                          </p:val>
                                        </p:tav>
                                      </p:tavLst>
                                    </p:anim>
                                    <p:anim calcmode="lin" valueType="num">
                                      <p:cBhvr>
                                        <p:cTn id="94" dur="500" fill="hold"/>
                                        <p:tgtEl>
                                          <p:spTgt spid="36"/>
                                        </p:tgtEl>
                                        <p:attrNameLst>
                                          <p:attrName>ppt_x</p:attrName>
                                        </p:attrNameLst>
                                      </p:cBhvr>
                                      <p:tavLst>
                                        <p:tav tm="0">
                                          <p:val>
                                            <p:fltVal val="0.5"/>
                                          </p:val>
                                        </p:tav>
                                        <p:tav tm="100000">
                                          <p:val>
                                            <p:strVal val="#ppt_x"/>
                                          </p:val>
                                        </p:tav>
                                      </p:tavLst>
                                    </p:anim>
                                    <p:anim calcmode="lin" valueType="num">
                                      <p:cBhvr>
                                        <p:cTn id="95" dur="500" fill="hold"/>
                                        <p:tgtEl>
                                          <p:spTgt spid="36"/>
                                        </p:tgtEl>
                                        <p:attrNameLst>
                                          <p:attrName>ppt_y</p:attrName>
                                        </p:attrNameLst>
                                      </p:cBhvr>
                                      <p:tavLst>
                                        <p:tav tm="0">
                                          <p:val>
                                            <p:fltVal val="0.5"/>
                                          </p:val>
                                        </p:tav>
                                        <p:tav tm="100000">
                                          <p:val>
                                            <p:strVal val="#ppt_y"/>
                                          </p:val>
                                        </p:tav>
                                      </p:tavLst>
                                    </p:anim>
                                  </p:childTnLst>
                                </p:cTn>
                              </p:par>
                              <p:par>
                                <p:cTn id="96" presetID="23" presetClass="entr" presetSubtype="528" fill="hold" grpId="0" nodeType="withEffect">
                                  <p:stCondLst>
                                    <p:cond delay="200"/>
                                  </p:stCondLst>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ppt_w</p:attrName>
                                        </p:attrNameLst>
                                      </p:cBhvr>
                                      <p:tavLst>
                                        <p:tav tm="0">
                                          <p:val>
                                            <p:fltVal val="0"/>
                                          </p:val>
                                        </p:tav>
                                        <p:tav tm="100000">
                                          <p:val>
                                            <p:strVal val="#ppt_w"/>
                                          </p:val>
                                        </p:tav>
                                      </p:tavLst>
                                    </p:anim>
                                    <p:anim calcmode="lin" valueType="num">
                                      <p:cBhvr>
                                        <p:cTn id="99" dur="500" fill="hold"/>
                                        <p:tgtEl>
                                          <p:spTgt spid="37"/>
                                        </p:tgtEl>
                                        <p:attrNameLst>
                                          <p:attrName>ppt_h</p:attrName>
                                        </p:attrNameLst>
                                      </p:cBhvr>
                                      <p:tavLst>
                                        <p:tav tm="0">
                                          <p:val>
                                            <p:fltVal val="0"/>
                                          </p:val>
                                        </p:tav>
                                        <p:tav tm="100000">
                                          <p:val>
                                            <p:strVal val="#ppt_h"/>
                                          </p:val>
                                        </p:tav>
                                      </p:tavLst>
                                    </p:anim>
                                    <p:anim calcmode="lin" valueType="num">
                                      <p:cBhvr>
                                        <p:cTn id="100" dur="500" fill="hold"/>
                                        <p:tgtEl>
                                          <p:spTgt spid="37"/>
                                        </p:tgtEl>
                                        <p:attrNameLst>
                                          <p:attrName>ppt_x</p:attrName>
                                        </p:attrNameLst>
                                      </p:cBhvr>
                                      <p:tavLst>
                                        <p:tav tm="0">
                                          <p:val>
                                            <p:fltVal val="0.5"/>
                                          </p:val>
                                        </p:tav>
                                        <p:tav tm="100000">
                                          <p:val>
                                            <p:strVal val="#ppt_x"/>
                                          </p:val>
                                        </p:tav>
                                      </p:tavLst>
                                    </p:anim>
                                    <p:anim calcmode="lin" valueType="num">
                                      <p:cBhvr>
                                        <p:cTn id="101" dur="500" fill="hold"/>
                                        <p:tgtEl>
                                          <p:spTgt spid="37"/>
                                        </p:tgtEl>
                                        <p:attrNameLst>
                                          <p:attrName>ppt_y</p:attrName>
                                        </p:attrNameLst>
                                      </p:cBhvr>
                                      <p:tavLst>
                                        <p:tav tm="0">
                                          <p:val>
                                            <p:fltVal val="0.5"/>
                                          </p:val>
                                        </p:tav>
                                        <p:tav tm="100000">
                                          <p:val>
                                            <p:strVal val="#ppt_y"/>
                                          </p:val>
                                        </p:tav>
                                      </p:tavLst>
                                    </p:anim>
                                  </p:childTnLst>
                                </p:cTn>
                              </p:par>
                              <p:par>
                                <p:cTn id="102" presetID="23" presetClass="entr" presetSubtype="528" fill="hold" grpId="0" nodeType="withEffect">
                                  <p:stCondLst>
                                    <p:cond delay="400"/>
                                  </p:stCondLst>
                                  <p:childTnLst>
                                    <p:set>
                                      <p:cBhvr>
                                        <p:cTn id="103" dur="1" fill="hold">
                                          <p:stCondLst>
                                            <p:cond delay="0"/>
                                          </p:stCondLst>
                                        </p:cTn>
                                        <p:tgtEl>
                                          <p:spTgt spid="38"/>
                                        </p:tgtEl>
                                        <p:attrNameLst>
                                          <p:attrName>style.visibility</p:attrName>
                                        </p:attrNameLst>
                                      </p:cBhvr>
                                      <p:to>
                                        <p:strVal val="visible"/>
                                      </p:to>
                                    </p:set>
                                    <p:anim calcmode="lin" valueType="num">
                                      <p:cBhvr>
                                        <p:cTn id="104" dur="500" fill="hold"/>
                                        <p:tgtEl>
                                          <p:spTgt spid="38"/>
                                        </p:tgtEl>
                                        <p:attrNameLst>
                                          <p:attrName>ppt_w</p:attrName>
                                        </p:attrNameLst>
                                      </p:cBhvr>
                                      <p:tavLst>
                                        <p:tav tm="0">
                                          <p:val>
                                            <p:fltVal val="0"/>
                                          </p:val>
                                        </p:tav>
                                        <p:tav tm="100000">
                                          <p:val>
                                            <p:strVal val="#ppt_w"/>
                                          </p:val>
                                        </p:tav>
                                      </p:tavLst>
                                    </p:anim>
                                    <p:anim calcmode="lin" valueType="num">
                                      <p:cBhvr>
                                        <p:cTn id="105" dur="500" fill="hold"/>
                                        <p:tgtEl>
                                          <p:spTgt spid="38"/>
                                        </p:tgtEl>
                                        <p:attrNameLst>
                                          <p:attrName>ppt_h</p:attrName>
                                        </p:attrNameLst>
                                      </p:cBhvr>
                                      <p:tavLst>
                                        <p:tav tm="0">
                                          <p:val>
                                            <p:fltVal val="0"/>
                                          </p:val>
                                        </p:tav>
                                        <p:tav tm="100000">
                                          <p:val>
                                            <p:strVal val="#ppt_h"/>
                                          </p:val>
                                        </p:tav>
                                      </p:tavLst>
                                    </p:anim>
                                    <p:anim calcmode="lin" valueType="num">
                                      <p:cBhvr>
                                        <p:cTn id="106" dur="500" fill="hold"/>
                                        <p:tgtEl>
                                          <p:spTgt spid="38"/>
                                        </p:tgtEl>
                                        <p:attrNameLst>
                                          <p:attrName>ppt_x</p:attrName>
                                        </p:attrNameLst>
                                      </p:cBhvr>
                                      <p:tavLst>
                                        <p:tav tm="0">
                                          <p:val>
                                            <p:fltVal val="0.5"/>
                                          </p:val>
                                        </p:tav>
                                        <p:tav tm="100000">
                                          <p:val>
                                            <p:strVal val="#ppt_x"/>
                                          </p:val>
                                        </p:tav>
                                      </p:tavLst>
                                    </p:anim>
                                    <p:anim calcmode="lin" valueType="num">
                                      <p:cBhvr>
                                        <p:cTn id="107" dur="500" fill="hold"/>
                                        <p:tgtEl>
                                          <p:spTgt spid="38"/>
                                        </p:tgtEl>
                                        <p:attrNameLst>
                                          <p:attrName>ppt_y</p:attrName>
                                        </p:attrNameLst>
                                      </p:cBhvr>
                                      <p:tavLst>
                                        <p:tav tm="0">
                                          <p:val>
                                            <p:fltVal val="0.5"/>
                                          </p:val>
                                        </p:tav>
                                        <p:tav tm="100000">
                                          <p:val>
                                            <p:strVal val="#ppt_y"/>
                                          </p:val>
                                        </p:tav>
                                      </p:tavLst>
                                    </p:anim>
                                  </p:childTnLst>
                                </p:cTn>
                              </p:par>
                              <p:par>
                                <p:cTn id="108" presetID="23" presetClass="entr" presetSubtype="528" fill="hold" grpId="0" nodeType="withEffect">
                                  <p:stCondLst>
                                    <p:cond delay="600"/>
                                  </p:stCondLst>
                                  <p:childTnLst>
                                    <p:set>
                                      <p:cBhvr>
                                        <p:cTn id="109" dur="1" fill="hold">
                                          <p:stCondLst>
                                            <p:cond delay="0"/>
                                          </p:stCondLst>
                                        </p:cTn>
                                        <p:tgtEl>
                                          <p:spTgt spid="39"/>
                                        </p:tgtEl>
                                        <p:attrNameLst>
                                          <p:attrName>style.visibility</p:attrName>
                                        </p:attrNameLst>
                                      </p:cBhvr>
                                      <p:to>
                                        <p:strVal val="visible"/>
                                      </p:to>
                                    </p:set>
                                    <p:anim calcmode="lin" valueType="num">
                                      <p:cBhvr>
                                        <p:cTn id="110" dur="500" fill="hold"/>
                                        <p:tgtEl>
                                          <p:spTgt spid="39"/>
                                        </p:tgtEl>
                                        <p:attrNameLst>
                                          <p:attrName>ppt_w</p:attrName>
                                        </p:attrNameLst>
                                      </p:cBhvr>
                                      <p:tavLst>
                                        <p:tav tm="0">
                                          <p:val>
                                            <p:fltVal val="0"/>
                                          </p:val>
                                        </p:tav>
                                        <p:tav tm="100000">
                                          <p:val>
                                            <p:strVal val="#ppt_w"/>
                                          </p:val>
                                        </p:tav>
                                      </p:tavLst>
                                    </p:anim>
                                    <p:anim calcmode="lin" valueType="num">
                                      <p:cBhvr>
                                        <p:cTn id="111" dur="500" fill="hold"/>
                                        <p:tgtEl>
                                          <p:spTgt spid="39"/>
                                        </p:tgtEl>
                                        <p:attrNameLst>
                                          <p:attrName>ppt_h</p:attrName>
                                        </p:attrNameLst>
                                      </p:cBhvr>
                                      <p:tavLst>
                                        <p:tav tm="0">
                                          <p:val>
                                            <p:fltVal val="0"/>
                                          </p:val>
                                        </p:tav>
                                        <p:tav tm="100000">
                                          <p:val>
                                            <p:strVal val="#ppt_h"/>
                                          </p:val>
                                        </p:tav>
                                      </p:tavLst>
                                    </p:anim>
                                    <p:anim calcmode="lin" valueType="num">
                                      <p:cBhvr>
                                        <p:cTn id="112" dur="500" fill="hold"/>
                                        <p:tgtEl>
                                          <p:spTgt spid="39"/>
                                        </p:tgtEl>
                                        <p:attrNameLst>
                                          <p:attrName>ppt_x</p:attrName>
                                        </p:attrNameLst>
                                      </p:cBhvr>
                                      <p:tavLst>
                                        <p:tav tm="0">
                                          <p:val>
                                            <p:fltVal val="0.5"/>
                                          </p:val>
                                        </p:tav>
                                        <p:tav tm="100000">
                                          <p:val>
                                            <p:strVal val="#ppt_x"/>
                                          </p:val>
                                        </p:tav>
                                      </p:tavLst>
                                    </p:anim>
                                    <p:anim calcmode="lin" valueType="num">
                                      <p:cBhvr>
                                        <p:cTn id="113" dur="500" fill="hold"/>
                                        <p:tgtEl>
                                          <p:spTgt spid="39"/>
                                        </p:tgtEl>
                                        <p:attrNameLst>
                                          <p:attrName>ppt_y</p:attrName>
                                        </p:attrNameLst>
                                      </p:cBhvr>
                                      <p:tavLst>
                                        <p:tav tm="0">
                                          <p:val>
                                            <p:fltVal val="0.5"/>
                                          </p:val>
                                        </p:tav>
                                        <p:tav tm="100000">
                                          <p:val>
                                            <p:strVal val="#ppt_y"/>
                                          </p:val>
                                        </p:tav>
                                      </p:tavLst>
                                    </p:anim>
                                  </p:childTnLst>
                                </p:cTn>
                              </p:par>
                            </p:childTnLst>
                          </p:cTn>
                        </p:par>
                        <p:par>
                          <p:cTn id="114" fill="hold">
                            <p:stCondLst>
                              <p:cond delay="5750"/>
                            </p:stCondLst>
                            <p:childTnLst>
                              <p:par>
                                <p:cTn id="115" presetID="27" presetClass="entr" presetSubtype="0" fill="hold" grpId="0" nodeType="afterEffect">
                                  <p:stCondLst>
                                    <p:cond delay="0"/>
                                  </p:stCondLst>
                                  <p:iterate type="lt">
                                    <p:tmPct val="30000"/>
                                  </p:iterate>
                                  <p:childTnLst>
                                    <p:set>
                                      <p:cBhvr>
                                        <p:cTn id="116" dur="1" fill="hold">
                                          <p:stCondLst>
                                            <p:cond delay="0"/>
                                          </p:stCondLst>
                                        </p:cTn>
                                        <p:tgtEl>
                                          <p:spTgt spid="46"/>
                                        </p:tgtEl>
                                        <p:attrNameLst>
                                          <p:attrName>style.visibility</p:attrName>
                                        </p:attrNameLst>
                                      </p:cBhvr>
                                      <p:to>
                                        <p:strVal val="visible"/>
                                      </p:to>
                                    </p:set>
                                    <p:anim calcmode="discrete" valueType="clr">
                                      <p:cBhvr override="childStyle">
                                        <p:cTn id="117" dur="100"/>
                                        <p:tgtEl>
                                          <p:spTgt spid="46"/>
                                        </p:tgtEl>
                                        <p:attrNameLst>
                                          <p:attrName>style.color</p:attrName>
                                        </p:attrNameLst>
                                      </p:cBhvr>
                                      <p:tavLst>
                                        <p:tav tm="0">
                                          <p:val>
                                            <p:clrVal>
                                              <a:schemeClr val="bg1"/>
                                            </p:clrVal>
                                          </p:val>
                                        </p:tav>
                                        <p:tav tm="50000">
                                          <p:val>
                                            <p:clrVal>
                                              <a:schemeClr val="bg1"/>
                                            </p:clrVal>
                                          </p:val>
                                        </p:tav>
                                      </p:tavLst>
                                    </p:anim>
                                    <p:anim calcmode="discrete" valueType="clr">
                                      <p:cBhvr>
                                        <p:cTn id="118" dur="100"/>
                                        <p:tgtEl>
                                          <p:spTgt spid="46"/>
                                        </p:tgtEl>
                                        <p:attrNameLst>
                                          <p:attrName>fillcolor</p:attrName>
                                        </p:attrNameLst>
                                      </p:cBhvr>
                                      <p:tavLst>
                                        <p:tav tm="0">
                                          <p:val>
                                            <p:clrVal>
                                              <a:schemeClr val="accent2"/>
                                            </p:clrVal>
                                          </p:val>
                                        </p:tav>
                                        <p:tav tm="50000">
                                          <p:val>
                                            <p:clrVal>
                                              <a:schemeClr val="hlink"/>
                                            </p:clrVal>
                                          </p:val>
                                        </p:tav>
                                      </p:tavLst>
                                    </p:anim>
                                    <p:set>
                                      <p:cBhvr>
                                        <p:cTn id="119" dur="100"/>
                                        <p:tgtEl>
                                          <p:spTgt spid="46"/>
                                        </p:tgtEl>
                                        <p:attrNameLst>
                                          <p:attrName>fill.type</p:attrName>
                                        </p:attrNameLst>
                                      </p:cBhvr>
                                      <p:to>
                                        <p:strVal val="solid"/>
                                      </p:to>
                                    </p:set>
                                  </p:childTnLst>
                                </p:cTn>
                              </p:par>
                              <p:par>
                                <p:cTn id="120" presetID="27" presetClass="entr" presetSubtype="0" fill="hold" grpId="0" nodeType="withEffect">
                                  <p:stCondLst>
                                    <p:cond delay="300"/>
                                  </p:stCondLst>
                                  <p:iterate type="lt">
                                    <p:tmPct val="30000"/>
                                  </p:iterate>
                                  <p:childTnLst>
                                    <p:set>
                                      <p:cBhvr>
                                        <p:cTn id="121" dur="1" fill="hold">
                                          <p:stCondLst>
                                            <p:cond delay="0"/>
                                          </p:stCondLst>
                                        </p:cTn>
                                        <p:tgtEl>
                                          <p:spTgt spid="48"/>
                                        </p:tgtEl>
                                        <p:attrNameLst>
                                          <p:attrName>style.visibility</p:attrName>
                                        </p:attrNameLst>
                                      </p:cBhvr>
                                      <p:to>
                                        <p:strVal val="visible"/>
                                      </p:to>
                                    </p:set>
                                    <p:anim calcmode="discrete" valueType="clr">
                                      <p:cBhvr override="childStyle">
                                        <p:cTn id="122" dur="100"/>
                                        <p:tgtEl>
                                          <p:spTgt spid="48"/>
                                        </p:tgtEl>
                                        <p:attrNameLst>
                                          <p:attrName>style.color</p:attrName>
                                        </p:attrNameLst>
                                      </p:cBhvr>
                                      <p:tavLst>
                                        <p:tav tm="0">
                                          <p:val>
                                            <p:clrVal>
                                              <a:schemeClr val="bg1"/>
                                            </p:clrVal>
                                          </p:val>
                                        </p:tav>
                                        <p:tav tm="50000">
                                          <p:val>
                                            <p:clrVal>
                                              <a:schemeClr val="bg1"/>
                                            </p:clrVal>
                                          </p:val>
                                        </p:tav>
                                      </p:tavLst>
                                    </p:anim>
                                    <p:anim calcmode="discrete" valueType="clr">
                                      <p:cBhvr>
                                        <p:cTn id="123" dur="100"/>
                                        <p:tgtEl>
                                          <p:spTgt spid="48"/>
                                        </p:tgtEl>
                                        <p:attrNameLst>
                                          <p:attrName>fillcolor</p:attrName>
                                        </p:attrNameLst>
                                      </p:cBhvr>
                                      <p:tavLst>
                                        <p:tav tm="0">
                                          <p:val>
                                            <p:clrVal>
                                              <a:schemeClr val="accent2"/>
                                            </p:clrVal>
                                          </p:val>
                                        </p:tav>
                                        <p:tav tm="50000">
                                          <p:val>
                                            <p:clrVal>
                                              <a:schemeClr val="hlink"/>
                                            </p:clrVal>
                                          </p:val>
                                        </p:tav>
                                      </p:tavLst>
                                    </p:anim>
                                    <p:set>
                                      <p:cBhvr>
                                        <p:cTn id="124" dur="100"/>
                                        <p:tgtEl>
                                          <p:spTgt spid="48"/>
                                        </p:tgtEl>
                                        <p:attrNameLst>
                                          <p:attrName>fill.type</p:attrName>
                                        </p:attrNameLst>
                                      </p:cBhvr>
                                      <p:to>
                                        <p:strVal val="solid"/>
                                      </p:to>
                                    </p:set>
                                  </p:childTnLst>
                                </p:cTn>
                              </p:par>
                              <p:par>
                                <p:cTn id="125" presetID="27" presetClass="entr" presetSubtype="0" fill="hold" grpId="0" nodeType="withEffect">
                                  <p:stCondLst>
                                    <p:cond delay="600"/>
                                  </p:stCondLst>
                                  <p:iterate type="lt">
                                    <p:tmPct val="30000"/>
                                  </p:iterate>
                                  <p:childTnLst>
                                    <p:set>
                                      <p:cBhvr>
                                        <p:cTn id="126" dur="1" fill="hold">
                                          <p:stCondLst>
                                            <p:cond delay="0"/>
                                          </p:stCondLst>
                                        </p:cTn>
                                        <p:tgtEl>
                                          <p:spTgt spid="49"/>
                                        </p:tgtEl>
                                        <p:attrNameLst>
                                          <p:attrName>style.visibility</p:attrName>
                                        </p:attrNameLst>
                                      </p:cBhvr>
                                      <p:to>
                                        <p:strVal val="visible"/>
                                      </p:to>
                                    </p:set>
                                    <p:anim calcmode="discrete" valueType="clr">
                                      <p:cBhvr override="childStyle">
                                        <p:cTn id="127" dur="100"/>
                                        <p:tgtEl>
                                          <p:spTgt spid="49"/>
                                        </p:tgtEl>
                                        <p:attrNameLst>
                                          <p:attrName>style.color</p:attrName>
                                        </p:attrNameLst>
                                      </p:cBhvr>
                                      <p:tavLst>
                                        <p:tav tm="0">
                                          <p:val>
                                            <p:clrVal>
                                              <a:schemeClr val="bg1"/>
                                            </p:clrVal>
                                          </p:val>
                                        </p:tav>
                                        <p:tav tm="50000">
                                          <p:val>
                                            <p:clrVal>
                                              <a:schemeClr val="bg1"/>
                                            </p:clrVal>
                                          </p:val>
                                        </p:tav>
                                      </p:tavLst>
                                    </p:anim>
                                    <p:anim calcmode="discrete" valueType="clr">
                                      <p:cBhvr>
                                        <p:cTn id="128" dur="100"/>
                                        <p:tgtEl>
                                          <p:spTgt spid="49"/>
                                        </p:tgtEl>
                                        <p:attrNameLst>
                                          <p:attrName>fillcolor</p:attrName>
                                        </p:attrNameLst>
                                      </p:cBhvr>
                                      <p:tavLst>
                                        <p:tav tm="0">
                                          <p:val>
                                            <p:clrVal>
                                              <a:schemeClr val="accent2"/>
                                            </p:clrVal>
                                          </p:val>
                                        </p:tav>
                                        <p:tav tm="50000">
                                          <p:val>
                                            <p:clrVal>
                                              <a:schemeClr val="hlink"/>
                                            </p:clrVal>
                                          </p:val>
                                        </p:tav>
                                      </p:tavLst>
                                    </p:anim>
                                    <p:set>
                                      <p:cBhvr>
                                        <p:cTn id="129" dur="100"/>
                                        <p:tgtEl>
                                          <p:spTgt spid="49"/>
                                        </p:tgtEl>
                                        <p:attrNameLst>
                                          <p:attrName>fill.type</p:attrName>
                                        </p:attrNameLst>
                                      </p:cBhvr>
                                      <p:to>
                                        <p:strVal val="solid"/>
                                      </p:to>
                                    </p:set>
                                  </p:childTnLst>
                                </p:cTn>
                              </p:par>
                              <p:par>
                                <p:cTn id="130" presetID="27" presetClass="entr" presetSubtype="0" fill="hold" grpId="0" nodeType="withEffect">
                                  <p:stCondLst>
                                    <p:cond delay="900"/>
                                  </p:stCondLst>
                                  <p:iterate type="lt">
                                    <p:tmPct val="30000"/>
                                  </p:iterate>
                                  <p:childTnLst>
                                    <p:set>
                                      <p:cBhvr>
                                        <p:cTn id="131" dur="1" fill="hold">
                                          <p:stCondLst>
                                            <p:cond delay="0"/>
                                          </p:stCondLst>
                                        </p:cTn>
                                        <p:tgtEl>
                                          <p:spTgt spid="50"/>
                                        </p:tgtEl>
                                        <p:attrNameLst>
                                          <p:attrName>style.visibility</p:attrName>
                                        </p:attrNameLst>
                                      </p:cBhvr>
                                      <p:to>
                                        <p:strVal val="visible"/>
                                      </p:to>
                                    </p:set>
                                    <p:anim calcmode="discrete" valueType="clr">
                                      <p:cBhvr override="childStyle">
                                        <p:cTn id="132" dur="100"/>
                                        <p:tgtEl>
                                          <p:spTgt spid="50"/>
                                        </p:tgtEl>
                                        <p:attrNameLst>
                                          <p:attrName>style.color</p:attrName>
                                        </p:attrNameLst>
                                      </p:cBhvr>
                                      <p:tavLst>
                                        <p:tav tm="0">
                                          <p:val>
                                            <p:clrVal>
                                              <a:schemeClr val="bg1"/>
                                            </p:clrVal>
                                          </p:val>
                                        </p:tav>
                                        <p:tav tm="50000">
                                          <p:val>
                                            <p:clrVal>
                                              <a:schemeClr val="bg1"/>
                                            </p:clrVal>
                                          </p:val>
                                        </p:tav>
                                      </p:tavLst>
                                    </p:anim>
                                    <p:anim calcmode="discrete" valueType="clr">
                                      <p:cBhvr>
                                        <p:cTn id="133" dur="100"/>
                                        <p:tgtEl>
                                          <p:spTgt spid="50"/>
                                        </p:tgtEl>
                                        <p:attrNameLst>
                                          <p:attrName>fillcolor</p:attrName>
                                        </p:attrNameLst>
                                      </p:cBhvr>
                                      <p:tavLst>
                                        <p:tav tm="0">
                                          <p:val>
                                            <p:clrVal>
                                              <a:schemeClr val="accent2"/>
                                            </p:clrVal>
                                          </p:val>
                                        </p:tav>
                                        <p:tav tm="50000">
                                          <p:val>
                                            <p:clrVal>
                                              <a:schemeClr val="hlink"/>
                                            </p:clrVal>
                                          </p:val>
                                        </p:tav>
                                      </p:tavLst>
                                    </p:anim>
                                    <p:set>
                                      <p:cBhvr>
                                        <p:cTn id="134" dur="100"/>
                                        <p:tgtEl>
                                          <p:spTgt spid="50"/>
                                        </p:tgtEl>
                                        <p:attrNameLst>
                                          <p:attrName>fill.type</p:attrName>
                                        </p:attrNameLst>
                                      </p:cBhvr>
                                      <p:to>
                                        <p:strVal val="solid"/>
                                      </p:to>
                                    </p:set>
                                  </p:childTnLst>
                                </p:cTn>
                              </p:par>
                            </p:childTnLst>
                          </p:cTn>
                        </p:par>
                        <p:par>
                          <p:cTn id="135" fill="hold">
                            <p:stCondLst>
                              <p:cond delay="7890"/>
                            </p:stCondLst>
                            <p:childTnLst>
                              <p:par>
                                <p:cTn id="136" presetID="50" presetClass="entr" presetSubtype="0" decel="100000" fill="hold" grpId="0" nodeType="afterEffect">
                                  <p:stCondLst>
                                    <p:cond delay="0"/>
                                  </p:stCondLst>
                                  <p:iterate type="lt">
                                    <p:tmPct val="10000"/>
                                  </p:iterate>
                                  <p:childTnLst>
                                    <p:set>
                                      <p:cBhvr>
                                        <p:cTn id="137" dur="1" fill="hold">
                                          <p:stCondLst>
                                            <p:cond delay="0"/>
                                          </p:stCondLst>
                                        </p:cTn>
                                        <p:tgtEl>
                                          <p:spTgt spid="51"/>
                                        </p:tgtEl>
                                        <p:attrNameLst>
                                          <p:attrName>style.visibility</p:attrName>
                                        </p:attrNameLst>
                                      </p:cBhvr>
                                      <p:to>
                                        <p:strVal val="visible"/>
                                      </p:to>
                                    </p:set>
                                    <p:anim calcmode="lin" valueType="num">
                                      <p:cBhvr>
                                        <p:cTn id="138" dur="500" fill="hold"/>
                                        <p:tgtEl>
                                          <p:spTgt spid="51"/>
                                        </p:tgtEl>
                                        <p:attrNameLst>
                                          <p:attrName>ppt_w</p:attrName>
                                        </p:attrNameLst>
                                      </p:cBhvr>
                                      <p:tavLst>
                                        <p:tav tm="0">
                                          <p:val>
                                            <p:strVal val="#ppt_w+.3"/>
                                          </p:val>
                                        </p:tav>
                                        <p:tav tm="100000">
                                          <p:val>
                                            <p:strVal val="#ppt_w"/>
                                          </p:val>
                                        </p:tav>
                                      </p:tavLst>
                                    </p:anim>
                                    <p:anim calcmode="lin" valueType="num">
                                      <p:cBhvr>
                                        <p:cTn id="139" dur="500" fill="hold"/>
                                        <p:tgtEl>
                                          <p:spTgt spid="51"/>
                                        </p:tgtEl>
                                        <p:attrNameLst>
                                          <p:attrName>ppt_h</p:attrName>
                                        </p:attrNameLst>
                                      </p:cBhvr>
                                      <p:tavLst>
                                        <p:tav tm="0">
                                          <p:val>
                                            <p:strVal val="#ppt_h"/>
                                          </p:val>
                                        </p:tav>
                                        <p:tav tm="100000">
                                          <p:val>
                                            <p:strVal val="#ppt_h"/>
                                          </p:val>
                                        </p:tav>
                                      </p:tavLst>
                                    </p:anim>
                                    <p:animEffect transition="in" filter="fade">
                                      <p:cBhvr>
                                        <p:cTn id="14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p:bldP spid="43" grpId="0"/>
      <p:bldP spid="44" grpId="0"/>
      <p:bldP spid="45" grpId="0"/>
      <p:bldP spid="46" grpId="0"/>
      <p:bldP spid="47" grpId="0"/>
      <p:bldP spid="48" grpId="0"/>
      <p:bldP spid="49" grpId="0"/>
      <p:bldP spid="50" grpId="0"/>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5339c1779a9304159bc2316ecf7495a"/>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 y="-1433830"/>
            <a:ext cx="12158345" cy="8282305"/>
          </a:xfrm>
          <a:prstGeom prst="rect">
            <a:avLst/>
          </a:prstGeom>
        </p:spPr>
      </p:pic>
      <p:pic>
        <p:nvPicPr>
          <p:cNvPr id="3" name="图片 2"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 y="3705860"/>
            <a:ext cx="12158345" cy="3200400"/>
          </a:xfrm>
          <a:prstGeom prst="rect">
            <a:avLst/>
          </a:prstGeom>
        </p:spPr>
      </p:pic>
      <p:pic>
        <p:nvPicPr>
          <p:cNvPr id="6" name="图片 5" descr="73505ba80e876ae30fc0b50fc70d70a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47" name="Rounded Rectangle 4"/>
          <p:cNvSpPr/>
          <p:nvPr/>
        </p:nvSpPr>
        <p:spPr>
          <a:xfrm>
            <a:off x="5669280" y="159575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30520" y="297359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287614"/>
            <a:ext cx="2779659" cy="461665"/>
          </a:xfrm>
          <a:prstGeom prst="rect">
            <a:avLst/>
          </a:prstGeom>
          <a:noFill/>
        </p:spPr>
        <p:txBody>
          <a:bodyPr wrap="square" rtlCol="0">
            <a:spAutoFit/>
          </a:bodyPr>
          <a:lstStyle/>
          <a:p>
            <a:pPr algn="ct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82920" y="1693545"/>
            <a:ext cx="1097280" cy="109728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97220" y="191262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04</a:t>
            </a:r>
          </a:p>
          <a:p>
            <a:pPr algn="ctr"/>
            <a:r>
              <a:rPr lang="zh-CN" altLang="en-US" b="1" dirty="0">
                <a:solidFill>
                  <a:schemeClr val="bg1"/>
                </a:solidFill>
                <a:latin typeface="微软雅黑" panose="020B0503020204020204" charset="-122"/>
                <a:ea typeface="微软雅黑" panose="020B0503020204020204" charset="-122"/>
              </a:rPr>
              <a:t>第四章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2" name="Freeform 5"/>
          <p:cNvSpPr/>
          <p:nvPr/>
        </p:nvSpPr>
        <p:spPr bwMode="auto">
          <a:xfrm>
            <a:off x="5331454" y="269845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Freeform 5"/>
          <p:cNvSpPr/>
          <p:nvPr/>
        </p:nvSpPr>
        <p:spPr bwMode="auto">
          <a:xfrm>
            <a:off x="5471800" y="285582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Freeform 5"/>
          <p:cNvSpPr/>
          <p:nvPr/>
        </p:nvSpPr>
        <p:spPr bwMode="auto">
          <a:xfrm>
            <a:off x="5555700" y="294989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Freeform 5"/>
          <p:cNvSpPr/>
          <p:nvPr/>
        </p:nvSpPr>
        <p:spPr bwMode="auto">
          <a:xfrm>
            <a:off x="4516417"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Freeform 5"/>
          <p:cNvSpPr/>
          <p:nvPr/>
        </p:nvSpPr>
        <p:spPr bwMode="auto">
          <a:xfrm>
            <a:off x="3688769"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Freeform 5"/>
          <p:cNvSpPr/>
          <p:nvPr/>
        </p:nvSpPr>
        <p:spPr bwMode="auto">
          <a:xfrm>
            <a:off x="4516417"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Freeform 5"/>
          <p:cNvSpPr/>
          <p:nvPr/>
        </p:nvSpPr>
        <p:spPr bwMode="auto">
          <a:xfrm>
            <a:off x="6847935"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Freeform 5"/>
          <p:cNvSpPr/>
          <p:nvPr/>
        </p:nvSpPr>
        <p:spPr bwMode="auto">
          <a:xfrm>
            <a:off x="7675583"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Freeform 5"/>
          <p:cNvSpPr/>
          <p:nvPr/>
        </p:nvSpPr>
        <p:spPr bwMode="auto">
          <a:xfrm>
            <a:off x="6847935"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a:gsLst>
              <a:gs pos="0">
                <a:srgbClr val="E30000"/>
              </a:gs>
              <a:gs pos="100000">
                <a:srgbClr val="760303"/>
              </a:gs>
            </a:gsLst>
            <a:lin ang="13500000" scaled="0"/>
          </a:gra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矩形 29"/>
          <p:cNvSpPr/>
          <p:nvPr/>
        </p:nvSpPr>
        <p:spPr>
          <a:xfrm>
            <a:off x="1735239"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1" name="矩形 30"/>
          <p:cNvSpPr/>
          <p:nvPr/>
        </p:nvSpPr>
        <p:spPr>
          <a:xfrm>
            <a:off x="90759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2" name="矩形 31"/>
          <p:cNvSpPr/>
          <p:nvPr/>
        </p:nvSpPr>
        <p:spPr>
          <a:xfrm>
            <a:off x="1735239"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3" name="矩形 32"/>
          <p:cNvSpPr/>
          <p:nvPr/>
        </p:nvSpPr>
        <p:spPr>
          <a:xfrm>
            <a:off x="7675583" y="210853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4" name="矩形 33"/>
          <p:cNvSpPr/>
          <p:nvPr/>
        </p:nvSpPr>
        <p:spPr>
          <a:xfrm>
            <a:off x="8503231" y="3294099"/>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5" name="矩形 34"/>
          <p:cNvSpPr/>
          <p:nvPr/>
        </p:nvSpPr>
        <p:spPr>
          <a:xfrm>
            <a:off x="7675583" y="4479664"/>
            <a:ext cx="2781178" cy="523220"/>
          </a:xfrm>
          <a:prstGeom prst="rect">
            <a:avLst/>
          </a:prstGeom>
        </p:spPr>
        <p:txBody>
          <a:bodyPr wrap="square">
            <a:spAutoFit/>
          </a:bodyPr>
          <a:lstStyle/>
          <a:p>
            <a:pPr algn="ctr"/>
            <a:r>
              <a:rPr lang="zh-CN" altLang="en-US" sz="1400" dirty="0" smtClean="0">
                <a:solidFill>
                  <a:schemeClr val="tx1"/>
                </a:solidFill>
                <a:latin typeface="微软雅黑" panose="020B0503020204020204" charset="-122"/>
                <a:ea typeface="微软雅黑" panose="020B0503020204020204" charset="-122"/>
              </a:rPr>
              <a:t>在这里输入您的文字内容，或者将您的文字内容复制在这里</a:t>
            </a:r>
          </a:p>
        </p:txBody>
      </p:sp>
      <p:sp>
        <p:nvSpPr>
          <p:cNvPr id="36" name="Freeform 9"/>
          <p:cNvSpPr>
            <a:spLocks noEditPoints="1"/>
          </p:cNvSpPr>
          <p:nvPr/>
        </p:nvSpPr>
        <p:spPr bwMode="auto">
          <a:xfrm>
            <a:off x="7039402" y="219312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sym typeface="Gill Sans" charset="0"/>
            </a:endParaRPr>
          </a:p>
        </p:txBody>
      </p:sp>
      <p:sp>
        <p:nvSpPr>
          <p:cNvPr id="37" name="Freeform 36"/>
          <p:cNvSpPr>
            <a:spLocks noEditPoints="1"/>
          </p:cNvSpPr>
          <p:nvPr/>
        </p:nvSpPr>
        <p:spPr bwMode="auto">
          <a:xfrm>
            <a:off x="3840985" y="329818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Freeform 34"/>
          <p:cNvSpPr>
            <a:spLocks noEditPoints="1"/>
          </p:cNvSpPr>
          <p:nvPr/>
        </p:nvSpPr>
        <p:spPr bwMode="auto">
          <a:xfrm>
            <a:off x="7873193" y="326150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KSO_Shape"/>
          <p:cNvSpPr/>
          <p:nvPr/>
        </p:nvSpPr>
        <p:spPr bwMode="auto">
          <a:xfrm>
            <a:off x="4724513" y="453554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0" name="组合 39"/>
          <p:cNvGrpSpPr/>
          <p:nvPr/>
        </p:nvGrpSpPr>
        <p:grpSpPr>
          <a:xfrm>
            <a:off x="4659556" y="2180093"/>
            <a:ext cx="541371" cy="380102"/>
            <a:chOff x="2409665" y="939861"/>
            <a:chExt cx="5638961" cy="3959164"/>
          </a:xfrm>
          <a:solidFill>
            <a:schemeClr val="bg1"/>
          </a:solidFill>
        </p:grpSpPr>
        <p:sp>
          <p:nvSpPr>
            <p:cNvPr id="4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Freeform 913"/>
          <p:cNvSpPr>
            <a:spLocks noEditPoints="1"/>
          </p:cNvSpPr>
          <p:nvPr/>
        </p:nvSpPr>
        <p:spPr bwMode="auto">
          <a:xfrm>
            <a:off x="7022130" y="453558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文本框 44"/>
          <p:cNvSpPr txBox="1"/>
          <p:nvPr/>
        </p:nvSpPr>
        <p:spPr>
          <a:xfrm>
            <a:off x="5578735" y="3140211"/>
            <a:ext cx="1034530" cy="830997"/>
          </a:xfrm>
          <a:prstGeom prst="rect">
            <a:avLst/>
          </a:prstGeom>
          <a:noFill/>
        </p:spPr>
        <p:txBody>
          <a:bodyPr wrap="square" rtlCol="0">
            <a:spAutoFit/>
          </a:bodyPr>
          <a:lstStyle/>
          <a:p>
            <a:pPr algn="ctr"/>
            <a:r>
              <a:rPr lang="zh-CN" altLang="en-US" sz="2400" b="1" dirty="0" smtClean="0">
                <a:solidFill>
                  <a:srgbClr val="C00000"/>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rgbClr val="C00000"/>
                </a:solidFill>
                <a:latin typeface="微软雅黑" panose="020B0503020204020204" charset="-122"/>
                <a:ea typeface="微软雅黑" panose="020B0503020204020204" charset="-122"/>
                <a:cs typeface="Aharoni" panose="02010803020104030203" pitchFamily="2" charset="-79"/>
              </a:rPr>
              <a:t>标题</a:t>
            </a: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250" fill="hold"/>
                                        <p:tgtEl>
                                          <p:spTgt spid="2"/>
                                        </p:tgtEl>
                                        <p:attrNameLst>
                                          <p:attrName>ppt_w</p:attrName>
                                        </p:attrNameLst>
                                      </p:cBhvr>
                                      <p:tavLst>
                                        <p:tav tm="0">
                                          <p:val>
                                            <p:fltVal val="0"/>
                                          </p:val>
                                        </p:tav>
                                        <p:tav tm="100000">
                                          <p:val>
                                            <p:strVal val="#ppt_w"/>
                                          </p:val>
                                        </p:tav>
                                      </p:tavLst>
                                    </p:anim>
                                    <p:anim calcmode="lin" valueType="num">
                                      <p:cBhvr>
                                        <p:cTn id="12" dur="250" fill="hold"/>
                                        <p:tgtEl>
                                          <p:spTgt spid="2"/>
                                        </p:tgtEl>
                                        <p:attrNameLst>
                                          <p:attrName>ppt_h</p:attrName>
                                        </p:attrNameLst>
                                      </p:cBhvr>
                                      <p:tavLst>
                                        <p:tav tm="0">
                                          <p:val>
                                            <p:fltVal val="0"/>
                                          </p:val>
                                        </p:tav>
                                        <p:tav tm="100000">
                                          <p:val>
                                            <p:strVal val="#ppt_h"/>
                                          </p:val>
                                        </p:tav>
                                      </p:tavLst>
                                    </p:anim>
                                    <p:animEffect transition="in" filter="fade">
                                      <p:cBhvr>
                                        <p:cTn id="13" dur="250"/>
                                        <p:tgtEl>
                                          <p:spTgt spid="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250" fill="hold"/>
                                        <p:tgtEl>
                                          <p:spTgt spid="7"/>
                                        </p:tgtEl>
                                        <p:attrNameLst>
                                          <p:attrName>ppt_w</p:attrName>
                                        </p:attrNameLst>
                                      </p:cBhvr>
                                      <p:tavLst>
                                        <p:tav tm="0">
                                          <p:val>
                                            <p:fltVal val="0"/>
                                          </p:val>
                                        </p:tav>
                                        <p:tav tm="100000">
                                          <p:val>
                                            <p:strVal val="#ppt_w"/>
                                          </p:val>
                                        </p:tav>
                                      </p:tavLst>
                                    </p:anim>
                                    <p:anim calcmode="lin" valueType="num">
                                      <p:cBhvr>
                                        <p:cTn id="18" dur="250" fill="hold"/>
                                        <p:tgtEl>
                                          <p:spTgt spid="7"/>
                                        </p:tgtEl>
                                        <p:attrNameLst>
                                          <p:attrName>ppt_h</p:attrName>
                                        </p:attrNameLst>
                                      </p:cBhvr>
                                      <p:tavLst>
                                        <p:tav tm="0">
                                          <p:val>
                                            <p:fltVal val="0"/>
                                          </p:val>
                                        </p:tav>
                                        <p:tav tm="100000">
                                          <p:val>
                                            <p:strVal val="#ppt_h"/>
                                          </p:val>
                                        </p:tav>
                                      </p:tavLst>
                                    </p:anim>
                                    <p:animEffect transition="in" filter="fade">
                                      <p:cBhvr>
                                        <p:cTn id="19" dur="250"/>
                                        <p:tgtEl>
                                          <p:spTgt spid="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250" fill="hold"/>
                                        <p:tgtEl>
                                          <p:spTgt spid="8"/>
                                        </p:tgtEl>
                                        <p:attrNameLst>
                                          <p:attrName>ppt_w</p:attrName>
                                        </p:attrNameLst>
                                      </p:cBhvr>
                                      <p:tavLst>
                                        <p:tav tm="0">
                                          <p:val>
                                            <p:fltVal val="0"/>
                                          </p:val>
                                        </p:tav>
                                        <p:tav tm="100000">
                                          <p:val>
                                            <p:strVal val="#ppt_w"/>
                                          </p:val>
                                        </p:tav>
                                      </p:tavLst>
                                    </p:anim>
                                    <p:anim calcmode="lin" valueType="num">
                                      <p:cBhvr>
                                        <p:cTn id="24" dur="250" fill="hold"/>
                                        <p:tgtEl>
                                          <p:spTgt spid="8"/>
                                        </p:tgtEl>
                                        <p:attrNameLst>
                                          <p:attrName>ppt_h</p:attrName>
                                        </p:attrNameLst>
                                      </p:cBhvr>
                                      <p:tavLst>
                                        <p:tav tm="0">
                                          <p:val>
                                            <p:fltVal val="0"/>
                                          </p:val>
                                        </p:tav>
                                        <p:tav tm="100000">
                                          <p:val>
                                            <p:strVal val="#ppt_h"/>
                                          </p:val>
                                        </p:tav>
                                      </p:tavLst>
                                    </p:anim>
                                    <p:animEffect transition="in" filter="fade">
                                      <p:cBhvr>
                                        <p:cTn id="25" dur="250"/>
                                        <p:tgtEl>
                                          <p:spTgt spid="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Effect transition="in" filter="fade">
                                      <p:cBhvr>
                                        <p:cTn id="31" dur="500"/>
                                        <p:tgtEl>
                                          <p:spTgt spid="45"/>
                                        </p:tgtEl>
                                      </p:cBhvr>
                                    </p:animEffect>
                                  </p:childTnLst>
                                </p:cTn>
                              </p:par>
                            </p:childTnLst>
                          </p:cTn>
                        </p:par>
                        <p:par>
                          <p:cTn id="32" fill="hold">
                            <p:stCondLst>
                              <p:cond delay="2500"/>
                            </p:stCondLst>
                            <p:childTnLst>
                              <p:par>
                                <p:cTn id="33" presetID="53" presetClass="entr" presetSubtype="52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anim calcmode="lin" valueType="num">
                                      <p:cBhvr>
                                        <p:cTn id="45" dur="500" fill="hold"/>
                                        <p:tgtEl>
                                          <p:spTgt spid="27"/>
                                        </p:tgtEl>
                                        <p:attrNameLst>
                                          <p:attrName>ppt_x</p:attrName>
                                        </p:attrNameLst>
                                      </p:cBhvr>
                                      <p:tavLst>
                                        <p:tav tm="0">
                                          <p:val>
                                            <p:fltVal val="0.5"/>
                                          </p:val>
                                        </p:tav>
                                        <p:tav tm="100000">
                                          <p:val>
                                            <p:strVal val="#ppt_x"/>
                                          </p:val>
                                        </p:tav>
                                      </p:tavLst>
                                    </p:anim>
                                    <p:anim calcmode="lin" valueType="num">
                                      <p:cBhvr>
                                        <p:cTn id="46" dur="500" fill="hold"/>
                                        <p:tgtEl>
                                          <p:spTgt spid="27"/>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anim calcmode="lin" valueType="num">
                                      <p:cBhvr>
                                        <p:cTn id="52" dur="500" fill="hold"/>
                                        <p:tgtEl>
                                          <p:spTgt spid="13"/>
                                        </p:tgtEl>
                                        <p:attrNameLst>
                                          <p:attrName>ppt_x</p:attrName>
                                        </p:attrNameLst>
                                      </p:cBhvr>
                                      <p:tavLst>
                                        <p:tav tm="0">
                                          <p:val>
                                            <p:fltVal val="0.5"/>
                                          </p:val>
                                        </p:tav>
                                        <p:tav tm="100000">
                                          <p:val>
                                            <p:strVal val="#ppt_x"/>
                                          </p:val>
                                        </p:tav>
                                      </p:tavLst>
                                    </p:anim>
                                    <p:anim calcmode="lin" valueType="num">
                                      <p:cBhvr>
                                        <p:cTn id="53" dur="500" fill="hold"/>
                                        <p:tgtEl>
                                          <p:spTgt spid="13"/>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fltVal val="0.5"/>
                                          </p:val>
                                        </p:tav>
                                        <p:tav tm="100000">
                                          <p:val>
                                            <p:strVal val="#ppt_x"/>
                                          </p:val>
                                        </p:tav>
                                      </p:tavLst>
                                    </p:anim>
                                    <p:anim calcmode="lin" valueType="num">
                                      <p:cBhvr>
                                        <p:cTn id="60" dur="500" fill="hold"/>
                                        <p:tgtEl>
                                          <p:spTgt spid="28"/>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anim calcmode="lin" valueType="num">
                                      <p:cBhvr>
                                        <p:cTn id="66" dur="500" fill="hold"/>
                                        <p:tgtEl>
                                          <p:spTgt spid="15"/>
                                        </p:tgtEl>
                                        <p:attrNameLst>
                                          <p:attrName>ppt_x</p:attrName>
                                        </p:attrNameLst>
                                      </p:cBhvr>
                                      <p:tavLst>
                                        <p:tav tm="0">
                                          <p:val>
                                            <p:fltVal val="0.5"/>
                                          </p:val>
                                        </p:tav>
                                        <p:tav tm="100000">
                                          <p:val>
                                            <p:strVal val="#ppt_x"/>
                                          </p:val>
                                        </p:tav>
                                      </p:tavLst>
                                    </p:anim>
                                    <p:anim calcmode="lin" valueType="num">
                                      <p:cBhvr>
                                        <p:cTn id="67" dur="500" fill="hold"/>
                                        <p:tgtEl>
                                          <p:spTgt spid="15"/>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fltVal val="0.5"/>
                                          </p:val>
                                        </p:tav>
                                        <p:tav tm="100000">
                                          <p:val>
                                            <p:strVal val="#ppt_x"/>
                                          </p:val>
                                        </p:tav>
                                      </p:tavLst>
                                    </p:anim>
                                    <p:anim calcmode="lin" valueType="num">
                                      <p:cBhvr>
                                        <p:cTn id="74" dur="500" fill="hold"/>
                                        <p:tgtEl>
                                          <p:spTgt spid="29"/>
                                        </p:tgtEl>
                                        <p:attrNameLst>
                                          <p:attrName>ppt_y</p:attrName>
                                        </p:attrNameLst>
                                      </p:cBhvr>
                                      <p:tavLst>
                                        <p:tav tm="0">
                                          <p:val>
                                            <p:fltVal val="0.5"/>
                                          </p:val>
                                        </p:tav>
                                        <p:tav tm="100000">
                                          <p:val>
                                            <p:strVal val="#ppt_y"/>
                                          </p:val>
                                        </p:tav>
                                      </p:tavLst>
                                    </p:anim>
                                  </p:childTnLst>
                                </p:cTn>
                              </p:par>
                            </p:childTnLst>
                          </p:cTn>
                        </p:par>
                        <p:par>
                          <p:cTn id="75" fill="hold">
                            <p:stCondLst>
                              <p:cond delay="3000"/>
                            </p:stCondLst>
                            <p:childTnLst>
                              <p:par>
                                <p:cTn id="76" presetID="10" presetClass="entr" presetSubtype="0" fill="hold"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3500"/>
                            </p:stCondLst>
                            <p:childTnLst>
                              <p:par>
                                <p:cTn id="80" presetID="22" presetClass="entr" presetSubtype="2"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right)">
                                      <p:cBhvr>
                                        <p:cTn id="82" dur="500"/>
                                        <p:tgtEl>
                                          <p:spTgt spid="30"/>
                                        </p:tgtEl>
                                      </p:cBhvr>
                                    </p:animEffect>
                                  </p:childTnLst>
                                </p:cTn>
                              </p:par>
                            </p:childTnLst>
                          </p:cTn>
                        </p:par>
                        <p:par>
                          <p:cTn id="83" fill="hold">
                            <p:stCondLst>
                              <p:cond delay="4000"/>
                            </p:stCondLst>
                            <p:childTnLst>
                              <p:par>
                                <p:cTn id="84" presetID="10" presetClass="entr" presetSubtype="0"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4500"/>
                            </p:stCondLst>
                            <p:childTnLst>
                              <p:par>
                                <p:cTn id="88" presetID="22" presetClass="entr" presetSubtype="8" fill="hold" grpId="0" nodeType="after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left)">
                                      <p:cBhvr>
                                        <p:cTn id="90" dur="500"/>
                                        <p:tgtEl>
                                          <p:spTgt spid="33"/>
                                        </p:tgtEl>
                                      </p:cBhvr>
                                    </p:animEffect>
                                  </p:childTnLst>
                                </p:cTn>
                              </p:par>
                            </p:childTnLst>
                          </p:cTn>
                        </p:par>
                        <p:par>
                          <p:cTn id="91" fill="hold">
                            <p:stCondLst>
                              <p:cond delay="5000"/>
                            </p:stCondLst>
                            <p:childTnLst>
                              <p:par>
                                <p:cTn id="92" presetID="10" presetClass="entr" presetSubtype="0" fill="hold" grpId="0" nodeType="after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500"/>
                                        <p:tgtEl>
                                          <p:spTgt spid="37"/>
                                        </p:tgtEl>
                                      </p:cBhvr>
                                    </p:animEffect>
                                  </p:childTnLst>
                                </p:cTn>
                              </p:par>
                            </p:childTnLst>
                          </p:cTn>
                        </p:par>
                        <p:par>
                          <p:cTn id="95" fill="hold">
                            <p:stCondLst>
                              <p:cond delay="5500"/>
                            </p:stCondLst>
                            <p:childTnLst>
                              <p:par>
                                <p:cTn id="96" presetID="22" presetClass="entr" presetSubtype="2"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right)">
                                      <p:cBhvr>
                                        <p:cTn id="98" dur="500"/>
                                        <p:tgtEl>
                                          <p:spTgt spid="31"/>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500"/>
                                        <p:tgtEl>
                                          <p:spTgt spid="38"/>
                                        </p:tgtEl>
                                      </p:cBhvr>
                                    </p:animEffect>
                                  </p:childTnLst>
                                </p:cTn>
                              </p:par>
                            </p:childTnLst>
                          </p:cTn>
                        </p:par>
                        <p:par>
                          <p:cTn id="103" fill="hold">
                            <p:stCondLst>
                              <p:cond delay="6500"/>
                            </p:stCondLst>
                            <p:childTnLst>
                              <p:par>
                                <p:cTn id="104" presetID="22" presetClass="entr" presetSubtype="8"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wipe(left)">
                                      <p:cBhvr>
                                        <p:cTn id="106" dur="500"/>
                                        <p:tgtEl>
                                          <p:spTgt spid="34"/>
                                        </p:tgtEl>
                                      </p:cBhvr>
                                    </p:animEffect>
                                  </p:childTnLst>
                                </p:cTn>
                              </p:par>
                            </p:childTnLst>
                          </p:cTn>
                        </p:par>
                        <p:par>
                          <p:cTn id="107" fill="hold">
                            <p:stCondLst>
                              <p:cond delay="7000"/>
                            </p:stCondLst>
                            <p:childTnLst>
                              <p:par>
                                <p:cTn id="108" presetID="10" presetClass="entr" presetSubtype="0" fill="hold" grpId="0" nodeType="afterEffect">
                                  <p:stCondLst>
                                    <p:cond delay="0"/>
                                  </p:stCondLst>
                                  <p:childTnLst>
                                    <p:set>
                                      <p:cBhvr>
                                        <p:cTn id="109" dur="1" fill="hold">
                                          <p:stCondLst>
                                            <p:cond delay="0"/>
                                          </p:stCondLst>
                                        </p:cTn>
                                        <p:tgtEl>
                                          <p:spTgt spid="39"/>
                                        </p:tgtEl>
                                        <p:attrNameLst>
                                          <p:attrName>style.visibility</p:attrName>
                                        </p:attrNameLst>
                                      </p:cBhvr>
                                      <p:to>
                                        <p:strVal val="visible"/>
                                      </p:to>
                                    </p:set>
                                    <p:animEffect transition="in" filter="fade">
                                      <p:cBhvr>
                                        <p:cTn id="110" dur="500"/>
                                        <p:tgtEl>
                                          <p:spTgt spid="39"/>
                                        </p:tgtEl>
                                      </p:cBhvr>
                                    </p:animEffect>
                                  </p:childTnLst>
                                </p:cTn>
                              </p:par>
                            </p:childTnLst>
                          </p:cTn>
                        </p:par>
                        <p:par>
                          <p:cTn id="111" fill="hold">
                            <p:stCondLst>
                              <p:cond delay="7500"/>
                            </p:stCondLst>
                            <p:childTnLst>
                              <p:par>
                                <p:cTn id="112" presetID="22" presetClass="entr" presetSubtype="2" fill="hold" grpId="0" nodeType="afterEffect">
                                  <p:stCondLst>
                                    <p:cond delay="0"/>
                                  </p:stCondLst>
                                  <p:childTnLst>
                                    <p:set>
                                      <p:cBhvr>
                                        <p:cTn id="113" dur="1" fill="hold">
                                          <p:stCondLst>
                                            <p:cond delay="0"/>
                                          </p:stCondLst>
                                        </p:cTn>
                                        <p:tgtEl>
                                          <p:spTgt spid="32"/>
                                        </p:tgtEl>
                                        <p:attrNameLst>
                                          <p:attrName>style.visibility</p:attrName>
                                        </p:attrNameLst>
                                      </p:cBhvr>
                                      <p:to>
                                        <p:strVal val="visible"/>
                                      </p:to>
                                    </p:set>
                                    <p:animEffect transition="in" filter="wipe(right)">
                                      <p:cBhvr>
                                        <p:cTn id="114" dur="500"/>
                                        <p:tgtEl>
                                          <p:spTgt spid="32"/>
                                        </p:tgtEl>
                                      </p:cBhvr>
                                    </p:animEffect>
                                  </p:childTnLst>
                                </p:cTn>
                              </p:par>
                            </p:childTnLst>
                          </p:cTn>
                        </p:par>
                        <p:par>
                          <p:cTn id="115" fill="hold">
                            <p:stCondLst>
                              <p:cond delay="8000"/>
                            </p:stCondLst>
                            <p:childTnLst>
                              <p:par>
                                <p:cTn id="116" presetID="10" presetClass="entr" presetSubtype="0" fill="hold" grpId="0" nodeType="afterEffect">
                                  <p:stCondLst>
                                    <p:cond delay="0"/>
                                  </p:stCondLst>
                                  <p:childTnLst>
                                    <p:set>
                                      <p:cBhvr>
                                        <p:cTn id="117" dur="1" fill="hold">
                                          <p:stCondLst>
                                            <p:cond delay="0"/>
                                          </p:stCondLst>
                                        </p:cTn>
                                        <p:tgtEl>
                                          <p:spTgt spid="44"/>
                                        </p:tgtEl>
                                        <p:attrNameLst>
                                          <p:attrName>style.visibility</p:attrName>
                                        </p:attrNameLst>
                                      </p:cBhvr>
                                      <p:to>
                                        <p:strVal val="visible"/>
                                      </p:to>
                                    </p:set>
                                    <p:animEffect transition="in" filter="fade">
                                      <p:cBhvr>
                                        <p:cTn id="118" dur="500"/>
                                        <p:tgtEl>
                                          <p:spTgt spid="44"/>
                                        </p:tgtEl>
                                      </p:cBhvr>
                                    </p:animEffect>
                                  </p:childTnLst>
                                </p:cTn>
                              </p:par>
                            </p:childTnLst>
                          </p:cTn>
                        </p:par>
                        <p:par>
                          <p:cTn id="119" fill="hold">
                            <p:stCondLst>
                              <p:cond delay="8500"/>
                            </p:stCondLst>
                            <p:childTnLst>
                              <p:par>
                                <p:cTn id="120" presetID="22" presetClass="entr" presetSubtype="8" fill="hold" grpId="0" nodeType="after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wipe(left)">
                                      <p:cBhvr>
                                        <p:cTn id="1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2" grpId="0" bldLvl="0" animBg="1"/>
      <p:bldP spid="7" grpId="0" bldLvl="0" animBg="1"/>
      <p:bldP spid="8" grpId="0" bldLvl="0" animBg="1"/>
      <p:bldP spid="10" grpId="0" bldLvl="0" animBg="1"/>
      <p:bldP spid="13" grpId="0" bldLvl="0" animBg="1"/>
      <p:bldP spid="15" grpId="0" bldLvl="0" animBg="1"/>
      <p:bldP spid="27" grpId="0" bldLvl="0" animBg="1"/>
      <p:bldP spid="28" grpId="0" bldLvl="0" animBg="1"/>
      <p:bldP spid="29" grpId="0" bldLvl="0" animBg="1"/>
      <p:bldP spid="30" grpId="0"/>
      <p:bldP spid="31" grpId="0"/>
      <p:bldP spid="32" grpId="0"/>
      <p:bldP spid="33" grpId="0"/>
      <p:bldP spid="34" grpId="0"/>
      <p:bldP spid="35" grpId="0"/>
      <p:bldP spid="36" grpId="0" bldLvl="0" animBg="1"/>
      <p:bldP spid="37" grpId="0" bldLvl="0" animBg="1"/>
      <p:bldP spid="38" grpId="0" bldLvl="0" animBg="1"/>
      <p:bldP spid="39" grpId="0" bldLvl="0" animBg="1"/>
      <p:bldP spid="44" grpId="0" bldLvl="0" animBg="1"/>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36" name="组合 35"/>
          <p:cNvGrpSpPr/>
          <p:nvPr/>
        </p:nvGrpSpPr>
        <p:grpSpPr>
          <a:xfrm>
            <a:off x="1254500" y="2171429"/>
            <a:ext cx="2761483" cy="2761483"/>
            <a:chOff x="1689963" y="2421800"/>
            <a:chExt cx="2642282" cy="2642282"/>
          </a:xfrm>
        </p:grpSpPr>
        <p:sp>
          <p:nvSpPr>
            <p:cNvPr id="2" name="椭圆 1"/>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a typeface="微软雅黑" panose="020B0503020204020204" charset="-122"/>
              </a:endParaRPr>
            </a:p>
          </p:txBody>
        </p:sp>
        <p:pic>
          <p:nvPicPr>
            <p:cNvPr id="35" name="图片 34" descr="C:\Users\Administrator\Desktop\QQ截图20170211192635.jpgQQ截图20170211192635"/>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1796899" y="2576735"/>
              <a:ext cx="2429144" cy="2344082"/>
            </a:xfrm>
            <a:prstGeom prst="ellipse">
              <a:avLst/>
            </a:prstGeom>
            <a:effectLst>
              <a:innerShdw blurRad="114300">
                <a:prstClr val="black"/>
              </a:innerShdw>
            </a:effectLst>
          </p:spPr>
        </p:pic>
      </p:grpSp>
      <p:grpSp>
        <p:nvGrpSpPr>
          <p:cNvPr id="4" name="组合 3"/>
          <p:cNvGrpSpPr/>
          <p:nvPr/>
        </p:nvGrpSpPr>
        <p:grpSpPr>
          <a:xfrm>
            <a:off x="5233732" y="1378143"/>
            <a:ext cx="5385477" cy="1198080"/>
            <a:chOff x="5233132" y="1615633"/>
            <a:chExt cx="5385477" cy="1198080"/>
          </a:xfrm>
        </p:grpSpPr>
        <p:grpSp>
          <p:nvGrpSpPr>
            <p:cNvPr id="48" name="组合 47"/>
            <p:cNvGrpSpPr/>
            <p:nvPr/>
          </p:nvGrpSpPr>
          <p:grpSpPr>
            <a:xfrm>
              <a:off x="5442041" y="1615633"/>
              <a:ext cx="5176568" cy="1198080"/>
              <a:chOff x="5841004" y="1447486"/>
              <a:chExt cx="5176568" cy="1198080"/>
            </a:xfrm>
          </p:grpSpPr>
          <p:sp>
            <p:nvSpPr>
              <p:cNvPr id="40" name="MH_SubTitle_1"/>
              <p:cNvSpPr>
                <a:spLocks noChangeArrowheads="1"/>
              </p:cNvSpPr>
              <p:nvPr/>
            </p:nvSpPr>
            <p:spPr bwMode="auto">
              <a:xfrm flipH="1">
                <a:off x="5841004" y="1447486"/>
                <a:ext cx="2214880" cy="417830"/>
              </a:xfrm>
              <a:prstGeom prst="rect">
                <a:avLst/>
              </a:prstGeom>
              <a:noFill/>
            </p:spPr>
            <p:txBody>
              <a:bodyPr wrap="none" rtlCol="0">
                <a:spAutoFit/>
              </a:bodyPr>
              <a:lstStyle/>
              <a:p>
                <a:pPr algn="l"/>
                <a:r>
                  <a:rPr lang="zh-CN" altLang="en-US" sz="2000" dirty="0">
                    <a:solidFill>
                      <a:schemeClr val="tx1"/>
                    </a:solidFill>
                    <a:latin typeface="微软雅黑" panose="020B0503020204020204" charset="-122"/>
                    <a:ea typeface="微软雅黑" panose="020B0503020204020204" charset="-122"/>
                  </a:rPr>
                  <a:t>单击此处添加标题</a:t>
                </a:r>
              </a:p>
            </p:txBody>
          </p:sp>
          <p:sp>
            <p:nvSpPr>
              <p:cNvPr id="41"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1" name="直接连接符 50"/>
            <p:cNvCxnSpPr/>
            <p:nvPr/>
          </p:nvCxnSpPr>
          <p:spPr>
            <a:xfrm>
              <a:off x="5233132" y="1985192"/>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908406" y="3042111"/>
            <a:ext cx="5200031" cy="1224827"/>
            <a:chOff x="5907805" y="3279600"/>
            <a:chExt cx="5200030" cy="1224827"/>
          </a:xfrm>
        </p:grpSpPr>
        <p:grpSp>
          <p:nvGrpSpPr>
            <p:cNvPr id="47" name="组合 46"/>
            <p:cNvGrpSpPr/>
            <p:nvPr/>
          </p:nvGrpSpPr>
          <p:grpSpPr>
            <a:xfrm>
              <a:off x="5931266" y="3279600"/>
              <a:ext cx="5176569" cy="1224827"/>
              <a:chOff x="5841004" y="2711041"/>
              <a:chExt cx="5176569" cy="1224827"/>
            </a:xfrm>
          </p:grpSpPr>
          <p:sp>
            <p:nvSpPr>
              <p:cNvPr id="42" name="MH_SubTitle_1"/>
              <p:cNvSpPr>
                <a:spLocks noChangeArrowheads="1"/>
              </p:cNvSpPr>
              <p:nvPr/>
            </p:nvSpPr>
            <p:spPr bwMode="auto">
              <a:xfrm flipH="1">
                <a:off x="5841004" y="2711041"/>
                <a:ext cx="2214880" cy="417830"/>
              </a:xfrm>
              <a:prstGeom prst="rect">
                <a:avLst/>
              </a:prstGeom>
              <a:noFill/>
            </p:spPr>
            <p:txBody>
              <a:bodyPr wrap="none" rtlCol="0">
                <a:spAutoFit/>
              </a:bodyPr>
              <a:lstStyle/>
              <a:p>
                <a:pPr algn="l"/>
                <a:r>
                  <a:rPr lang="zh-CN" altLang="en-US" sz="2000" dirty="0">
                    <a:solidFill>
                      <a:schemeClr val="tx1"/>
                    </a:solidFill>
                    <a:latin typeface="微软雅黑" panose="020B0503020204020204" charset="-122"/>
                    <a:ea typeface="微软雅黑" panose="020B0503020204020204" charset="-122"/>
                  </a:rPr>
                  <a:t>单击此处添加标题</a:t>
                </a:r>
              </a:p>
            </p:txBody>
          </p:sp>
          <p:sp>
            <p:nvSpPr>
              <p:cNvPr id="43"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6" name="直接连接符 55"/>
            <p:cNvCxnSpPr/>
            <p:nvPr/>
          </p:nvCxnSpPr>
          <p:spPr>
            <a:xfrm>
              <a:off x="5907805" y="3669060"/>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210872" y="4782553"/>
            <a:ext cx="5268637" cy="1259973"/>
            <a:chOff x="5210272" y="5020042"/>
            <a:chExt cx="5268637" cy="1259973"/>
          </a:xfrm>
        </p:grpSpPr>
        <p:grpSp>
          <p:nvGrpSpPr>
            <p:cNvPr id="46" name="组合 45"/>
            <p:cNvGrpSpPr/>
            <p:nvPr/>
          </p:nvGrpSpPr>
          <p:grpSpPr>
            <a:xfrm>
              <a:off x="5302340" y="5020042"/>
              <a:ext cx="5176569" cy="1259973"/>
              <a:chOff x="5678803" y="4973323"/>
              <a:chExt cx="5176569" cy="1259973"/>
            </a:xfrm>
          </p:grpSpPr>
          <p:sp>
            <p:nvSpPr>
              <p:cNvPr id="44" name="MH_SubTitle_1"/>
              <p:cNvSpPr>
                <a:spLocks noChangeArrowheads="1"/>
              </p:cNvSpPr>
              <p:nvPr/>
            </p:nvSpPr>
            <p:spPr bwMode="auto">
              <a:xfrm flipH="1">
                <a:off x="5678803" y="4973323"/>
                <a:ext cx="2214880" cy="417830"/>
              </a:xfrm>
              <a:prstGeom prst="rect">
                <a:avLst/>
              </a:prstGeom>
              <a:noFill/>
            </p:spPr>
            <p:txBody>
              <a:bodyPr wrap="none" rtlCol="0">
                <a:spAutoFit/>
              </a:bodyPr>
              <a:lstStyle/>
              <a:p>
                <a:pPr algn="l"/>
                <a:r>
                  <a:rPr lang="zh-CN" altLang="en-US" sz="2000" dirty="0">
                    <a:solidFill>
                      <a:schemeClr val="tx1"/>
                    </a:solidFill>
                    <a:latin typeface="微软雅黑" panose="020B0503020204020204" charset="-122"/>
                    <a:ea typeface="微软雅黑" panose="020B0503020204020204" charset="-122"/>
                  </a:rPr>
                  <a:t>单击此处添加标题</a:t>
                </a:r>
              </a:p>
            </p:txBody>
          </p:sp>
          <p:sp>
            <p:nvSpPr>
              <p:cNvPr id="4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9" name="直接连接符 58"/>
            <p:cNvCxnSpPr/>
            <p:nvPr/>
          </p:nvCxnSpPr>
          <p:spPr>
            <a:xfrm>
              <a:off x="5210272" y="5432319"/>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4117550" y="1367779"/>
            <a:ext cx="965576" cy="965576"/>
            <a:chOff x="4116949" y="1605269"/>
            <a:chExt cx="965576" cy="965576"/>
          </a:xfrm>
        </p:grpSpPr>
        <p:sp>
          <p:nvSpPr>
            <p:cNvPr id="37" name="椭圆 36"/>
            <p:cNvSpPr/>
            <p:nvPr/>
          </p:nvSpPr>
          <p:spPr>
            <a:xfrm>
              <a:off x="4116949" y="1605269"/>
              <a:ext cx="965576" cy="965576"/>
            </a:xfrm>
            <a:prstGeom prst="ellipse">
              <a:avLst/>
            </a:prstGeom>
            <a:gradFill>
              <a:gsLst>
                <a:gs pos="0">
                  <a:srgbClr val="E30000"/>
                </a:gs>
                <a:gs pos="100000">
                  <a:srgbClr val="760303"/>
                </a:gs>
              </a:gsLst>
              <a:lin ang="5400000" scaled="0"/>
            </a:gra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3"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65">
                <a:solidFill>
                  <a:schemeClr val="tx1"/>
                </a:solidFill>
                <a:latin typeface="微软雅黑" panose="020B0503020204020204" charset="-122"/>
                <a:ea typeface="微软雅黑" panose="020B0503020204020204" charset="-122"/>
              </a:endParaRPr>
            </a:p>
          </p:txBody>
        </p:sp>
      </p:grpSp>
      <p:grpSp>
        <p:nvGrpSpPr>
          <p:cNvPr id="66" name="组合 65"/>
          <p:cNvGrpSpPr/>
          <p:nvPr/>
        </p:nvGrpSpPr>
        <p:grpSpPr>
          <a:xfrm>
            <a:off x="4777950" y="3069382"/>
            <a:ext cx="965576" cy="965576"/>
            <a:chOff x="4777349" y="3344972"/>
            <a:chExt cx="965576" cy="965576"/>
          </a:xfrm>
        </p:grpSpPr>
        <p:sp>
          <p:nvSpPr>
            <p:cNvPr id="38" name="椭圆 37"/>
            <p:cNvSpPr/>
            <p:nvPr/>
          </p:nvSpPr>
          <p:spPr>
            <a:xfrm>
              <a:off x="4777349" y="3344972"/>
              <a:ext cx="965576" cy="965576"/>
            </a:xfrm>
            <a:prstGeom prst="ellipse">
              <a:avLst/>
            </a:prstGeom>
            <a:gradFill>
              <a:gsLst>
                <a:gs pos="0">
                  <a:srgbClr val="E30000"/>
                </a:gs>
                <a:gs pos="100000">
                  <a:srgbClr val="760303"/>
                </a:gs>
              </a:gsLst>
              <a:lin ang="5400000" scaled="0"/>
            </a:gra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4"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68" name="组合 67"/>
          <p:cNvGrpSpPr/>
          <p:nvPr/>
        </p:nvGrpSpPr>
        <p:grpSpPr>
          <a:xfrm>
            <a:off x="4098499" y="4742410"/>
            <a:ext cx="965576" cy="965576"/>
            <a:chOff x="4097899" y="4979900"/>
            <a:chExt cx="965576" cy="965576"/>
          </a:xfrm>
        </p:grpSpPr>
        <p:sp>
          <p:nvSpPr>
            <p:cNvPr id="39" name="椭圆 38"/>
            <p:cNvSpPr/>
            <p:nvPr/>
          </p:nvSpPr>
          <p:spPr>
            <a:xfrm>
              <a:off x="4097899" y="4979900"/>
              <a:ext cx="965576" cy="965576"/>
            </a:xfrm>
            <a:prstGeom prst="ellipse">
              <a:avLst/>
            </a:prstGeom>
            <a:gradFill>
              <a:gsLst>
                <a:gs pos="0">
                  <a:srgbClr val="E30000"/>
                </a:gs>
                <a:gs pos="100000">
                  <a:srgbClr val="760303"/>
                </a:gs>
              </a:gsLst>
              <a:lin ang="5400000" scaled="0"/>
            </a:gra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65">
                <a:solidFill>
                  <a:schemeClr val="tx1"/>
                </a:solidFill>
                <a:latin typeface="微软雅黑" panose="020B0503020204020204" charset="-122"/>
                <a:ea typeface="微软雅黑" panose="020B0503020204020204" charset="-122"/>
              </a:endParaRPr>
            </a:p>
          </p:txBody>
        </p:sp>
      </p:grpSp>
      <p:sp>
        <p:nvSpPr>
          <p:cNvPr id="8" name="矩形 7"/>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矩形 8"/>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500"/>
                                        <p:tgtEl>
                                          <p:spTgt spid="68"/>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pic>
        <p:nvPicPr>
          <p:cNvPr id="4" name="图片 3" descr="C:\Users\Administrator\Desktop\00114320debb0c36726c02.jpg00114320debb0c36726c0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27710" y="1779905"/>
            <a:ext cx="2495550" cy="1717040"/>
          </a:xfrm>
          <a:prstGeom prst="rect">
            <a:avLst/>
          </a:prstGeom>
          <a:effectLst>
            <a:innerShdw blurRad="63500" dist="50800" dir="13500000">
              <a:prstClr val="black">
                <a:alpha val="50000"/>
              </a:prstClr>
            </a:innerShdw>
          </a:effectLst>
        </p:spPr>
      </p:pic>
      <p:sp>
        <p:nvSpPr>
          <p:cNvPr id="9" name="矩形 8"/>
          <p:cNvSpPr/>
          <p:nvPr/>
        </p:nvSpPr>
        <p:spPr>
          <a:xfrm>
            <a:off x="3348278" y="2232505"/>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11" name="图片 10" descr="C:\Users\Administrator\Desktop\QQ截图20170211192649.jpgQQ截图2017021119264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392170" y="3975735"/>
            <a:ext cx="2496185" cy="1619885"/>
          </a:xfrm>
          <a:prstGeom prst="rect">
            <a:avLst/>
          </a:prstGeom>
          <a:effectLst>
            <a:innerShdw blurRad="63500" dist="50800" dir="13500000">
              <a:prstClr val="black">
                <a:alpha val="50000"/>
              </a:prstClr>
            </a:innerShdw>
          </a:effectLst>
        </p:spPr>
      </p:pic>
      <p:sp>
        <p:nvSpPr>
          <p:cNvPr id="15" name="矩形 14"/>
          <p:cNvSpPr/>
          <p:nvPr/>
        </p:nvSpPr>
        <p:spPr>
          <a:xfrm>
            <a:off x="703806" y="4332721"/>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17" name="图片 16" descr="C:\Users\Administrator\Desktop\QQ截图20170211192544.jpgQQ截图2017021119254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232843" y="1704340"/>
            <a:ext cx="2383155" cy="1793240"/>
          </a:xfrm>
          <a:prstGeom prst="rect">
            <a:avLst/>
          </a:prstGeom>
          <a:effectLst>
            <a:innerShdw blurRad="63500" dist="50800" dir="13500000">
              <a:prstClr val="black">
                <a:alpha val="50000"/>
              </a:prstClr>
            </a:innerShdw>
          </a:effectLst>
        </p:spPr>
      </p:pic>
      <p:sp>
        <p:nvSpPr>
          <p:cNvPr id="22" name="矩形 21"/>
          <p:cNvSpPr/>
          <p:nvPr/>
        </p:nvSpPr>
        <p:spPr>
          <a:xfrm>
            <a:off x="8806535" y="2238164"/>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pic>
        <p:nvPicPr>
          <p:cNvPr id="24" name="图片 23" descr="C:\Users\Administrator\Desktop\QQ截图20170211192635.jpgQQ截图20170211192635"/>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8875713" y="3867785"/>
            <a:ext cx="2462530" cy="1727835"/>
          </a:xfrm>
          <a:prstGeom prst="rect">
            <a:avLst/>
          </a:prstGeom>
          <a:effectLst>
            <a:innerShdw blurRad="63500" dist="50800" dir="13500000">
              <a:prstClr val="black">
                <a:alpha val="50000"/>
              </a:prstClr>
            </a:innerShdw>
          </a:effectLst>
        </p:spPr>
      </p:pic>
      <p:sp>
        <p:nvSpPr>
          <p:cNvPr id="29" name="矩形 28"/>
          <p:cNvSpPr/>
          <p:nvPr/>
        </p:nvSpPr>
        <p:spPr>
          <a:xfrm>
            <a:off x="6150934" y="4349599"/>
            <a:ext cx="2732404" cy="1435100"/>
          </a:xfrm>
          <a:prstGeom prst="rect">
            <a:avLst/>
          </a:prstGeom>
        </p:spPr>
        <p:txBody>
          <a:bodyPr wrap="square" lIns="91440" tIns="45720" rIns="91440" bIns="45720">
            <a:spAutoFit/>
          </a:bodyPr>
          <a:lstStyle/>
          <a:p>
            <a:pPr>
              <a:lnSpc>
                <a:spcPct val="150000"/>
              </a:lnSpc>
            </a:pPr>
            <a:r>
              <a:rPr lang="zh-CN" altLang="en-US" sz="1465" dirty="0" smtClean="0">
                <a:solidFill>
                  <a:schemeClr val="tx1"/>
                </a:solidFill>
                <a:latin typeface="微软雅黑" panose="020B0503020204020204" charset="-122"/>
                <a:ea typeface="微软雅黑" panose="020B0503020204020204" charset="-122"/>
              </a:rPr>
              <a:t>单击此处添加文本内容单击此处添加文本内容单击此处添加文本内容单击此处添加文本内容单击此处添加文本内容</a:t>
            </a:r>
          </a:p>
        </p:txBody>
      </p:sp>
      <p:grpSp>
        <p:nvGrpSpPr>
          <p:cNvPr id="60" name="组合 59"/>
          <p:cNvGrpSpPr/>
          <p:nvPr/>
        </p:nvGrpSpPr>
        <p:grpSpPr>
          <a:xfrm>
            <a:off x="3392398" y="1683456"/>
            <a:ext cx="2496047" cy="396240"/>
            <a:chOff x="3391797" y="1823154"/>
            <a:chExt cx="2496046" cy="396240"/>
          </a:xfrm>
        </p:grpSpPr>
        <p:sp>
          <p:nvSpPr>
            <p:cNvPr id="31" name="圆角矩形 30"/>
            <p:cNvSpPr/>
            <p:nvPr/>
          </p:nvSpPr>
          <p:spPr>
            <a:xfrm>
              <a:off x="3391797" y="1844597"/>
              <a:ext cx="2496046" cy="326446"/>
            </a:xfrm>
            <a:prstGeom prst="roundRect">
              <a:avLst/>
            </a:prstGeom>
            <a:gradFill>
              <a:gsLst>
                <a:gs pos="0">
                  <a:srgbClr val="E30000"/>
                </a:gs>
                <a:gs pos="100000">
                  <a:srgbClr val="760303"/>
                </a:gs>
              </a:gsLst>
              <a:lin ang="5400000" scaled="0"/>
            </a:gra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2" name="任意多边形 31"/>
            <p:cNvSpPr/>
            <p:nvPr/>
          </p:nvSpPr>
          <p:spPr>
            <a:xfrm>
              <a:off x="3516715"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3" name="任意多边形 32"/>
            <p:cNvSpPr/>
            <p:nvPr/>
          </p:nvSpPr>
          <p:spPr>
            <a:xfrm>
              <a:off x="3577720"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5" name="文本框 3"/>
            <p:cNvSpPr txBox="1">
              <a:spLocks noChangeArrowheads="1"/>
            </p:cNvSpPr>
            <p:nvPr/>
          </p:nvSpPr>
          <p:spPr bwMode="auto">
            <a:xfrm>
              <a:off x="4212031"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7" name="组合 56"/>
          <p:cNvGrpSpPr/>
          <p:nvPr/>
        </p:nvGrpSpPr>
        <p:grpSpPr>
          <a:xfrm>
            <a:off x="726331" y="3855433"/>
            <a:ext cx="2497028" cy="396240"/>
            <a:chOff x="725731" y="3995131"/>
            <a:chExt cx="2497028" cy="396240"/>
          </a:xfrm>
        </p:grpSpPr>
        <p:sp>
          <p:nvSpPr>
            <p:cNvPr id="37" name="圆角矩形 36"/>
            <p:cNvSpPr/>
            <p:nvPr/>
          </p:nvSpPr>
          <p:spPr>
            <a:xfrm flipH="1">
              <a:off x="725731" y="4008319"/>
              <a:ext cx="2497028" cy="326446"/>
            </a:xfrm>
            <a:prstGeom prst="roundRect">
              <a:avLst/>
            </a:prstGeom>
            <a:gradFill>
              <a:gsLst>
                <a:gs pos="0">
                  <a:srgbClr val="E30000"/>
                </a:gs>
                <a:gs pos="100000">
                  <a:srgbClr val="760303"/>
                </a:gs>
              </a:gsLst>
              <a:lin ang="5400000" scaled="0"/>
            </a:gra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38" name="任意多边形 37"/>
            <p:cNvSpPr/>
            <p:nvPr/>
          </p:nvSpPr>
          <p:spPr>
            <a:xfrm flipH="1">
              <a:off x="2992716"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39" name="任意多边形 38"/>
            <p:cNvSpPr/>
            <p:nvPr/>
          </p:nvSpPr>
          <p:spPr>
            <a:xfrm flipH="1">
              <a:off x="2931711" y="4113617"/>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41" name="文本框 3"/>
            <p:cNvSpPr txBox="1">
              <a:spLocks noChangeArrowheads="1"/>
            </p:cNvSpPr>
            <p:nvPr/>
          </p:nvSpPr>
          <p:spPr bwMode="auto">
            <a:xfrm flipH="1">
              <a:off x="1250408" y="3995131"/>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9" name="组合 58"/>
          <p:cNvGrpSpPr/>
          <p:nvPr/>
        </p:nvGrpSpPr>
        <p:grpSpPr>
          <a:xfrm>
            <a:off x="8826200" y="1661866"/>
            <a:ext cx="2539240" cy="396240"/>
            <a:chOff x="8825600" y="1823154"/>
            <a:chExt cx="2539240" cy="396240"/>
          </a:xfrm>
        </p:grpSpPr>
        <p:sp>
          <p:nvSpPr>
            <p:cNvPr id="43" name="圆角矩形 42"/>
            <p:cNvSpPr/>
            <p:nvPr/>
          </p:nvSpPr>
          <p:spPr>
            <a:xfrm>
              <a:off x="8825600" y="1844597"/>
              <a:ext cx="2539240" cy="326446"/>
            </a:xfrm>
            <a:prstGeom prst="roundRect">
              <a:avLst/>
            </a:prstGeom>
            <a:gradFill>
              <a:gsLst>
                <a:gs pos="0">
                  <a:srgbClr val="E30000"/>
                </a:gs>
                <a:gs pos="100000">
                  <a:srgbClr val="760303"/>
                </a:gs>
              </a:gsLst>
              <a:lin ang="5400000" scaled="0"/>
            </a:gra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44" name="任意多边形 43"/>
            <p:cNvSpPr/>
            <p:nvPr/>
          </p:nvSpPr>
          <p:spPr>
            <a:xfrm>
              <a:off x="8994638"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45" name="任意多边形 44"/>
            <p:cNvSpPr/>
            <p:nvPr/>
          </p:nvSpPr>
          <p:spPr>
            <a:xfrm>
              <a:off x="9055643" y="1941640"/>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47" name="文本框 3"/>
            <p:cNvSpPr txBox="1">
              <a:spLocks noChangeArrowheads="1"/>
            </p:cNvSpPr>
            <p:nvPr/>
          </p:nvSpPr>
          <p:spPr bwMode="auto">
            <a:xfrm>
              <a:off x="9689955" y="1823154"/>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grpSp>
        <p:nvGrpSpPr>
          <p:cNvPr id="58" name="组合 57"/>
          <p:cNvGrpSpPr/>
          <p:nvPr/>
        </p:nvGrpSpPr>
        <p:grpSpPr>
          <a:xfrm>
            <a:off x="6150934" y="3833415"/>
            <a:ext cx="2539240" cy="396240"/>
            <a:chOff x="6150333" y="3973112"/>
            <a:chExt cx="2539240" cy="396240"/>
          </a:xfrm>
        </p:grpSpPr>
        <p:sp>
          <p:nvSpPr>
            <p:cNvPr id="49" name="圆角矩形 48"/>
            <p:cNvSpPr/>
            <p:nvPr/>
          </p:nvSpPr>
          <p:spPr>
            <a:xfrm flipH="1">
              <a:off x="6150333" y="3994555"/>
              <a:ext cx="2539240" cy="326446"/>
            </a:xfrm>
            <a:prstGeom prst="roundRect">
              <a:avLst/>
            </a:prstGeom>
            <a:gradFill>
              <a:gsLst>
                <a:gs pos="0">
                  <a:srgbClr val="E30000"/>
                </a:gs>
                <a:gs pos="100000">
                  <a:srgbClr val="760303"/>
                </a:gs>
              </a:gsLst>
              <a:lin ang="5400000" scaled="0"/>
            </a:gradFill>
            <a:ln w="28575" cap="flat">
              <a:noFill/>
              <a:prstDash val="solid"/>
              <a:miter lim="800000"/>
            </a:ln>
            <a:effectLst>
              <a:outerShdw blurRad="228600" dist="101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bg1"/>
                </a:solidFill>
                <a:latin typeface="微软雅黑" panose="020B0503020204020204" charset="-122"/>
                <a:ea typeface="微软雅黑" panose="020B0503020204020204" charset="-122"/>
              </a:endParaRPr>
            </a:p>
          </p:txBody>
        </p:sp>
        <p:sp>
          <p:nvSpPr>
            <p:cNvPr id="50" name="任意多边形 49"/>
            <p:cNvSpPr/>
            <p:nvPr/>
          </p:nvSpPr>
          <p:spPr>
            <a:xfrm flipH="1">
              <a:off x="8459530"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1" name="任意多边形 50"/>
            <p:cNvSpPr/>
            <p:nvPr/>
          </p:nvSpPr>
          <p:spPr>
            <a:xfrm flipH="1">
              <a:off x="8398525" y="4091598"/>
              <a:ext cx="61005" cy="132360"/>
            </a:xfrm>
            <a:custGeom>
              <a:avLst/>
              <a:gdLst>
                <a:gd name="connsiteX0" fmla="*/ 403860 w 403860"/>
                <a:gd name="connsiteY0" fmla="*/ 0 h 807720"/>
                <a:gd name="connsiteX1" fmla="*/ 0 w 403860"/>
                <a:gd name="connsiteY1" fmla="*/ 403860 h 807720"/>
                <a:gd name="connsiteX2" fmla="*/ 403860 w 403860"/>
                <a:gd name="connsiteY2" fmla="*/ 807720 h 807720"/>
              </a:gdLst>
              <a:ahLst/>
              <a:cxnLst>
                <a:cxn ang="0">
                  <a:pos x="connsiteX0" y="connsiteY0"/>
                </a:cxn>
                <a:cxn ang="0">
                  <a:pos x="connsiteX1" y="connsiteY1"/>
                </a:cxn>
                <a:cxn ang="0">
                  <a:pos x="connsiteX2" y="connsiteY2"/>
                </a:cxn>
              </a:cxnLst>
              <a:rect l="l" t="t" r="r" b="b"/>
              <a:pathLst>
                <a:path w="403860" h="807720">
                  <a:moveTo>
                    <a:pt x="403860" y="0"/>
                  </a:moveTo>
                  <a:lnTo>
                    <a:pt x="0" y="403860"/>
                  </a:lnTo>
                  <a:lnTo>
                    <a:pt x="403860" y="80772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latin typeface="微软雅黑" panose="020B0503020204020204" charset="-122"/>
                <a:ea typeface="微软雅黑" panose="020B0503020204020204" charset="-122"/>
              </a:endParaRPr>
            </a:p>
          </p:txBody>
        </p:sp>
        <p:sp>
          <p:nvSpPr>
            <p:cNvPr id="53" name="文本框 3"/>
            <p:cNvSpPr txBox="1">
              <a:spLocks noChangeArrowheads="1"/>
            </p:cNvSpPr>
            <p:nvPr/>
          </p:nvSpPr>
          <p:spPr bwMode="auto">
            <a:xfrm flipH="1">
              <a:off x="6717222" y="3973112"/>
              <a:ext cx="1132840" cy="396240"/>
            </a:xfrm>
            <a:prstGeom prst="rect">
              <a:avLst/>
            </a:prstGeom>
            <a:noFill/>
          </p:spPr>
          <p:txBody>
            <a:bodyPr wrap="none" rtlCol="0">
              <a:spAutoFit/>
            </a:bodyPr>
            <a:lstStyle>
              <a:defPPr>
                <a:defRPr lang="zh-CN"/>
              </a:defPPr>
              <a:lvl1pPr>
                <a:defRPr sz="3200">
                  <a:gradFill flip="none" rotWithShape="1">
                    <a:gsLst>
                      <a:gs pos="0">
                        <a:schemeClr val="accent2"/>
                      </a:gs>
                      <a:gs pos="34000">
                        <a:schemeClr val="accent1"/>
                      </a:gs>
                      <a:gs pos="68000">
                        <a:schemeClr val="accent3"/>
                      </a:gs>
                      <a:gs pos="100000">
                        <a:schemeClr val="accent4"/>
                      </a:gs>
                    </a:gsLst>
                    <a:lin ang="0" scaled="1"/>
                    <a:tileRect/>
                  </a:gradFill>
                </a:defRPr>
              </a:lvl1pPr>
            </a:lstStyle>
            <a:p>
              <a:pPr algn="l"/>
              <a:r>
                <a:rPr lang="zh-CN" altLang="en-US" sz="1865" dirty="0">
                  <a:solidFill>
                    <a:schemeClr val="bg1"/>
                  </a:solidFill>
                  <a:latin typeface="微软雅黑" panose="020B0503020204020204" charset="-122"/>
                  <a:ea typeface="微软雅黑" panose="020B0503020204020204" charset="-122"/>
                </a:rPr>
                <a:t>添加标题</a:t>
              </a:r>
            </a:p>
          </p:txBody>
        </p:sp>
      </p:grpSp>
      <p:sp>
        <p:nvSpPr>
          <p:cNvPr id="2" name="矩形 1"/>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5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childTnLst>
                          </p:cTn>
                        </p:par>
                        <p:par>
                          <p:cTn id="13" fill="hold">
                            <p:stCondLst>
                              <p:cond delay="500"/>
                            </p:stCondLst>
                            <p:childTnLst>
                              <p:par>
                                <p:cTn id="14" presetID="12" presetClass="entr" presetSubtype="2"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500"/>
                                        <p:tgtEl>
                                          <p:spTgt spid="60"/>
                                        </p:tgtEl>
                                        <p:attrNameLst>
                                          <p:attrName>ppt_x</p:attrName>
                                        </p:attrNameLst>
                                      </p:cBhvr>
                                      <p:tavLst>
                                        <p:tav tm="0">
                                          <p:val>
                                            <p:strVal val="#ppt_x+#ppt_w*1.125000"/>
                                          </p:val>
                                        </p:tav>
                                        <p:tav tm="100000">
                                          <p:val>
                                            <p:strVal val="#ppt_x"/>
                                          </p:val>
                                        </p:tav>
                                      </p:tavLst>
                                    </p:anim>
                                    <p:animEffect transition="in" filter="wipe(left)">
                                      <p:cBhvr>
                                        <p:cTn id="17" dur="500"/>
                                        <p:tgtEl>
                                          <p:spTgt spid="60"/>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p:tgtEl>
                                          <p:spTgt spid="59"/>
                                        </p:tgtEl>
                                        <p:attrNameLst>
                                          <p:attrName>ppt_x</p:attrName>
                                        </p:attrNameLst>
                                      </p:cBhvr>
                                      <p:tavLst>
                                        <p:tav tm="0">
                                          <p:val>
                                            <p:strVal val="#ppt_x+#ppt_w*1.125000"/>
                                          </p:val>
                                        </p:tav>
                                        <p:tav tm="100000">
                                          <p:val>
                                            <p:strVal val="#ppt_x"/>
                                          </p:val>
                                        </p:tav>
                                      </p:tavLst>
                                    </p:anim>
                                    <p:animEffect transition="in" filter="wipe(left)">
                                      <p:cBhvr>
                                        <p:cTn id="32" dur="500"/>
                                        <p:tgtEl>
                                          <p:spTgt spid="59"/>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500"/>
                                        <p:tgtEl>
                                          <p:spTgt spid="22"/>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par>
                          <p:cTn id="43" fill="hold">
                            <p:stCondLst>
                              <p:cond delay="3500"/>
                            </p:stCondLst>
                            <p:childTnLst>
                              <p:par>
                                <p:cTn id="44" presetID="12" presetClass="entr" presetSubtype="8"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500"/>
                                        <p:tgtEl>
                                          <p:spTgt spid="57"/>
                                        </p:tgtEl>
                                        <p:attrNameLst>
                                          <p:attrName>ppt_x</p:attrName>
                                        </p:attrNameLst>
                                      </p:cBhvr>
                                      <p:tavLst>
                                        <p:tav tm="0">
                                          <p:val>
                                            <p:strVal val="#ppt_x-#ppt_w*1.125000"/>
                                          </p:val>
                                        </p:tav>
                                        <p:tav tm="100000">
                                          <p:val>
                                            <p:strVal val="#ppt_x"/>
                                          </p:val>
                                        </p:tav>
                                      </p:tavLst>
                                    </p:anim>
                                    <p:animEffect transition="in" filter="wipe(right)">
                                      <p:cBhvr>
                                        <p:cTn id="47" dur="500"/>
                                        <p:tgtEl>
                                          <p:spTgt spid="57"/>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5000"/>
                            </p:stCondLst>
                            <p:childTnLst>
                              <p:par>
                                <p:cTn id="59" presetID="12" presetClass="entr" presetSubtype="8"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p:tgtEl>
                                          <p:spTgt spid="58"/>
                                        </p:tgtEl>
                                        <p:attrNameLst>
                                          <p:attrName>ppt_x</p:attrName>
                                        </p:attrNameLst>
                                      </p:cBhvr>
                                      <p:tavLst>
                                        <p:tav tm="0">
                                          <p:val>
                                            <p:strVal val="#ppt_x-#ppt_w*1.125000"/>
                                          </p:val>
                                        </p:tav>
                                        <p:tav tm="100000">
                                          <p:val>
                                            <p:strVal val="#ppt_x"/>
                                          </p:val>
                                        </p:tav>
                                      </p:tavLst>
                                    </p:anim>
                                    <p:animEffect transition="in" filter="wipe(right)">
                                      <p:cBhvr>
                                        <p:cTn id="62" dur="500"/>
                                        <p:tgtEl>
                                          <p:spTgt spid="58"/>
                                        </p:tgtEl>
                                      </p:cBhvr>
                                    </p:animEffect>
                                  </p:childTnLst>
                                </p:cTn>
                              </p:par>
                            </p:childTnLst>
                          </p:cTn>
                        </p:par>
                        <p:par>
                          <p:cTn id="63" fill="hold">
                            <p:stCondLst>
                              <p:cond delay="5500"/>
                            </p:stCondLst>
                            <p:childTnLst>
                              <p:par>
                                <p:cTn id="64" presetID="22" presetClass="entr" presetSubtype="1"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up)">
                                      <p:cBhvr>
                                        <p:cTn id="6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9" grpId="0"/>
      <p:bldP spid="15" grpId="0"/>
      <p:bldP spid="22"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2" name="组合 1"/>
          <p:cNvGrpSpPr/>
          <p:nvPr/>
        </p:nvGrpSpPr>
        <p:grpSpPr>
          <a:xfrm>
            <a:off x="3781391" y="3060383"/>
            <a:ext cx="1790323" cy="932433"/>
            <a:chOff x="3462076" y="3216593"/>
            <a:chExt cx="1790323" cy="932433"/>
          </a:xfrm>
        </p:grpSpPr>
        <p:cxnSp>
          <p:nvCxnSpPr>
            <p:cNvPr id="7"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10" name="Group 78"/>
          <p:cNvGrpSpPr/>
          <p:nvPr/>
        </p:nvGrpSpPr>
        <p:grpSpPr>
          <a:xfrm>
            <a:off x="1741795" y="3020152"/>
            <a:ext cx="999616" cy="999876"/>
            <a:chOff x="5013110" y="5059616"/>
            <a:chExt cx="3378533" cy="3379413"/>
          </a:xfrm>
        </p:grpSpPr>
        <p:sp>
          <p:nvSpPr>
            <p:cNvPr id="11"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2" name="Oval 82"/>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3" name="Group 74"/>
          <p:cNvGrpSpPr/>
          <p:nvPr/>
        </p:nvGrpSpPr>
        <p:grpSpPr>
          <a:xfrm>
            <a:off x="7607863" y="3020363"/>
            <a:ext cx="999616" cy="999876"/>
            <a:chOff x="5013110" y="5059616"/>
            <a:chExt cx="3378533" cy="3379413"/>
          </a:xfrm>
        </p:grpSpPr>
        <p:sp>
          <p:nvSpPr>
            <p:cNvPr id="14"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5" name="Oval 77"/>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6" name="Group 61"/>
          <p:cNvGrpSpPr/>
          <p:nvPr/>
        </p:nvGrpSpPr>
        <p:grpSpPr>
          <a:xfrm>
            <a:off x="5652008" y="3015220"/>
            <a:ext cx="999616" cy="999876"/>
            <a:chOff x="5013110" y="5059616"/>
            <a:chExt cx="3378533" cy="3379413"/>
          </a:xfrm>
        </p:grpSpPr>
        <p:sp>
          <p:nvSpPr>
            <p:cNvPr id="17"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18" name="Oval 73"/>
            <p:cNvSpPr/>
            <p:nvPr/>
          </p:nvSpPr>
          <p:spPr>
            <a:xfrm>
              <a:off x="5286107" y="5332685"/>
              <a:ext cx="2832537" cy="2833275"/>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19" name="Group 57"/>
          <p:cNvGrpSpPr/>
          <p:nvPr/>
        </p:nvGrpSpPr>
        <p:grpSpPr>
          <a:xfrm>
            <a:off x="3691234" y="3012258"/>
            <a:ext cx="999616" cy="999876"/>
            <a:chOff x="5013110" y="5059616"/>
            <a:chExt cx="3378533" cy="3379413"/>
          </a:xfrm>
        </p:grpSpPr>
        <p:sp>
          <p:nvSpPr>
            <p:cNvPr id="20"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21" name="Oval 60"/>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grpSp>
        <p:nvGrpSpPr>
          <p:cNvPr id="25" name="组合 24"/>
          <p:cNvGrpSpPr/>
          <p:nvPr/>
        </p:nvGrpSpPr>
        <p:grpSpPr>
          <a:xfrm>
            <a:off x="5740190" y="3060383"/>
            <a:ext cx="1790323" cy="932433"/>
            <a:chOff x="5420875" y="3216593"/>
            <a:chExt cx="1790323" cy="932433"/>
          </a:xfrm>
        </p:grpSpPr>
        <p:cxnSp>
          <p:nvCxnSpPr>
            <p:cNvPr id="26"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7"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28" name="组合 27"/>
          <p:cNvGrpSpPr/>
          <p:nvPr/>
        </p:nvGrpSpPr>
        <p:grpSpPr>
          <a:xfrm>
            <a:off x="7696045" y="3060383"/>
            <a:ext cx="1790323" cy="932433"/>
            <a:chOff x="7376730" y="3216593"/>
            <a:chExt cx="1790323" cy="932433"/>
          </a:xfrm>
        </p:grpSpPr>
        <p:cxnSp>
          <p:nvCxnSpPr>
            <p:cNvPr id="29"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1" name="组合 30"/>
          <p:cNvGrpSpPr/>
          <p:nvPr/>
        </p:nvGrpSpPr>
        <p:grpSpPr>
          <a:xfrm>
            <a:off x="1822931" y="3060383"/>
            <a:ext cx="1790323" cy="932433"/>
            <a:chOff x="1503616" y="3216593"/>
            <a:chExt cx="1790323" cy="932433"/>
          </a:xfrm>
        </p:grpSpPr>
        <p:cxnSp>
          <p:nvCxnSpPr>
            <p:cNvPr id="32"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3"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solidFill>
                  <a:schemeClr val="tx1"/>
                </a:solidFill>
                <a:latin typeface="微软雅黑" panose="020B0503020204020204" charset="-122"/>
              </a:endParaRPr>
            </a:p>
          </p:txBody>
        </p:sp>
      </p:grpSp>
      <p:grpSp>
        <p:nvGrpSpPr>
          <p:cNvPr id="34" name="Group 108"/>
          <p:cNvGrpSpPr/>
          <p:nvPr/>
        </p:nvGrpSpPr>
        <p:grpSpPr>
          <a:xfrm>
            <a:off x="9519788" y="3020211"/>
            <a:ext cx="999616" cy="999876"/>
            <a:chOff x="5013110" y="5059616"/>
            <a:chExt cx="3378533" cy="3379413"/>
          </a:xfrm>
        </p:grpSpPr>
        <p:sp>
          <p:nvSpPr>
            <p:cNvPr id="35"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sp>
          <p:nvSpPr>
            <p:cNvPr id="36" name="Oval 111"/>
            <p:cNvSpPr/>
            <p:nvPr/>
          </p:nvSpPr>
          <p:spPr>
            <a:xfrm>
              <a:off x="5286108" y="5332684"/>
              <a:ext cx="2832536" cy="2833274"/>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solidFill>
                  <a:schemeClr val="tx1"/>
                </a:solidFill>
              </a:endParaRPr>
            </a:p>
          </p:txBody>
        </p:sp>
      </p:grpSp>
      <p:sp>
        <p:nvSpPr>
          <p:cNvPr id="37" name="文本框 36"/>
          <p:cNvSpPr txBox="1"/>
          <p:nvPr/>
        </p:nvSpPr>
        <p:spPr>
          <a:xfrm>
            <a:off x="820763"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38" name="文本框 37"/>
          <p:cNvSpPr txBox="1"/>
          <p:nvPr/>
        </p:nvSpPr>
        <p:spPr>
          <a:xfrm>
            <a:off x="1229795" y="417340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39" name="文本框 38"/>
          <p:cNvSpPr txBox="1"/>
          <p:nvPr/>
        </p:nvSpPr>
        <p:spPr>
          <a:xfrm>
            <a:off x="4759706"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0" name="文本框 39"/>
          <p:cNvSpPr txBox="1"/>
          <p:nvPr/>
        </p:nvSpPr>
        <p:spPr>
          <a:xfrm>
            <a:off x="5168738" y="417340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41" name="文本框 40"/>
          <p:cNvSpPr txBox="1"/>
          <p:nvPr/>
        </p:nvSpPr>
        <p:spPr>
          <a:xfrm>
            <a:off x="8635585" y="458517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2" name="文本框 41"/>
          <p:cNvSpPr txBox="1"/>
          <p:nvPr/>
        </p:nvSpPr>
        <p:spPr>
          <a:xfrm>
            <a:off x="9044617" y="417340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43" name="文本框 42"/>
          <p:cNvSpPr txBox="1"/>
          <p:nvPr/>
        </p:nvSpPr>
        <p:spPr>
          <a:xfrm>
            <a:off x="2790879"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4" name="文本框 43"/>
          <p:cNvSpPr txBox="1"/>
          <p:nvPr/>
        </p:nvSpPr>
        <p:spPr>
          <a:xfrm>
            <a:off x="3199911" y="150095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45" name="文本框 44"/>
          <p:cNvSpPr txBox="1"/>
          <p:nvPr/>
        </p:nvSpPr>
        <p:spPr>
          <a:xfrm>
            <a:off x="6699106" y="1912723"/>
            <a:ext cx="2798065" cy="954107"/>
          </a:xfrm>
          <a:prstGeom prst="rect">
            <a:avLst/>
          </a:prstGeom>
          <a:noFill/>
        </p:spPr>
        <p:txBody>
          <a:bodyPr wrap="square" rtlCol="0">
            <a:spAutoFit/>
          </a:bodyPr>
          <a:lstStyle/>
          <a:p>
            <a:pPr algn="ctr"/>
            <a:r>
              <a:rPr lang="zh-CN" altLang="en-US" sz="1400" dirty="0">
                <a:solidFill>
                  <a:schemeClr val="tx1"/>
                </a:solidFill>
                <a:latin typeface="微软雅黑" panose="020B0503020204020204" charset="-122"/>
                <a:ea typeface="微软雅黑" panose="020B0503020204020204" charset="-122"/>
              </a:rPr>
              <a:t>在这里输入您的文字内容，或者将您的文字内容复制在</a:t>
            </a:r>
            <a:r>
              <a:rPr lang="zh-CN" altLang="en-US" sz="1400" dirty="0" smtClean="0">
                <a:solidFill>
                  <a:schemeClr val="tx1"/>
                </a:solidFill>
                <a:latin typeface="微软雅黑" panose="020B0503020204020204" charset="-122"/>
                <a:ea typeface="微软雅黑" panose="020B0503020204020204" charset="-122"/>
              </a:rPr>
              <a:t>这里，在</a:t>
            </a:r>
            <a:r>
              <a:rPr lang="zh-CN" altLang="en-US" sz="1400" dirty="0">
                <a:solidFill>
                  <a:schemeClr val="tx1"/>
                </a:solidFill>
                <a:latin typeface="微软雅黑" panose="020B0503020204020204" charset="-122"/>
                <a:ea typeface="微软雅黑" panose="020B0503020204020204" charset="-122"/>
              </a:rPr>
              <a:t>这里输入您的文字内容，或者将您的</a:t>
            </a:r>
            <a:r>
              <a:rPr lang="zh-CN" altLang="en-US" sz="1400" dirty="0" smtClean="0">
                <a:solidFill>
                  <a:schemeClr val="tx1"/>
                </a:solidFill>
                <a:latin typeface="微软雅黑" panose="020B0503020204020204" charset="-122"/>
                <a:ea typeface="微软雅黑" panose="020B0503020204020204" charset="-122"/>
              </a:rPr>
              <a:t>文字内容复制</a:t>
            </a:r>
            <a:r>
              <a:rPr lang="zh-CN" altLang="en-US" sz="1400" dirty="0">
                <a:solidFill>
                  <a:schemeClr val="tx1"/>
                </a:solidFill>
                <a:latin typeface="微软雅黑" panose="020B0503020204020204" charset="-122"/>
                <a:ea typeface="微软雅黑" panose="020B0503020204020204" charset="-122"/>
              </a:rPr>
              <a:t>在</a:t>
            </a:r>
            <a:r>
              <a:rPr lang="zh-CN" altLang="en-US" sz="1400" dirty="0" smtClean="0">
                <a:solidFill>
                  <a:schemeClr val="tx1"/>
                </a:solidFill>
                <a:latin typeface="微软雅黑" panose="020B0503020204020204" charset="-122"/>
                <a:ea typeface="微软雅黑" panose="020B0503020204020204" charset="-122"/>
              </a:rPr>
              <a:t>这里</a:t>
            </a:r>
          </a:p>
        </p:txBody>
      </p:sp>
      <p:sp>
        <p:nvSpPr>
          <p:cNvPr id="46" name="文本框 45"/>
          <p:cNvSpPr txBox="1"/>
          <p:nvPr/>
        </p:nvSpPr>
        <p:spPr>
          <a:xfrm>
            <a:off x="7108138" y="1500952"/>
            <a:ext cx="1980000" cy="400110"/>
          </a:xfrm>
          <a:prstGeom prst="rect">
            <a:avLst/>
          </a:prstGeom>
          <a:noFill/>
        </p:spPr>
        <p:txBody>
          <a:bodyPr wrap="square" rtlCol="0">
            <a:spAutoFit/>
          </a:bodyPr>
          <a:lstStyle/>
          <a:p>
            <a:pPr algn="ctr"/>
            <a:r>
              <a:rPr lang="zh-CN" altLang="en-US" sz="2000" b="1" dirty="0" smtClean="0">
                <a:solidFill>
                  <a:schemeClr val="tx1"/>
                </a:solidFill>
                <a:latin typeface="微软雅黑" panose="020B0503020204020204" charset="-122"/>
                <a:ea typeface="微软雅黑" panose="020B0503020204020204" charset="-122"/>
                <a:cs typeface="Aharoni" panose="02010803020104030203" pitchFamily="2" charset="-79"/>
              </a:rPr>
              <a:t>添加您的标题</a:t>
            </a:r>
          </a:p>
        </p:txBody>
      </p:sp>
      <p:sp>
        <p:nvSpPr>
          <p:cNvPr id="47" name="Freeform 182"/>
          <p:cNvSpPr>
            <a:spLocks noChangeAspect="1" noEditPoints="1"/>
          </p:cNvSpPr>
          <p:nvPr/>
        </p:nvSpPr>
        <p:spPr bwMode="auto">
          <a:xfrm>
            <a:off x="4020289" y="331506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8" name="Freeform 172"/>
          <p:cNvSpPr>
            <a:spLocks noChangeAspect="1" noEditPoints="1"/>
          </p:cNvSpPr>
          <p:nvPr/>
        </p:nvSpPr>
        <p:spPr bwMode="auto">
          <a:xfrm>
            <a:off x="5971816" y="332354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9" name="Freeform 130"/>
          <p:cNvSpPr>
            <a:spLocks noChangeAspect="1" noEditPoints="1"/>
          </p:cNvSpPr>
          <p:nvPr/>
        </p:nvSpPr>
        <p:spPr bwMode="auto">
          <a:xfrm>
            <a:off x="9875596" y="335624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grpSp>
        <p:nvGrpSpPr>
          <p:cNvPr id="50" name="组合 49"/>
          <p:cNvGrpSpPr>
            <a:grpSpLocks noChangeAspect="1"/>
          </p:cNvGrpSpPr>
          <p:nvPr/>
        </p:nvGrpSpPr>
        <p:grpSpPr>
          <a:xfrm>
            <a:off x="7909671" y="3320963"/>
            <a:ext cx="396000" cy="398677"/>
            <a:chOff x="5042691" y="2273920"/>
            <a:chExt cx="702937" cy="707692"/>
          </a:xfrm>
          <a:solidFill>
            <a:schemeClr val="bg1"/>
          </a:solidFill>
        </p:grpSpPr>
        <p:sp>
          <p:nvSpPr>
            <p:cNvPr id="51"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3" name="Freeform 67"/>
          <p:cNvSpPr>
            <a:spLocks noChangeAspect="1" noEditPoints="1"/>
          </p:cNvSpPr>
          <p:nvPr/>
        </p:nvSpPr>
        <p:spPr bwMode="auto">
          <a:xfrm>
            <a:off x="2043603" y="338162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par>
                                <p:cTn id="14" presetID="53" presetClass="entr" presetSubtype="16" fill="hold" nodeType="withEffect">
                                  <p:stCondLst>
                                    <p:cond delay="15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par>
                                <p:cTn id="19" presetID="53" presetClass="entr" presetSubtype="16" fill="hold" nodeType="withEffect">
                                  <p:stCondLst>
                                    <p:cond delay="3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nodeType="withEffect">
                                  <p:stCondLst>
                                    <p:cond delay="45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6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1000"/>
                            </p:stCondLst>
                            <p:childTnLst>
                              <p:par>
                                <p:cTn id="35" presetID="1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p:tgtEl>
                                          <p:spTgt spid="31"/>
                                        </p:tgtEl>
                                        <p:attrNameLst>
                                          <p:attrName>ppt_x</p:attrName>
                                        </p:attrNameLst>
                                      </p:cBhvr>
                                      <p:tavLst>
                                        <p:tav tm="0">
                                          <p:val>
                                            <p:strVal val="#ppt_x-#ppt_w*1.125000"/>
                                          </p:val>
                                        </p:tav>
                                        <p:tav tm="100000">
                                          <p:val>
                                            <p:strVal val="#ppt_x"/>
                                          </p:val>
                                        </p:tav>
                                      </p:tavLst>
                                    </p:anim>
                                    <p:animEffect transition="in" filter="wipe(right)">
                                      <p:cBhvr>
                                        <p:cTn id="38" dur="500"/>
                                        <p:tgtEl>
                                          <p:spTgt spid="31"/>
                                        </p:tgtEl>
                                      </p:cBhvr>
                                    </p:animEffect>
                                  </p:childTnLst>
                                </p:cTn>
                              </p:par>
                              <p:par>
                                <p:cTn id="39" presetID="12" presetClass="entr" presetSubtype="8" fill="hold" nodeType="withEffect">
                                  <p:stCondLst>
                                    <p:cond delay="1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200"/>
                                        <p:tgtEl>
                                          <p:spTgt spid="2"/>
                                        </p:tgtEl>
                                        <p:attrNameLst>
                                          <p:attrName>ppt_x</p:attrName>
                                        </p:attrNameLst>
                                      </p:cBhvr>
                                      <p:tavLst>
                                        <p:tav tm="0">
                                          <p:val>
                                            <p:strVal val="#ppt_x-#ppt_w*1.125000"/>
                                          </p:val>
                                        </p:tav>
                                        <p:tav tm="100000">
                                          <p:val>
                                            <p:strVal val="#ppt_x"/>
                                          </p:val>
                                        </p:tav>
                                      </p:tavLst>
                                    </p:anim>
                                    <p:animEffect transition="in" filter="wipe(right)">
                                      <p:cBhvr>
                                        <p:cTn id="42" dur="200"/>
                                        <p:tgtEl>
                                          <p:spTgt spid="2"/>
                                        </p:tgtEl>
                                      </p:cBhvr>
                                    </p:animEffect>
                                  </p:childTnLst>
                                </p:cTn>
                              </p:par>
                              <p:par>
                                <p:cTn id="43" presetID="12" presetClass="entr" presetSubtype="8" fill="hold" nodeType="withEffect">
                                  <p:stCondLst>
                                    <p:cond delay="3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p:tgtEl>
                                          <p:spTgt spid="25"/>
                                        </p:tgtEl>
                                        <p:attrNameLst>
                                          <p:attrName>ppt_x</p:attrName>
                                        </p:attrNameLst>
                                      </p:cBhvr>
                                      <p:tavLst>
                                        <p:tav tm="0">
                                          <p:val>
                                            <p:strVal val="#ppt_x-#ppt_w*1.125000"/>
                                          </p:val>
                                        </p:tav>
                                        <p:tav tm="100000">
                                          <p:val>
                                            <p:strVal val="#ppt_x"/>
                                          </p:val>
                                        </p:tav>
                                      </p:tavLst>
                                    </p:anim>
                                    <p:animEffect transition="in" filter="wipe(right)">
                                      <p:cBhvr>
                                        <p:cTn id="46" dur="500"/>
                                        <p:tgtEl>
                                          <p:spTgt spid="25"/>
                                        </p:tgtEl>
                                      </p:cBhvr>
                                    </p:animEffect>
                                  </p:childTnLst>
                                </p:cTn>
                              </p:par>
                              <p:par>
                                <p:cTn id="47" presetID="12" presetClass="entr" presetSubtype="8" fill="hold" nodeType="withEffect">
                                  <p:stCondLst>
                                    <p:cond delay="45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ppt_x</p:attrName>
                                        </p:attrNameLst>
                                      </p:cBhvr>
                                      <p:tavLst>
                                        <p:tav tm="0">
                                          <p:val>
                                            <p:strVal val="#ppt_x-#ppt_w*1.125000"/>
                                          </p:val>
                                        </p:tav>
                                        <p:tav tm="100000">
                                          <p:val>
                                            <p:strVal val="#ppt_x"/>
                                          </p:val>
                                        </p:tav>
                                      </p:tavLst>
                                    </p:anim>
                                    <p:animEffect transition="in" filter="wipe(right)">
                                      <p:cBhvr>
                                        <p:cTn id="50" dur="500"/>
                                        <p:tgtEl>
                                          <p:spTgt spid="28"/>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p:cTn id="54" dur="250" fill="hold"/>
                                        <p:tgtEl>
                                          <p:spTgt spid="53"/>
                                        </p:tgtEl>
                                        <p:attrNameLst>
                                          <p:attrName>ppt_w</p:attrName>
                                        </p:attrNameLst>
                                      </p:cBhvr>
                                      <p:tavLst>
                                        <p:tav tm="0">
                                          <p:val>
                                            <p:fltVal val="0"/>
                                          </p:val>
                                        </p:tav>
                                        <p:tav tm="100000">
                                          <p:val>
                                            <p:strVal val="#ppt_w"/>
                                          </p:val>
                                        </p:tav>
                                      </p:tavLst>
                                    </p:anim>
                                    <p:anim calcmode="lin" valueType="num">
                                      <p:cBhvr>
                                        <p:cTn id="55" dur="250" fill="hold"/>
                                        <p:tgtEl>
                                          <p:spTgt spid="53"/>
                                        </p:tgtEl>
                                        <p:attrNameLst>
                                          <p:attrName>ppt_h</p:attrName>
                                        </p:attrNameLst>
                                      </p:cBhvr>
                                      <p:tavLst>
                                        <p:tav tm="0">
                                          <p:val>
                                            <p:fltVal val="0"/>
                                          </p:val>
                                        </p:tav>
                                        <p:tav tm="100000">
                                          <p:val>
                                            <p:strVal val="#ppt_h"/>
                                          </p:val>
                                        </p:tav>
                                      </p:tavLst>
                                    </p:anim>
                                    <p:animEffect transition="in" filter="fade">
                                      <p:cBhvr>
                                        <p:cTn id="56" dur="250"/>
                                        <p:tgtEl>
                                          <p:spTgt spid="53"/>
                                        </p:tgtEl>
                                      </p:cBhvr>
                                    </p:animEffect>
                                  </p:childTnLst>
                                </p:cTn>
                              </p:par>
                            </p:childTnLst>
                          </p:cTn>
                        </p:par>
                        <p:par>
                          <p:cTn id="57" fill="hold">
                            <p:stCondLst>
                              <p:cond delay="2000"/>
                            </p:stCondLst>
                            <p:childTnLst>
                              <p:par>
                                <p:cTn id="58" presetID="53" presetClass="entr" presetSubtype="16"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p:cTn id="60" dur="250" fill="hold"/>
                                        <p:tgtEl>
                                          <p:spTgt spid="38"/>
                                        </p:tgtEl>
                                        <p:attrNameLst>
                                          <p:attrName>ppt_w</p:attrName>
                                        </p:attrNameLst>
                                      </p:cBhvr>
                                      <p:tavLst>
                                        <p:tav tm="0">
                                          <p:val>
                                            <p:fltVal val="0"/>
                                          </p:val>
                                        </p:tav>
                                        <p:tav tm="100000">
                                          <p:val>
                                            <p:strVal val="#ppt_w"/>
                                          </p:val>
                                        </p:tav>
                                      </p:tavLst>
                                    </p:anim>
                                    <p:anim calcmode="lin" valueType="num">
                                      <p:cBhvr>
                                        <p:cTn id="61" dur="250" fill="hold"/>
                                        <p:tgtEl>
                                          <p:spTgt spid="38"/>
                                        </p:tgtEl>
                                        <p:attrNameLst>
                                          <p:attrName>ppt_h</p:attrName>
                                        </p:attrNameLst>
                                      </p:cBhvr>
                                      <p:tavLst>
                                        <p:tav tm="0">
                                          <p:val>
                                            <p:fltVal val="0"/>
                                          </p:val>
                                        </p:tav>
                                        <p:tav tm="100000">
                                          <p:val>
                                            <p:strVal val="#ppt_h"/>
                                          </p:val>
                                        </p:tav>
                                      </p:tavLst>
                                    </p:anim>
                                    <p:animEffect transition="in" filter="fade">
                                      <p:cBhvr>
                                        <p:cTn id="62" dur="250"/>
                                        <p:tgtEl>
                                          <p:spTgt spid="38"/>
                                        </p:tgtEl>
                                      </p:cBhvr>
                                    </p:animEffect>
                                  </p:childTnLst>
                                </p:cTn>
                              </p:par>
                            </p:childTnLst>
                          </p:cTn>
                        </p:par>
                        <p:par>
                          <p:cTn id="63" fill="hold">
                            <p:stCondLst>
                              <p:cond delay="250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37"/>
                                        </p:tgtEl>
                                        <p:attrNameLst>
                                          <p:attrName>style.visibility</p:attrName>
                                        </p:attrNameLst>
                                      </p:cBhvr>
                                      <p:to>
                                        <p:strVal val="visible"/>
                                      </p:to>
                                    </p:set>
                                    <p:anim calcmode="lin" valueType="num">
                                      <p:cBhvr>
                                        <p:cTn id="66" dur="250" fill="hold"/>
                                        <p:tgtEl>
                                          <p:spTgt spid="37"/>
                                        </p:tgtEl>
                                        <p:attrNameLst>
                                          <p:attrName>ppt_w</p:attrName>
                                        </p:attrNameLst>
                                      </p:cBhvr>
                                      <p:tavLst>
                                        <p:tav tm="0">
                                          <p:val>
                                            <p:fltVal val="0"/>
                                          </p:val>
                                        </p:tav>
                                        <p:tav tm="100000">
                                          <p:val>
                                            <p:strVal val="#ppt_w"/>
                                          </p:val>
                                        </p:tav>
                                      </p:tavLst>
                                    </p:anim>
                                    <p:anim calcmode="lin" valueType="num">
                                      <p:cBhvr>
                                        <p:cTn id="67" dur="250" fill="hold"/>
                                        <p:tgtEl>
                                          <p:spTgt spid="37"/>
                                        </p:tgtEl>
                                        <p:attrNameLst>
                                          <p:attrName>ppt_h</p:attrName>
                                        </p:attrNameLst>
                                      </p:cBhvr>
                                      <p:tavLst>
                                        <p:tav tm="0">
                                          <p:val>
                                            <p:fltVal val="0"/>
                                          </p:val>
                                        </p:tav>
                                        <p:tav tm="100000">
                                          <p:val>
                                            <p:strVal val="#ppt_h"/>
                                          </p:val>
                                        </p:tav>
                                      </p:tavLst>
                                    </p:anim>
                                    <p:animEffect transition="in" filter="fade">
                                      <p:cBhvr>
                                        <p:cTn id="68" dur="250"/>
                                        <p:tgtEl>
                                          <p:spTgt spid="37"/>
                                        </p:tgtEl>
                                      </p:cBhvr>
                                    </p:animEffect>
                                  </p:childTnLst>
                                </p:cTn>
                              </p:par>
                            </p:childTnLst>
                          </p:cTn>
                        </p:par>
                        <p:par>
                          <p:cTn id="69" fill="hold">
                            <p:stCondLst>
                              <p:cond delay="4599"/>
                            </p:stCondLst>
                            <p:childTnLst>
                              <p:par>
                                <p:cTn id="70" presetID="53" presetClass="entr" presetSubtype="16"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p:cTn id="72" dur="250" fill="hold"/>
                                        <p:tgtEl>
                                          <p:spTgt spid="47"/>
                                        </p:tgtEl>
                                        <p:attrNameLst>
                                          <p:attrName>ppt_w</p:attrName>
                                        </p:attrNameLst>
                                      </p:cBhvr>
                                      <p:tavLst>
                                        <p:tav tm="0">
                                          <p:val>
                                            <p:fltVal val="0"/>
                                          </p:val>
                                        </p:tav>
                                        <p:tav tm="100000">
                                          <p:val>
                                            <p:strVal val="#ppt_w"/>
                                          </p:val>
                                        </p:tav>
                                      </p:tavLst>
                                    </p:anim>
                                    <p:anim calcmode="lin" valueType="num">
                                      <p:cBhvr>
                                        <p:cTn id="73" dur="250" fill="hold"/>
                                        <p:tgtEl>
                                          <p:spTgt spid="47"/>
                                        </p:tgtEl>
                                        <p:attrNameLst>
                                          <p:attrName>ppt_h</p:attrName>
                                        </p:attrNameLst>
                                      </p:cBhvr>
                                      <p:tavLst>
                                        <p:tav tm="0">
                                          <p:val>
                                            <p:fltVal val="0"/>
                                          </p:val>
                                        </p:tav>
                                        <p:tav tm="100000">
                                          <p:val>
                                            <p:strVal val="#ppt_h"/>
                                          </p:val>
                                        </p:tav>
                                      </p:tavLst>
                                    </p:anim>
                                    <p:animEffect transition="in" filter="fade">
                                      <p:cBhvr>
                                        <p:cTn id="74" dur="250"/>
                                        <p:tgtEl>
                                          <p:spTgt spid="47"/>
                                        </p:tgtEl>
                                      </p:cBhvr>
                                    </p:animEffect>
                                  </p:childTnLst>
                                </p:cTn>
                              </p:par>
                            </p:childTnLst>
                          </p:cTn>
                        </p:par>
                        <p:par>
                          <p:cTn id="75" fill="hold">
                            <p:stCondLst>
                              <p:cond delay="5099"/>
                            </p:stCondLst>
                            <p:childTnLst>
                              <p:par>
                                <p:cTn id="76" presetID="53" presetClass="entr" presetSubtype="16"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250" fill="hold"/>
                                        <p:tgtEl>
                                          <p:spTgt spid="44"/>
                                        </p:tgtEl>
                                        <p:attrNameLst>
                                          <p:attrName>ppt_w</p:attrName>
                                        </p:attrNameLst>
                                      </p:cBhvr>
                                      <p:tavLst>
                                        <p:tav tm="0">
                                          <p:val>
                                            <p:fltVal val="0"/>
                                          </p:val>
                                        </p:tav>
                                        <p:tav tm="100000">
                                          <p:val>
                                            <p:strVal val="#ppt_w"/>
                                          </p:val>
                                        </p:tav>
                                      </p:tavLst>
                                    </p:anim>
                                    <p:anim calcmode="lin" valueType="num">
                                      <p:cBhvr>
                                        <p:cTn id="79" dur="250" fill="hold"/>
                                        <p:tgtEl>
                                          <p:spTgt spid="44"/>
                                        </p:tgtEl>
                                        <p:attrNameLst>
                                          <p:attrName>ppt_h</p:attrName>
                                        </p:attrNameLst>
                                      </p:cBhvr>
                                      <p:tavLst>
                                        <p:tav tm="0">
                                          <p:val>
                                            <p:fltVal val="0"/>
                                          </p:val>
                                        </p:tav>
                                        <p:tav tm="100000">
                                          <p:val>
                                            <p:strVal val="#ppt_h"/>
                                          </p:val>
                                        </p:tav>
                                      </p:tavLst>
                                    </p:anim>
                                    <p:animEffect transition="in" filter="fade">
                                      <p:cBhvr>
                                        <p:cTn id="80" dur="250"/>
                                        <p:tgtEl>
                                          <p:spTgt spid="44"/>
                                        </p:tgtEl>
                                      </p:cBhvr>
                                    </p:animEffect>
                                  </p:childTnLst>
                                </p:cTn>
                              </p:par>
                            </p:childTnLst>
                          </p:cTn>
                        </p:par>
                        <p:par>
                          <p:cTn id="81" fill="hold">
                            <p:stCondLst>
                              <p:cond delay="5599"/>
                            </p:stCondLst>
                            <p:childTnLst>
                              <p:par>
                                <p:cTn id="82" presetID="53" presetClass="entr" presetSubtype="16" fill="hold" grpId="0" nodeType="afterEffect">
                                  <p:stCondLst>
                                    <p:cond delay="0"/>
                                  </p:stCondLst>
                                  <p:iterate type="lt">
                                    <p:tmPct val="10000"/>
                                  </p:iterate>
                                  <p:childTnLst>
                                    <p:set>
                                      <p:cBhvr>
                                        <p:cTn id="83" dur="1" fill="hold">
                                          <p:stCondLst>
                                            <p:cond delay="0"/>
                                          </p:stCondLst>
                                        </p:cTn>
                                        <p:tgtEl>
                                          <p:spTgt spid="43"/>
                                        </p:tgtEl>
                                        <p:attrNameLst>
                                          <p:attrName>style.visibility</p:attrName>
                                        </p:attrNameLst>
                                      </p:cBhvr>
                                      <p:to>
                                        <p:strVal val="visible"/>
                                      </p:to>
                                    </p:set>
                                    <p:anim calcmode="lin" valueType="num">
                                      <p:cBhvr>
                                        <p:cTn id="84" dur="250" fill="hold"/>
                                        <p:tgtEl>
                                          <p:spTgt spid="43"/>
                                        </p:tgtEl>
                                        <p:attrNameLst>
                                          <p:attrName>ppt_w</p:attrName>
                                        </p:attrNameLst>
                                      </p:cBhvr>
                                      <p:tavLst>
                                        <p:tav tm="0">
                                          <p:val>
                                            <p:fltVal val="0"/>
                                          </p:val>
                                        </p:tav>
                                        <p:tav tm="100000">
                                          <p:val>
                                            <p:strVal val="#ppt_w"/>
                                          </p:val>
                                        </p:tav>
                                      </p:tavLst>
                                    </p:anim>
                                    <p:anim calcmode="lin" valueType="num">
                                      <p:cBhvr>
                                        <p:cTn id="85" dur="250" fill="hold"/>
                                        <p:tgtEl>
                                          <p:spTgt spid="43"/>
                                        </p:tgtEl>
                                        <p:attrNameLst>
                                          <p:attrName>ppt_h</p:attrName>
                                        </p:attrNameLst>
                                      </p:cBhvr>
                                      <p:tavLst>
                                        <p:tav tm="0">
                                          <p:val>
                                            <p:fltVal val="0"/>
                                          </p:val>
                                        </p:tav>
                                        <p:tav tm="100000">
                                          <p:val>
                                            <p:strVal val="#ppt_h"/>
                                          </p:val>
                                        </p:tav>
                                      </p:tavLst>
                                    </p:anim>
                                    <p:animEffect transition="in" filter="fade">
                                      <p:cBhvr>
                                        <p:cTn id="86" dur="250"/>
                                        <p:tgtEl>
                                          <p:spTgt spid="43"/>
                                        </p:tgtEl>
                                      </p:cBhvr>
                                    </p:animEffect>
                                  </p:childTnLst>
                                </p:cTn>
                              </p:par>
                            </p:childTnLst>
                          </p:cTn>
                        </p:par>
                        <p:par>
                          <p:cTn id="87" fill="hold">
                            <p:stCondLst>
                              <p:cond delay="6649"/>
                            </p:stCondLst>
                            <p:childTnLst>
                              <p:par>
                                <p:cTn id="88" presetID="53" presetClass="entr" presetSubtype="16" fill="hold" grpId="0" nodeType="after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250" fill="hold"/>
                                        <p:tgtEl>
                                          <p:spTgt spid="48"/>
                                        </p:tgtEl>
                                        <p:attrNameLst>
                                          <p:attrName>ppt_w</p:attrName>
                                        </p:attrNameLst>
                                      </p:cBhvr>
                                      <p:tavLst>
                                        <p:tav tm="0">
                                          <p:val>
                                            <p:fltVal val="0"/>
                                          </p:val>
                                        </p:tav>
                                        <p:tav tm="100000">
                                          <p:val>
                                            <p:strVal val="#ppt_w"/>
                                          </p:val>
                                        </p:tav>
                                      </p:tavLst>
                                    </p:anim>
                                    <p:anim calcmode="lin" valueType="num">
                                      <p:cBhvr>
                                        <p:cTn id="91" dur="250" fill="hold"/>
                                        <p:tgtEl>
                                          <p:spTgt spid="48"/>
                                        </p:tgtEl>
                                        <p:attrNameLst>
                                          <p:attrName>ppt_h</p:attrName>
                                        </p:attrNameLst>
                                      </p:cBhvr>
                                      <p:tavLst>
                                        <p:tav tm="0">
                                          <p:val>
                                            <p:fltVal val="0"/>
                                          </p:val>
                                        </p:tav>
                                        <p:tav tm="100000">
                                          <p:val>
                                            <p:strVal val="#ppt_h"/>
                                          </p:val>
                                        </p:tav>
                                      </p:tavLst>
                                    </p:anim>
                                    <p:animEffect transition="in" filter="fade">
                                      <p:cBhvr>
                                        <p:cTn id="92" dur="250"/>
                                        <p:tgtEl>
                                          <p:spTgt spid="48"/>
                                        </p:tgtEl>
                                      </p:cBhvr>
                                    </p:animEffect>
                                  </p:childTnLst>
                                </p:cTn>
                              </p:par>
                            </p:childTnLst>
                          </p:cTn>
                        </p:par>
                        <p:par>
                          <p:cTn id="93" fill="hold">
                            <p:stCondLst>
                              <p:cond delay="7149"/>
                            </p:stCondLst>
                            <p:childTnLst>
                              <p:par>
                                <p:cTn id="94" presetID="53" presetClass="entr" presetSubtype="16"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 calcmode="lin" valueType="num">
                                      <p:cBhvr>
                                        <p:cTn id="96" dur="250" fill="hold"/>
                                        <p:tgtEl>
                                          <p:spTgt spid="40"/>
                                        </p:tgtEl>
                                        <p:attrNameLst>
                                          <p:attrName>ppt_w</p:attrName>
                                        </p:attrNameLst>
                                      </p:cBhvr>
                                      <p:tavLst>
                                        <p:tav tm="0">
                                          <p:val>
                                            <p:fltVal val="0"/>
                                          </p:val>
                                        </p:tav>
                                        <p:tav tm="100000">
                                          <p:val>
                                            <p:strVal val="#ppt_w"/>
                                          </p:val>
                                        </p:tav>
                                      </p:tavLst>
                                    </p:anim>
                                    <p:anim calcmode="lin" valueType="num">
                                      <p:cBhvr>
                                        <p:cTn id="97" dur="250" fill="hold"/>
                                        <p:tgtEl>
                                          <p:spTgt spid="40"/>
                                        </p:tgtEl>
                                        <p:attrNameLst>
                                          <p:attrName>ppt_h</p:attrName>
                                        </p:attrNameLst>
                                      </p:cBhvr>
                                      <p:tavLst>
                                        <p:tav tm="0">
                                          <p:val>
                                            <p:fltVal val="0"/>
                                          </p:val>
                                        </p:tav>
                                        <p:tav tm="100000">
                                          <p:val>
                                            <p:strVal val="#ppt_h"/>
                                          </p:val>
                                        </p:tav>
                                      </p:tavLst>
                                    </p:anim>
                                    <p:animEffect transition="in" filter="fade">
                                      <p:cBhvr>
                                        <p:cTn id="98" dur="250"/>
                                        <p:tgtEl>
                                          <p:spTgt spid="40"/>
                                        </p:tgtEl>
                                      </p:cBhvr>
                                    </p:animEffect>
                                  </p:childTnLst>
                                </p:cTn>
                              </p:par>
                            </p:childTnLst>
                          </p:cTn>
                        </p:par>
                        <p:par>
                          <p:cTn id="99" fill="hold">
                            <p:stCondLst>
                              <p:cond delay="7649"/>
                            </p:stCondLst>
                            <p:childTnLst>
                              <p:par>
                                <p:cTn id="100" presetID="53" presetClass="entr" presetSubtype="16" fill="hold" grpId="0" nodeType="afterEffect">
                                  <p:stCondLst>
                                    <p:cond delay="0"/>
                                  </p:stCondLst>
                                  <p:iterate type="lt">
                                    <p:tmPct val="10000"/>
                                  </p:iterate>
                                  <p:childTnLst>
                                    <p:set>
                                      <p:cBhvr>
                                        <p:cTn id="101" dur="1" fill="hold">
                                          <p:stCondLst>
                                            <p:cond delay="0"/>
                                          </p:stCondLst>
                                        </p:cTn>
                                        <p:tgtEl>
                                          <p:spTgt spid="39"/>
                                        </p:tgtEl>
                                        <p:attrNameLst>
                                          <p:attrName>style.visibility</p:attrName>
                                        </p:attrNameLst>
                                      </p:cBhvr>
                                      <p:to>
                                        <p:strVal val="visible"/>
                                      </p:to>
                                    </p:set>
                                    <p:anim calcmode="lin" valueType="num">
                                      <p:cBhvr>
                                        <p:cTn id="102" dur="250" fill="hold"/>
                                        <p:tgtEl>
                                          <p:spTgt spid="39"/>
                                        </p:tgtEl>
                                        <p:attrNameLst>
                                          <p:attrName>ppt_w</p:attrName>
                                        </p:attrNameLst>
                                      </p:cBhvr>
                                      <p:tavLst>
                                        <p:tav tm="0">
                                          <p:val>
                                            <p:fltVal val="0"/>
                                          </p:val>
                                        </p:tav>
                                        <p:tav tm="100000">
                                          <p:val>
                                            <p:strVal val="#ppt_w"/>
                                          </p:val>
                                        </p:tav>
                                      </p:tavLst>
                                    </p:anim>
                                    <p:anim calcmode="lin" valueType="num">
                                      <p:cBhvr>
                                        <p:cTn id="103" dur="250" fill="hold"/>
                                        <p:tgtEl>
                                          <p:spTgt spid="39"/>
                                        </p:tgtEl>
                                        <p:attrNameLst>
                                          <p:attrName>ppt_h</p:attrName>
                                        </p:attrNameLst>
                                      </p:cBhvr>
                                      <p:tavLst>
                                        <p:tav tm="0">
                                          <p:val>
                                            <p:fltVal val="0"/>
                                          </p:val>
                                        </p:tav>
                                        <p:tav tm="100000">
                                          <p:val>
                                            <p:strVal val="#ppt_h"/>
                                          </p:val>
                                        </p:tav>
                                      </p:tavLst>
                                    </p:anim>
                                    <p:animEffect transition="in" filter="fade">
                                      <p:cBhvr>
                                        <p:cTn id="104" dur="250"/>
                                        <p:tgtEl>
                                          <p:spTgt spid="39"/>
                                        </p:tgtEl>
                                      </p:cBhvr>
                                    </p:animEffect>
                                  </p:childTnLst>
                                </p:cTn>
                              </p:par>
                            </p:childTnLst>
                          </p:cTn>
                        </p:par>
                        <p:par>
                          <p:cTn id="105" fill="hold">
                            <p:stCondLst>
                              <p:cond delay="8699"/>
                            </p:stCondLst>
                            <p:childTnLst>
                              <p:par>
                                <p:cTn id="106" presetID="53" presetClass="entr" presetSubtype="16" fill="hold" nodeType="afterEffect">
                                  <p:stCondLst>
                                    <p:cond delay="0"/>
                                  </p:stCondLst>
                                  <p:childTnLst>
                                    <p:set>
                                      <p:cBhvr>
                                        <p:cTn id="107" dur="1" fill="hold">
                                          <p:stCondLst>
                                            <p:cond delay="0"/>
                                          </p:stCondLst>
                                        </p:cTn>
                                        <p:tgtEl>
                                          <p:spTgt spid="50"/>
                                        </p:tgtEl>
                                        <p:attrNameLst>
                                          <p:attrName>style.visibility</p:attrName>
                                        </p:attrNameLst>
                                      </p:cBhvr>
                                      <p:to>
                                        <p:strVal val="visible"/>
                                      </p:to>
                                    </p:set>
                                    <p:anim calcmode="lin" valueType="num">
                                      <p:cBhvr>
                                        <p:cTn id="108" dur="250" fill="hold"/>
                                        <p:tgtEl>
                                          <p:spTgt spid="50"/>
                                        </p:tgtEl>
                                        <p:attrNameLst>
                                          <p:attrName>ppt_w</p:attrName>
                                        </p:attrNameLst>
                                      </p:cBhvr>
                                      <p:tavLst>
                                        <p:tav tm="0">
                                          <p:val>
                                            <p:fltVal val="0"/>
                                          </p:val>
                                        </p:tav>
                                        <p:tav tm="100000">
                                          <p:val>
                                            <p:strVal val="#ppt_w"/>
                                          </p:val>
                                        </p:tav>
                                      </p:tavLst>
                                    </p:anim>
                                    <p:anim calcmode="lin" valueType="num">
                                      <p:cBhvr>
                                        <p:cTn id="109" dur="250" fill="hold"/>
                                        <p:tgtEl>
                                          <p:spTgt spid="50"/>
                                        </p:tgtEl>
                                        <p:attrNameLst>
                                          <p:attrName>ppt_h</p:attrName>
                                        </p:attrNameLst>
                                      </p:cBhvr>
                                      <p:tavLst>
                                        <p:tav tm="0">
                                          <p:val>
                                            <p:fltVal val="0"/>
                                          </p:val>
                                        </p:tav>
                                        <p:tav tm="100000">
                                          <p:val>
                                            <p:strVal val="#ppt_h"/>
                                          </p:val>
                                        </p:tav>
                                      </p:tavLst>
                                    </p:anim>
                                    <p:animEffect transition="in" filter="fade">
                                      <p:cBhvr>
                                        <p:cTn id="110" dur="250"/>
                                        <p:tgtEl>
                                          <p:spTgt spid="50"/>
                                        </p:tgtEl>
                                      </p:cBhvr>
                                    </p:animEffect>
                                  </p:childTnLst>
                                </p:cTn>
                              </p:par>
                            </p:childTnLst>
                          </p:cTn>
                        </p:par>
                        <p:par>
                          <p:cTn id="111" fill="hold">
                            <p:stCondLst>
                              <p:cond delay="9199"/>
                            </p:stCondLst>
                            <p:childTnLst>
                              <p:par>
                                <p:cTn id="112" presetID="53" presetClass="entr" presetSubtype="16" fill="hold" grpId="0" nodeType="after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p:cTn id="114" dur="250" fill="hold"/>
                                        <p:tgtEl>
                                          <p:spTgt spid="46"/>
                                        </p:tgtEl>
                                        <p:attrNameLst>
                                          <p:attrName>ppt_w</p:attrName>
                                        </p:attrNameLst>
                                      </p:cBhvr>
                                      <p:tavLst>
                                        <p:tav tm="0">
                                          <p:val>
                                            <p:fltVal val="0"/>
                                          </p:val>
                                        </p:tav>
                                        <p:tav tm="100000">
                                          <p:val>
                                            <p:strVal val="#ppt_w"/>
                                          </p:val>
                                        </p:tav>
                                      </p:tavLst>
                                    </p:anim>
                                    <p:anim calcmode="lin" valueType="num">
                                      <p:cBhvr>
                                        <p:cTn id="115" dur="250" fill="hold"/>
                                        <p:tgtEl>
                                          <p:spTgt spid="46"/>
                                        </p:tgtEl>
                                        <p:attrNameLst>
                                          <p:attrName>ppt_h</p:attrName>
                                        </p:attrNameLst>
                                      </p:cBhvr>
                                      <p:tavLst>
                                        <p:tav tm="0">
                                          <p:val>
                                            <p:fltVal val="0"/>
                                          </p:val>
                                        </p:tav>
                                        <p:tav tm="100000">
                                          <p:val>
                                            <p:strVal val="#ppt_h"/>
                                          </p:val>
                                        </p:tav>
                                      </p:tavLst>
                                    </p:anim>
                                    <p:animEffect transition="in" filter="fade">
                                      <p:cBhvr>
                                        <p:cTn id="116" dur="250"/>
                                        <p:tgtEl>
                                          <p:spTgt spid="46"/>
                                        </p:tgtEl>
                                      </p:cBhvr>
                                    </p:animEffect>
                                  </p:childTnLst>
                                </p:cTn>
                              </p:par>
                            </p:childTnLst>
                          </p:cTn>
                        </p:par>
                        <p:par>
                          <p:cTn id="117" fill="hold">
                            <p:stCondLst>
                              <p:cond delay="9699"/>
                            </p:stCondLst>
                            <p:childTnLst>
                              <p:par>
                                <p:cTn id="118" presetID="53" presetClass="entr" presetSubtype="16" fill="hold" grpId="0" nodeType="afterEffect">
                                  <p:stCondLst>
                                    <p:cond delay="0"/>
                                  </p:stCondLst>
                                  <p:iterate type="lt">
                                    <p:tmPct val="10000"/>
                                  </p:iterate>
                                  <p:childTnLst>
                                    <p:set>
                                      <p:cBhvr>
                                        <p:cTn id="119" dur="1" fill="hold">
                                          <p:stCondLst>
                                            <p:cond delay="0"/>
                                          </p:stCondLst>
                                        </p:cTn>
                                        <p:tgtEl>
                                          <p:spTgt spid="45"/>
                                        </p:tgtEl>
                                        <p:attrNameLst>
                                          <p:attrName>style.visibility</p:attrName>
                                        </p:attrNameLst>
                                      </p:cBhvr>
                                      <p:to>
                                        <p:strVal val="visible"/>
                                      </p:to>
                                    </p:set>
                                    <p:anim calcmode="lin" valueType="num">
                                      <p:cBhvr>
                                        <p:cTn id="120" dur="250" fill="hold"/>
                                        <p:tgtEl>
                                          <p:spTgt spid="45"/>
                                        </p:tgtEl>
                                        <p:attrNameLst>
                                          <p:attrName>ppt_w</p:attrName>
                                        </p:attrNameLst>
                                      </p:cBhvr>
                                      <p:tavLst>
                                        <p:tav tm="0">
                                          <p:val>
                                            <p:fltVal val="0"/>
                                          </p:val>
                                        </p:tav>
                                        <p:tav tm="100000">
                                          <p:val>
                                            <p:strVal val="#ppt_w"/>
                                          </p:val>
                                        </p:tav>
                                      </p:tavLst>
                                    </p:anim>
                                    <p:anim calcmode="lin" valueType="num">
                                      <p:cBhvr>
                                        <p:cTn id="121" dur="250" fill="hold"/>
                                        <p:tgtEl>
                                          <p:spTgt spid="45"/>
                                        </p:tgtEl>
                                        <p:attrNameLst>
                                          <p:attrName>ppt_h</p:attrName>
                                        </p:attrNameLst>
                                      </p:cBhvr>
                                      <p:tavLst>
                                        <p:tav tm="0">
                                          <p:val>
                                            <p:fltVal val="0"/>
                                          </p:val>
                                        </p:tav>
                                        <p:tav tm="100000">
                                          <p:val>
                                            <p:strVal val="#ppt_h"/>
                                          </p:val>
                                        </p:tav>
                                      </p:tavLst>
                                    </p:anim>
                                    <p:animEffect transition="in" filter="fade">
                                      <p:cBhvr>
                                        <p:cTn id="122" dur="250"/>
                                        <p:tgtEl>
                                          <p:spTgt spid="45"/>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49"/>
                                        </p:tgtEl>
                                        <p:attrNameLst>
                                          <p:attrName>style.visibility</p:attrName>
                                        </p:attrNameLst>
                                      </p:cBhvr>
                                      <p:to>
                                        <p:strVal val="visible"/>
                                      </p:to>
                                    </p:set>
                                    <p:anim calcmode="lin" valueType="num">
                                      <p:cBhvr>
                                        <p:cTn id="126" dur="250" fill="hold"/>
                                        <p:tgtEl>
                                          <p:spTgt spid="49"/>
                                        </p:tgtEl>
                                        <p:attrNameLst>
                                          <p:attrName>ppt_w</p:attrName>
                                        </p:attrNameLst>
                                      </p:cBhvr>
                                      <p:tavLst>
                                        <p:tav tm="0">
                                          <p:val>
                                            <p:fltVal val="0"/>
                                          </p:val>
                                        </p:tav>
                                        <p:tav tm="100000">
                                          <p:val>
                                            <p:strVal val="#ppt_w"/>
                                          </p:val>
                                        </p:tav>
                                      </p:tavLst>
                                    </p:anim>
                                    <p:anim calcmode="lin" valueType="num">
                                      <p:cBhvr>
                                        <p:cTn id="127" dur="250" fill="hold"/>
                                        <p:tgtEl>
                                          <p:spTgt spid="49"/>
                                        </p:tgtEl>
                                        <p:attrNameLst>
                                          <p:attrName>ppt_h</p:attrName>
                                        </p:attrNameLst>
                                      </p:cBhvr>
                                      <p:tavLst>
                                        <p:tav tm="0">
                                          <p:val>
                                            <p:fltVal val="0"/>
                                          </p:val>
                                        </p:tav>
                                        <p:tav tm="100000">
                                          <p:val>
                                            <p:strVal val="#ppt_h"/>
                                          </p:val>
                                        </p:tav>
                                      </p:tavLst>
                                    </p:anim>
                                    <p:animEffect transition="in" filter="fade">
                                      <p:cBhvr>
                                        <p:cTn id="128" dur="250"/>
                                        <p:tgtEl>
                                          <p:spTgt spid="49"/>
                                        </p:tgtEl>
                                      </p:cBhvr>
                                    </p:animEffect>
                                  </p:childTnLst>
                                </p:cTn>
                              </p:par>
                            </p:childTnLst>
                          </p:cTn>
                        </p:par>
                        <p:par>
                          <p:cTn id="129" fill="hold">
                            <p:stCondLst>
                              <p:cond delay="11250"/>
                            </p:stCondLst>
                            <p:childTnLst>
                              <p:par>
                                <p:cTn id="130" presetID="53" presetClass="entr" presetSubtype="16" fill="hold" grpId="0" nodeType="afterEffect">
                                  <p:stCondLst>
                                    <p:cond delay="0"/>
                                  </p:stCondLst>
                                  <p:childTnLst>
                                    <p:set>
                                      <p:cBhvr>
                                        <p:cTn id="131" dur="1" fill="hold">
                                          <p:stCondLst>
                                            <p:cond delay="0"/>
                                          </p:stCondLst>
                                        </p:cTn>
                                        <p:tgtEl>
                                          <p:spTgt spid="42"/>
                                        </p:tgtEl>
                                        <p:attrNameLst>
                                          <p:attrName>style.visibility</p:attrName>
                                        </p:attrNameLst>
                                      </p:cBhvr>
                                      <p:to>
                                        <p:strVal val="visible"/>
                                      </p:to>
                                    </p:set>
                                    <p:anim calcmode="lin" valueType="num">
                                      <p:cBhvr>
                                        <p:cTn id="132" dur="250" fill="hold"/>
                                        <p:tgtEl>
                                          <p:spTgt spid="42"/>
                                        </p:tgtEl>
                                        <p:attrNameLst>
                                          <p:attrName>ppt_w</p:attrName>
                                        </p:attrNameLst>
                                      </p:cBhvr>
                                      <p:tavLst>
                                        <p:tav tm="0">
                                          <p:val>
                                            <p:fltVal val="0"/>
                                          </p:val>
                                        </p:tav>
                                        <p:tav tm="100000">
                                          <p:val>
                                            <p:strVal val="#ppt_w"/>
                                          </p:val>
                                        </p:tav>
                                      </p:tavLst>
                                    </p:anim>
                                    <p:anim calcmode="lin" valueType="num">
                                      <p:cBhvr>
                                        <p:cTn id="133" dur="250" fill="hold"/>
                                        <p:tgtEl>
                                          <p:spTgt spid="42"/>
                                        </p:tgtEl>
                                        <p:attrNameLst>
                                          <p:attrName>ppt_h</p:attrName>
                                        </p:attrNameLst>
                                      </p:cBhvr>
                                      <p:tavLst>
                                        <p:tav tm="0">
                                          <p:val>
                                            <p:fltVal val="0"/>
                                          </p:val>
                                        </p:tav>
                                        <p:tav tm="100000">
                                          <p:val>
                                            <p:strVal val="#ppt_h"/>
                                          </p:val>
                                        </p:tav>
                                      </p:tavLst>
                                    </p:anim>
                                    <p:animEffect transition="in" filter="fade">
                                      <p:cBhvr>
                                        <p:cTn id="134" dur="250"/>
                                        <p:tgtEl>
                                          <p:spTgt spid="42"/>
                                        </p:tgtEl>
                                      </p:cBhvr>
                                    </p:animEffect>
                                  </p:childTnLst>
                                </p:cTn>
                              </p:par>
                            </p:childTnLst>
                          </p:cTn>
                        </p:par>
                        <p:par>
                          <p:cTn id="135" fill="hold">
                            <p:stCondLst>
                              <p:cond delay="11750"/>
                            </p:stCondLst>
                            <p:childTnLst>
                              <p:par>
                                <p:cTn id="136" presetID="53" presetClass="entr" presetSubtype="16" fill="hold" grpId="0" nodeType="afterEffect">
                                  <p:stCondLst>
                                    <p:cond delay="0"/>
                                  </p:stCondLst>
                                  <p:iterate type="lt">
                                    <p:tmPct val="10000"/>
                                  </p:iterate>
                                  <p:childTnLst>
                                    <p:set>
                                      <p:cBhvr>
                                        <p:cTn id="137" dur="1" fill="hold">
                                          <p:stCondLst>
                                            <p:cond delay="0"/>
                                          </p:stCondLst>
                                        </p:cTn>
                                        <p:tgtEl>
                                          <p:spTgt spid="41"/>
                                        </p:tgtEl>
                                        <p:attrNameLst>
                                          <p:attrName>style.visibility</p:attrName>
                                        </p:attrNameLst>
                                      </p:cBhvr>
                                      <p:to>
                                        <p:strVal val="visible"/>
                                      </p:to>
                                    </p:set>
                                    <p:anim calcmode="lin" valueType="num">
                                      <p:cBhvr>
                                        <p:cTn id="138" dur="250" fill="hold"/>
                                        <p:tgtEl>
                                          <p:spTgt spid="41"/>
                                        </p:tgtEl>
                                        <p:attrNameLst>
                                          <p:attrName>ppt_w</p:attrName>
                                        </p:attrNameLst>
                                      </p:cBhvr>
                                      <p:tavLst>
                                        <p:tav tm="0">
                                          <p:val>
                                            <p:fltVal val="0"/>
                                          </p:val>
                                        </p:tav>
                                        <p:tav tm="100000">
                                          <p:val>
                                            <p:strVal val="#ppt_w"/>
                                          </p:val>
                                        </p:tav>
                                      </p:tavLst>
                                    </p:anim>
                                    <p:anim calcmode="lin" valueType="num">
                                      <p:cBhvr>
                                        <p:cTn id="139" dur="250" fill="hold"/>
                                        <p:tgtEl>
                                          <p:spTgt spid="41"/>
                                        </p:tgtEl>
                                        <p:attrNameLst>
                                          <p:attrName>ppt_h</p:attrName>
                                        </p:attrNameLst>
                                      </p:cBhvr>
                                      <p:tavLst>
                                        <p:tav tm="0">
                                          <p:val>
                                            <p:fltVal val="0"/>
                                          </p:val>
                                        </p:tav>
                                        <p:tav tm="100000">
                                          <p:val>
                                            <p:strVal val="#ppt_h"/>
                                          </p:val>
                                        </p:tav>
                                      </p:tavLst>
                                    </p:anim>
                                    <p:animEffect transition="in" filter="fade">
                                      <p:cBhvr>
                                        <p:cTn id="140"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p:bldP spid="38" grpId="0"/>
      <p:bldP spid="39" grpId="0"/>
      <p:bldP spid="40" grpId="0"/>
      <p:bldP spid="41" grpId="0"/>
      <p:bldP spid="42" grpId="0"/>
      <p:bldP spid="43" grpId="0"/>
      <p:bldP spid="44" grpId="0"/>
      <p:bldP spid="45" grpId="0"/>
      <p:bldP spid="46" grpId="0"/>
      <p:bldP spid="47" grpId="0" bldLvl="0" animBg="1"/>
      <p:bldP spid="48" grpId="0" bldLvl="0" animBg="1"/>
      <p:bldP spid="49" grpId="0" bldLvl="0" animBg="1"/>
      <p:bldP spid="5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74a1f68bca9cdacd02932f36fbb3096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 y="2880995"/>
            <a:ext cx="12216765" cy="3597275"/>
          </a:xfrm>
          <a:prstGeom prst="rect">
            <a:avLst/>
          </a:prstGeom>
        </p:spPr>
      </p:pic>
      <p:pic>
        <p:nvPicPr>
          <p:cNvPr id="4" name="图片 3"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940" y="3744595"/>
            <a:ext cx="12158345" cy="3200400"/>
          </a:xfrm>
          <a:prstGeom prst="rect">
            <a:avLst/>
          </a:prstGeom>
        </p:spPr>
      </p:pic>
      <p:sp>
        <p:nvSpPr>
          <p:cNvPr id="60" name="TextBox 24"/>
          <p:cNvSpPr txBox="1"/>
          <p:nvPr/>
        </p:nvSpPr>
        <p:spPr>
          <a:xfrm>
            <a:off x="3586425" y="1504950"/>
            <a:ext cx="5019675" cy="1112520"/>
          </a:xfrm>
          <a:prstGeom prst="rect">
            <a:avLst/>
          </a:prstGeom>
          <a:noFill/>
        </p:spPr>
        <p:txBody>
          <a:bodyPr wrap="square" lIns="91428" tIns="45713" rIns="91428" bIns="45713" rtlCol="0">
            <a:spAutoFit/>
          </a:bodyPr>
          <a:lstStyle/>
          <a:p>
            <a:pPr algn="dist"/>
            <a:r>
              <a:rPr lang="zh-CN" altLang="en-US" sz="6265" b="1" dirty="0" smtClean="0">
                <a:solidFill>
                  <a:srgbClr val="C00000"/>
                </a:solidFill>
                <a:latin typeface="微软雅黑" panose="020B0503020204020204" charset="-122"/>
                <a:ea typeface="微软雅黑" panose="020B0503020204020204" charset="-122"/>
              </a:rPr>
              <a:t>谢谢下载观看</a:t>
            </a:r>
            <a:endParaRPr lang="zh-CN" altLang="en-US" sz="6265" dirty="0">
              <a:solidFill>
                <a:srgbClr val="C00000"/>
              </a:solidFill>
              <a:latin typeface="微软雅黑" panose="020B0503020204020204" charset="-122"/>
              <a:ea typeface="微软雅黑" panose="020B0503020204020204" charset="-122"/>
            </a:endParaRPr>
          </a:p>
        </p:txBody>
      </p:sp>
      <p:sp>
        <p:nvSpPr>
          <p:cNvPr id="61" name="TextBox 27"/>
          <p:cNvSpPr txBox="1"/>
          <p:nvPr/>
        </p:nvSpPr>
        <p:spPr>
          <a:xfrm>
            <a:off x="3556263" y="2476713"/>
            <a:ext cx="5080000" cy="457200"/>
          </a:xfrm>
          <a:prstGeom prst="rect">
            <a:avLst/>
          </a:prstGeom>
          <a:noFill/>
        </p:spPr>
        <p:txBody>
          <a:bodyPr wrap="none" rtlCol="0">
            <a:spAutoFit/>
          </a:bodyPr>
          <a:lstStyle/>
          <a:p>
            <a:r>
              <a:rPr lang="zh-CN" altLang="en-US" sz="2400" b="1" dirty="0">
                <a:solidFill>
                  <a:srgbClr val="C00000"/>
                </a:solidFill>
                <a:latin typeface="黑体" panose="02010600030101010101" charset="-122"/>
                <a:ea typeface="黑体" panose="02010600030101010101" charset="-122"/>
              </a:rPr>
              <a:t>不忘初心，继续前行，弘扬长征精神</a:t>
            </a:r>
          </a:p>
        </p:txBody>
      </p:sp>
      <p:sp>
        <p:nvSpPr>
          <p:cNvPr id="62" name="TextBox 35"/>
          <p:cNvSpPr txBox="1"/>
          <p:nvPr/>
        </p:nvSpPr>
        <p:spPr>
          <a:xfrm>
            <a:off x="4903416" y="2970530"/>
            <a:ext cx="2385695" cy="374650"/>
          </a:xfrm>
          <a:prstGeom prst="rect">
            <a:avLst/>
          </a:prstGeom>
          <a:noFill/>
        </p:spPr>
        <p:txBody>
          <a:bodyPr wrap="square" rtlCol="0">
            <a:spAutoFit/>
          </a:bodyPr>
          <a:lstStyle/>
          <a:p>
            <a:pPr algn="ctr"/>
            <a:r>
              <a:rPr lang="zh-CN" altLang="en-US" sz="1735" dirty="0">
                <a:solidFill>
                  <a:srgbClr val="000000"/>
                </a:solidFill>
                <a:latin typeface="微软雅黑" panose="020B0503020204020204" charset="-122"/>
                <a:ea typeface="微软雅黑" panose="020B0503020204020204" charset="-122"/>
              </a:rPr>
              <a:t>汇报</a:t>
            </a:r>
            <a:r>
              <a:rPr lang="zh-CN" altLang="en-US" sz="1735" dirty="0" smtClean="0">
                <a:solidFill>
                  <a:srgbClr val="000000"/>
                </a:solidFill>
                <a:latin typeface="微软雅黑" panose="020B0503020204020204" charset="-122"/>
                <a:ea typeface="微软雅黑" panose="020B0503020204020204" charset="-122"/>
              </a:rPr>
              <a:t>人：代用名</a:t>
            </a:r>
            <a:endParaRPr lang="zh-CN" altLang="en-US" sz="1735" dirty="0">
              <a:solidFill>
                <a:srgbClr val="000000"/>
              </a:solidFill>
              <a:latin typeface="微软雅黑" panose="020B0503020204020204" charset="-122"/>
              <a:ea typeface="微软雅黑" panose="020B0503020204020204" charset="-122"/>
            </a:endParaRPr>
          </a:p>
        </p:txBody>
      </p:sp>
      <p:pic>
        <p:nvPicPr>
          <p:cNvPr id="2" name="图片 1" descr="5fb85573ce073868b2584d ac8a6a7be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02955" y="1022350"/>
            <a:ext cx="842010" cy="10204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iterate type="lt">
                                    <p:tmPct val="10000"/>
                                  </p:iterate>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6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49" presetClass="entr" presetSubtype="0" decel="100000" fill="hold" grpId="0" nodeType="after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 calcmode="lin" valueType="num">
                                      <p:cBhvr>
                                        <p:cTn id="16" dur="500" fill="hold"/>
                                        <p:tgtEl>
                                          <p:spTgt spid="61"/>
                                        </p:tgtEl>
                                        <p:attrNameLst>
                                          <p:attrName>style.rotation</p:attrName>
                                        </p:attrNameLst>
                                      </p:cBhvr>
                                      <p:tavLst>
                                        <p:tav tm="0">
                                          <p:val>
                                            <p:fltVal val="360"/>
                                          </p:val>
                                        </p:tav>
                                        <p:tav tm="100000">
                                          <p:val>
                                            <p:fltVal val="0"/>
                                          </p:val>
                                        </p:tav>
                                      </p:tavLst>
                                    </p:anim>
                                    <p:animEffect transition="in" filter="fade">
                                      <p:cBhvr>
                                        <p:cTn id="17" dur="500"/>
                                        <p:tgtEl>
                                          <p:spTgt spid="61"/>
                                        </p:tgtEl>
                                      </p:cBhvr>
                                    </p:animEffect>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1000"/>
                                        <p:tgtEl>
                                          <p:spTgt spid="62"/>
                                        </p:tgtEl>
                                      </p:cBhvr>
                                    </p:animEffect>
                                    <p:anim calcmode="lin" valueType="num">
                                      <p:cBhvr>
                                        <p:cTn id="22" dur="1000" fill="hold"/>
                                        <p:tgtEl>
                                          <p:spTgt spid="62"/>
                                        </p:tgtEl>
                                        <p:attrNameLst>
                                          <p:attrName>ppt_x</p:attrName>
                                        </p:attrNameLst>
                                      </p:cBhvr>
                                      <p:tavLst>
                                        <p:tav tm="0">
                                          <p:val>
                                            <p:strVal val="#ppt_x"/>
                                          </p:val>
                                        </p:tav>
                                        <p:tav tm="100000">
                                          <p:val>
                                            <p:strVal val="#ppt_x"/>
                                          </p:val>
                                        </p:tav>
                                      </p:tavLst>
                                    </p:anim>
                                    <p:anim calcmode="lin" valueType="num">
                                      <p:cBhvr>
                                        <p:cTn id="23" dur="900" decel="100000" fill="hold"/>
                                        <p:tgtEl>
                                          <p:spTgt spid="6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27" presetClass="emph" presetSubtype="0" fill="remove" grpId="1" nodeType="afterEffect">
                                  <p:stCondLst>
                                    <p:cond delay="0"/>
                                  </p:stCondLst>
                                  <p:iterate type="lt">
                                    <p:tmPct val="10000"/>
                                  </p:iterate>
                                  <p:childTnLst>
                                    <p:animClr clrSpc="rgb" dir="cw">
                                      <p:cBhvr override="childStyle">
                                        <p:cTn id="27" dur="250" autoRev="1" fill="remove"/>
                                        <p:tgtEl>
                                          <p:spTgt spid="60"/>
                                        </p:tgtEl>
                                        <p:attrNameLst>
                                          <p:attrName>style.color</p:attrName>
                                        </p:attrNameLst>
                                      </p:cBhvr>
                                      <p:to>
                                        <a:srgbClr val="FF6600"/>
                                      </p:to>
                                    </p:animClr>
                                    <p:animClr clrSpc="rgb" dir="cw">
                                      <p:cBhvr>
                                        <p:cTn id="28" dur="250" autoRev="1" fill="remove"/>
                                        <p:tgtEl>
                                          <p:spTgt spid="60"/>
                                        </p:tgtEl>
                                        <p:attrNameLst>
                                          <p:attrName>fillcolor</p:attrName>
                                        </p:attrNameLst>
                                      </p:cBhvr>
                                      <p:to>
                                        <a:srgbClr val="FF6600"/>
                                      </p:to>
                                    </p:animClr>
                                    <p:set>
                                      <p:cBhvr>
                                        <p:cTn id="29" dur="250" autoRev="1" fill="remove"/>
                                        <p:tgtEl>
                                          <p:spTgt spid="60"/>
                                        </p:tgtEl>
                                        <p:attrNameLst>
                                          <p:attrName>fill.type</p:attrName>
                                        </p:attrNameLst>
                                      </p:cBhvr>
                                      <p:to>
                                        <p:strVal val="solid"/>
                                      </p:to>
                                    </p:set>
                                    <p:set>
                                      <p:cBhvr>
                                        <p:cTn id="30" dur="250" autoRev="1" fill="remove"/>
                                        <p:tgtEl>
                                          <p:spTgt spid="6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61" grpId="0"/>
      <p:bldP spid="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5152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5339c1779a9304159bc2316ecf7495a"/>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 y="-1433830"/>
            <a:ext cx="12158345" cy="8282305"/>
          </a:xfrm>
          <a:prstGeom prst="rect">
            <a:avLst/>
          </a:prstGeom>
        </p:spPr>
      </p:pic>
      <p:pic>
        <p:nvPicPr>
          <p:cNvPr id="3" name="图片 2"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 y="3705860"/>
            <a:ext cx="12158345" cy="3200400"/>
          </a:xfrm>
          <a:prstGeom prst="rect">
            <a:avLst/>
          </a:prstGeom>
        </p:spPr>
      </p:pic>
      <p:pic>
        <p:nvPicPr>
          <p:cNvPr id="6" name="图片 5" descr="73505ba80e876ae30fc0b50fc70d70a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47" name="Rounded Rectangle 4"/>
          <p:cNvSpPr/>
          <p:nvPr/>
        </p:nvSpPr>
        <p:spPr>
          <a:xfrm>
            <a:off x="5669280" y="159575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30520" y="297359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287614"/>
            <a:ext cx="2779659" cy="461665"/>
          </a:xfrm>
          <a:prstGeom prst="rect">
            <a:avLst/>
          </a:prstGeom>
          <a:noFill/>
        </p:spPr>
        <p:txBody>
          <a:bodyPr wrap="square" rtlCol="0">
            <a:spAutoFit/>
          </a:bodyPr>
          <a:lstStyle/>
          <a:p>
            <a:pPr algn="ct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82920" y="1693545"/>
            <a:ext cx="1097280" cy="109728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97220" y="191262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01</a:t>
            </a:r>
          </a:p>
          <a:p>
            <a:pPr algn="ctr"/>
            <a:r>
              <a:rPr lang="zh-CN" altLang="en-US" b="1" dirty="0">
                <a:solidFill>
                  <a:schemeClr val="bg1"/>
                </a:solidFill>
                <a:latin typeface="微软雅黑" panose="020B0503020204020204" charset="-122"/>
                <a:ea typeface="微软雅黑" panose="020B0503020204020204" charset="-122"/>
              </a:rPr>
              <a:t>第一章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7" name="TextBox 6"/>
          <p:cNvSpPr txBox="1"/>
          <p:nvPr/>
        </p:nvSpPr>
        <p:spPr>
          <a:xfrm>
            <a:off x="1224635" y="3357219"/>
            <a:ext cx="3144978" cy="132778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输入你的文字 输入你的文字 输入你的文字</a:t>
            </a:r>
          </a:p>
        </p:txBody>
      </p:sp>
      <p:sp>
        <p:nvSpPr>
          <p:cNvPr id="13" name="TextBox 12"/>
          <p:cNvSpPr txBox="1"/>
          <p:nvPr/>
        </p:nvSpPr>
        <p:spPr>
          <a:xfrm>
            <a:off x="7345279" y="2150868"/>
            <a:ext cx="3551328"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输入你的文字 输入你的文字 输入你的文字</a:t>
            </a:r>
          </a:p>
        </p:txBody>
      </p:sp>
      <p:grpSp>
        <p:nvGrpSpPr>
          <p:cNvPr id="2" name="组合 1"/>
          <p:cNvGrpSpPr/>
          <p:nvPr/>
        </p:nvGrpSpPr>
        <p:grpSpPr>
          <a:xfrm>
            <a:off x="4466968" y="1890551"/>
            <a:ext cx="2601063" cy="3740958"/>
            <a:chOff x="3349974" y="1285154"/>
            <a:chExt cx="1950375" cy="2806078"/>
          </a:xfrm>
        </p:grpSpPr>
        <p:sp>
          <p:nvSpPr>
            <p:cNvPr id="5" name="椭圆 4"/>
            <p:cNvSpPr/>
            <p:nvPr/>
          </p:nvSpPr>
          <p:spPr>
            <a:xfrm>
              <a:off x="4126003" y="3078902"/>
              <a:ext cx="1012330" cy="101233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15" name="组合 14"/>
            <p:cNvGrpSpPr>
              <a:grpSpLocks noChangeAspect="1"/>
            </p:cNvGrpSpPr>
            <p:nvPr/>
          </p:nvGrpSpPr>
          <p:grpSpPr>
            <a:xfrm>
              <a:off x="4231045" y="3281920"/>
              <a:ext cx="740988" cy="555378"/>
              <a:chOff x="7419975" y="776288"/>
              <a:chExt cx="811213" cy="608013"/>
            </a:xfrm>
            <a:solidFill>
              <a:srgbClr val="FF0000"/>
            </a:solidFill>
          </p:grpSpPr>
          <p:sp>
            <p:nvSpPr>
              <p:cNvPr id="16" name="Freeform 49"/>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7"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 name="Freeform 51"/>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solidFill>
                <a:schemeClr val="tx2">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28" name="椭圆 27"/>
            <p:cNvSpPr/>
            <p:nvPr/>
          </p:nvSpPr>
          <p:spPr>
            <a:xfrm>
              <a:off x="3349974" y="1932564"/>
              <a:ext cx="1012330" cy="101233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1" name="椭圆 30"/>
            <p:cNvSpPr/>
            <p:nvPr/>
          </p:nvSpPr>
          <p:spPr>
            <a:xfrm>
              <a:off x="4288019" y="1285154"/>
              <a:ext cx="1012330" cy="1012330"/>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4" name="Freeform 375"/>
            <p:cNvSpPr>
              <a:spLocks noEditPoints="1"/>
            </p:cNvSpPr>
            <p:nvPr/>
          </p:nvSpPr>
          <p:spPr bwMode="auto">
            <a:xfrm>
              <a:off x="3565512" y="2115572"/>
              <a:ext cx="613569" cy="58918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19" name="组合 18"/>
            <p:cNvGrpSpPr>
              <a:grpSpLocks noChangeAspect="1"/>
            </p:cNvGrpSpPr>
            <p:nvPr/>
          </p:nvGrpSpPr>
          <p:grpSpPr>
            <a:xfrm>
              <a:off x="4434377" y="1510121"/>
              <a:ext cx="689824" cy="537130"/>
              <a:chOff x="4265839" y="-1204913"/>
              <a:chExt cx="809399" cy="630238"/>
            </a:xfrm>
            <a:solidFill>
              <a:srgbClr val="FF0000"/>
            </a:solidFill>
          </p:grpSpPr>
          <p:sp>
            <p:nvSpPr>
              <p:cNvPr id="20" name="Freeform 6"/>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 name="Freeform 7"/>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2" name="Freeform 8"/>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3" name="Freeform 9"/>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4" name="Freeform 10"/>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sp>
        <p:nvSpPr>
          <p:cNvPr id="34" name="TextBox 33"/>
          <p:cNvSpPr txBox="1"/>
          <p:nvPr/>
        </p:nvSpPr>
        <p:spPr>
          <a:xfrm>
            <a:off x="7345279" y="4282089"/>
            <a:ext cx="3551328"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输入你的文字 输入你的文字 输入你的文字</a:t>
            </a:r>
          </a:p>
        </p:txBody>
      </p:sp>
      <p:sp>
        <p:nvSpPr>
          <p:cNvPr id="35" name="矩形 34"/>
          <p:cNvSpPr/>
          <p:nvPr/>
        </p:nvSpPr>
        <p:spPr>
          <a:xfrm>
            <a:off x="10932587" y="2191080"/>
            <a:ext cx="59259" cy="116614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8" name="矩形 37"/>
          <p:cNvSpPr/>
          <p:nvPr/>
        </p:nvSpPr>
        <p:spPr>
          <a:xfrm>
            <a:off x="10932587" y="4282089"/>
            <a:ext cx="59259" cy="1168256"/>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9" name="矩形 38"/>
          <p:cNvSpPr/>
          <p:nvPr/>
        </p:nvSpPr>
        <p:spPr>
          <a:xfrm>
            <a:off x="1152677" y="3429177"/>
            <a:ext cx="71958" cy="143704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2" name="矩形 41"/>
          <p:cNvSpPr/>
          <p:nvPr/>
        </p:nvSpPr>
        <p:spPr>
          <a:xfrm>
            <a:off x="2716702" y="2963567"/>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43" name="矩形 42"/>
          <p:cNvSpPr/>
          <p:nvPr/>
        </p:nvSpPr>
        <p:spPr>
          <a:xfrm>
            <a:off x="7345279" y="1765682"/>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44" name="矩形 43"/>
          <p:cNvSpPr/>
          <p:nvPr/>
        </p:nvSpPr>
        <p:spPr>
          <a:xfrm>
            <a:off x="7345279" y="3877855"/>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31"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750" fill="hold"/>
                                        <p:tgtEl>
                                          <p:spTgt spid="2"/>
                                        </p:tgtEl>
                                        <p:attrNameLst>
                                          <p:attrName>ppt_w</p:attrName>
                                        </p:attrNameLst>
                                      </p:cBhvr>
                                      <p:tavLst>
                                        <p:tav tm="0">
                                          <p:val>
                                            <p:fltVal val="0"/>
                                          </p:val>
                                        </p:tav>
                                        <p:tav tm="100000">
                                          <p:val>
                                            <p:strVal val="#ppt_w"/>
                                          </p:val>
                                        </p:tav>
                                      </p:tavLst>
                                    </p:anim>
                                    <p:anim calcmode="lin" valueType="num">
                                      <p:cBhvr>
                                        <p:cTn id="11" dur="750" fill="hold"/>
                                        <p:tgtEl>
                                          <p:spTgt spid="2"/>
                                        </p:tgtEl>
                                        <p:attrNameLst>
                                          <p:attrName>ppt_h</p:attrName>
                                        </p:attrNameLst>
                                      </p:cBhvr>
                                      <p:tavLst>
                                        <p:tav tm="0">
                                          <p:val>
                                            <p:fltVal val="0"/>
                                          </p:val>
                                        </p:tav>
                                        <p:tav tm="100000">
                                          <p:val>
                                            <p:strVal val="#ppt_h"/>
                                          </p:val>
                                        </p:tav>
                                      </p:tavLst>
                                    </p:anim>
                                    <p:anim calcmode="lin" valueType="num">
                                      <p:cBhvr>
                                        <p:cTn id="12" dur="750" fill="hold"/>
                                        <p:tgtEl>
                                          <p:spTgt spid="2"/>
                                        </p:tgtEl>
                                        <p:attrNameLst>
                                          <p:attrName>style.rotation</p:attrName>
                                        </p:attrNameLst>
                                      </p:cBhvr>
                                      <p:tavLst>
                                        <p:tav tm="0">
                                          <p:val>
                                            <p:fltVal val="90"/>
                                          </p:val>
                                        </p:tav>
                                        <p:tav tm="100000">
                                          <p:val>
                                            <p:fltVal val="0"/>
                                          </p:val>
                                        </p:tav>
                                      </p:tavLst>
                                    </p:anim>
                                    <p:animEffect transition="in" filter="fade">
                                      <p:cBhvr>
                                        <p:cTn id="13" dur="750"/>
                                        <p:tgtEl>
                                          <p:spTgt spid="2"/>
                                        </p:tgtEl>
                                      </p:cBhvr>
                                    </p:animEffect>
                                  </p:childTnLst>
                                </p:cTn>
                              </p:par>
                              <p:par>
                                <p:cTn id="14" presetID="22" presetClass="entr" presetSubtype="8" fill="hold" grpId="0" nodeType="withEffect">
                                  <p:stCondLst>
                                    <p:cond delay="150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par>
                                <p:cTn id="17" presetID="22" presetClass="entr" presetSubtype="8" fill="hold" grpId="0" nodeType="withEffect">
                                  <p:stCondLst>
                                    <p:cond delay="150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par>
                                <p:cTn id="23" presetID="22" presetClass="entr" presetSubtype="4" fill="hold" grpId="0" nodeType="withEffect">
                                  <p:stCondLst>
                                    <p:cond delay="200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par>
                                <p:cTn id="26" presetID="22" presetClass="entr" presetSubtype="8" fill="hold" grpId="0" nodeType="withEffect">
                                  <p:stCondLst>
                                    <p:cond delay="150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par>
                                <p:cTn id="32" presetID="22" presetClass="entr" presetSubtype="2" fill="hold" grpId="0" nodeType="withEffect">
                                  <p:stCondLst>
                                    <p:cond delay="150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par>
                                <p:cTn id="35" presetID="22" presetClass="entr" presetSubtype="4" fill="hold" grpId="0" nodeType="withEffect">
                                  <p:stCondLst>
                                    <p:cond delay="200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500"/>
                                        <p:tgtEl>
                                          <p:spTgt spid="39"/>
                                        </p:tgtEl>
                                      </p:cBhvr>
                                    </p:animEffect>
                                  </p:childTnLst>
                                </p:cTn>
                              </p:par>
                              <p:par>
                                <p:cTn id="38" presetID="22" presetClass="entr" presetSubtype="2" fill="hold" grpId="0" nodeType="withEffect">
                                  <p:stCondLst>
                                    <p:cond delay="1500"/>
                                  </p:stCondLst>
                                  <p:childTnLst>
                                    <p:set>
                                      <p:cBhvr>
                                        <p:cTn id="39" dur="1" fill="hold">
                                          <p:stCondLst>
                                            <p:cond delay="0"/>
                                          </p:stCondLst>
                                        </p:cTn>
                                        <p:tgtEl>
                                          <p:spTgt spid="42"/>
                                        </p:tgtEl>
                                        <p:attrNameLst>
                                          <p:attrName>style.visibility</p:attrName>
                                        </p:attrNameLst>
                                      </p:cBhvr>
                                      <p:to>
                                        <p:strVal val="visible"/>
                                      </p:to>
                                    </p:set>
                                    <p:animEffect transition="in" filter="wipe(right)">
                                      <p:cBhvr>
                                        <p:cTn id="4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7" grpId="0"/>
      <p:bldP spid="13" grpId="0"/>
      <p:bldP spid="34" grpId="0"/>
      <p:bldP spid="35" grpId="0" bldLvl="0" animBg="1"/>
      <p:bldP spid="38" grpId="0" bldLvl="0" animBg="1"/>
      <p:bldP spid="39" grpId="0" bldLvl="0" animBg="1"/>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2" name="组合 1"/>
          <p:cNvGrpSpPr/>
          <p:nvPr/>
        </p:nvGrpSpPr>
        <p:grpSpPr>
          <a:xfrm>
            <a:off x="4513529" y="2107672"/>
            <a:ext cx="3310058" cy="3358736"/>
            <a:chOff x="3384187" y="1491630"/>
            <a:chExt cx="2483957" cy="2520280"/>
          </a:xfrm>
        </p:grpSpPr>
        <p:sp>
          <p:nvSpPr>
            <p:cNvPr id="10" name="泪滴形 9"/>
            <p:cNvSpPr/>
            <p:nvPr/>
          </p:nvSpPr>
          <p:spPr>
            <a:xfrm>
              <a:off x="4716016" y="1491630"/>
              <a:ext cx="1152128" cy="1152128"/>
            </a:xfrm>
            <a:prstGeom prst="teardrop">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泪滴形 10"/>
            <p:cNvSpPr/>
            <p:nvPr/>
          </p:nvSpPr>
          <p:spPr>
            <a:xfrm flipH="1">
              <a:off x="3384187" y="1491630"/>
              <a:ext cx="1152128" cy="1152128"/>
            </a:xfrm>
            <a:prstGeom prst="teardrop">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泪滴形 11"/>
            <p:cNvSpPr/>
            <p:nvPr/>
          </p:nvSpPr>
          <p:spPr>
            <a:xfrm flipV="1">
              <a:off x="4716016" y="2859782"/>
              <a:ext cx="1152128" cy="1152128"/>
            </a:xfrm>
            <a:prstGeom prst="teardrop">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3" name="泪滴形 12"/>
            <p:cNvSpPr/>
            <p:nvPr/>
          </p:nvSpPr>
          <p:spPr>
            <a:xfrm flipH="1" flipV="1">
              <a:off x="3384187" y="2859782"/>
              <a:ext cx="1152128" cy="1152128"/>
            </a:xfrm>
            <a:prstGeom prst="teardrop">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4" name="椭圆 13"/>
            <p:cNvSpPr/>
            <p:nvPr/>
          </p:nvSpPr>
          <p:spPr>
            <a:xfrm>
              <a:off x="3990050" y="2117998"/>
              <a:ext cx="1245840" cy="124584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4104887" y="2247555"/>
              <a:ext cx="986726" cy="986726"/>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5" name="组合 14"/>
          <p:cNvGrpSpPr/>
          <p:nvPr/>
        </p:nvGrpSpPr>
        <p:grpSpPr>
          <a:xfrm>
            <a:off x="4752684" y="2310847"/>
            <a:ext cx="770372" cy="772489"/>
            <a:chOff x="6470831" y="836733"/>
            <a:chExt cx="871174" cy="874617"/>
          </a:xfrm>
        </p:grpSpPr>
        <p:grpSp>
          <p:nvGrpSpPr>
            <p:cNvPr id="40988" name="组合 15"/>
            <p:cNvGrpSpPr/>
            <p:nvPr/>
          </p:nvGrpSpPr>
          <p:grpSpPr>
            <a:xfrm>
              <a:off x="6676237" y="1067480"/>
              <a:ext cx="514350" cy="386732"/>
              <a:chOff x="2231238" y="1865312"/>
              <a:chExt cx="514350" cy="386732"/>
            </a:xfrm>
          </p:grpSpPr>
          <p:sp>
            <p:nvSpPr>
              <p:cNvPr id="18" name="Freeform 11">
                <a:hlinkClick r:id="rId3"/>
              </p:cNvPr>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12"/>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17" name="Oval 9"/>
            <p:cNvSpPr>
              <a:spLocks noChangeArrowheads="1"/>
            </p:cNvSpPr>
            <p:nvPr/>
          </p:nvSpPr>
          <p:spPr bwMode="auto">
            <a:xfrm>
              <a:off x="6470831" y="836733"/>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0" name="组合 19"/>
          <p:cNvGrpSpPr/>
          <p:nvPr/>
        </p:nvGrpSpPr>
        <p:grpSpPr>
          <a:xfrm>
            <a:off x="6767501" y="4494977"/>
            <a:ext cx="768254" cy="772489"/>
            <a:chOff x="5268255" y="1947116"/>
            <a:chExt cx="871174" cy="874617"/>
          </a:xfrm>
        </p:grpSpPr>
        <p:grpSp>
          <p:nvGrpSpPr>
            <p:cNvPr id="40984" name="组合 20"/>
            <p:cNvGrpSpPr/>
            <p:nvPr/>
          </p:nvGrpSpPr>
          <p:grpSpPr>
            <a:xfrm>
              <a:off x="5436439" y="2172492"/>
              <a:ext cx="577850" cy="423863"/>
              <a:chOff x="6527800" y="3987800"/>
              <a:chExt cx="577850" cy="423863"/>
            </a:xfrm>
          </p:grpSpPr>
          <p:sp>
            <p:nvSpPr>
              <p:cNvPr id="23" name="Freeform 7">
                <a:hlinkClick r:id="rId3"/>
              </p:cNvPr>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4" name="Freeform 8">
                <a:hlinkClick r:id="rId3"/>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22" name="Oval 9"/>
            <p:cNvSpPr>
              <a:spLocks noChangeArrowheads="1"/>
            </p:cNvSpPr>
            <p:nvPr/>
          </p:nvSpPr>
          <p:spPr bwMode="auto">
            <a:xfrm>
              <a:off x="5268255"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5" name="组合 24"/>
          <p:cNvGrpSpPr/>
          <p:nvPr/>
        </p:nvGrpSpPr>
        <p:grpSpPr>
          <a:xfrm>
            <a:off x="4752684" y="4494977"/>
            <a:ext cx="770372" cy="772489"/>
            <a:chOff x="5280206" y="3148807"/>
            <a:chExt cx="871174" cy="874617"/>
          </a:xfrm>
        </p:grpSpPr>
        <p:sp>
          <p:nvSpPr>
            <p:cNvPr id="26" name="Freeform 6">
              <a:hlinkClick r:id="rId3"/>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27" name="Oval 9"/>
            <p:cNvSpPr>
              <a:spLocks noChangeArrowheads="1"/>
            </p:cNvSpPr>
            <p:nvPr/>
          </p:nvSpPr>
          <p:spPr bwMode="auto">
            <a:xfrm>
              <a:off x="5280206" y="3148807"/>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grpSp>
        <p:nvGrpSpPr>
          <p:cNvPr id="28" name="组合 27"/>
          <p:cNvGrpSpPr/>
          <p:nvPr/>
        </p:nvGrpSpPr>
        <p:grpSpPr>
          <a:xfrm>
            <a:off x="6788665" y="2310847"/>
            <a:ext cx="770372" cy="772489"/>
            <a:chOff x="7562234" y="1947116"/>
            <a:chExt cx="871174" cy="874617"/>
          </a:xfrm>
        </p:grpSpPr>
        <p:sp>
          <p:nvSpPr>
            <p:cNvPr id="29" name="Oval 9"/>
            <p:cNvSpPr>
              <a:spLocks noChangeArrowheads="1"/>
            </p:cNvSpPr>
            <p:nvPr/>
          </p:nvSpPr>
          <p:spPr bwMode="auto">
            <a:xfrm>
              <a:off x="7562234" y="1947116"/>
              <a:ext cx="871174" cy="874617"/>
            </a:xfrm>
            <a:prstGeom prst="ellipse">
              <a:avLst/>
            </a:prstGeom>
            <a:noFill/>
            <a:ln>
              <a:solidFill>
                <a:schemeClr val="bg1"/>
              </a:solidFill>
            </a:ln>
          </p:spPr>
          <p:txBody>
            <a:bodyPr vert="horz" wrap="square" lIns="121904" tIns="60952" rIns="121904" bIns="60952"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sp>
          <p:nvSpPr>
            <p:cNvPr id="30" name="Freeform 17">
              <a:hlinkClick r:id="rId3"/>
            </p:cNvPr>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chemeClr val="tx1"/>
                </a:solidFill>
                <a:effectLst/>
                <a:uLnTx/>
                <a:uFillTx/>
                <a:latin typeface="+mn-lt"/>
                <a:ea typeface="+mn-ea"/>
                <a:cs typeface="+mn-cs"/>
              </a:endParaRPr>
            </a:p>
          </p:txBody>
        </p:sp>
      </p:grpSp>
      <p:sp>
        <p:nvSpPr>
          <p:cNvPr id="33" name="TextBox 32"/>
          <p:cNvSpPr txBox="1"/>
          <p:nvPr/>
        </p:nvSpPr>
        <p:spPr>
          <a:xfrm>
            <a:off x="8591843" y="2475927"/>
            <a:ext cx="3073021"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4" name="TextBox 33"/>
          <p:cNvSpPr txBox="1"/>
          <p:nvPr/>
        </p:nvSpPr>
        <p:spPr>
          <a:xfrm>
            <a:off x="8496604"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5" name="TextBox 34"/>
          <p:cNvSpPr txBox="1"/>
          <p:nvPr/>
        </p:nvSpPr>
        <p:spPr>
          <a:xfrm>
            <a:off x="1201355" y="2475927"/>
            <a:ext cx="3070905"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6" name="TextBox 35"/>
          <p:cNvSpPr txBox="1"/>
          <p:nvPr/>
        </p:nvSpPr>
        <p:spPr>
          <a:xfrm>
            <a:off x="1201355" y="4605030"/>
            <a:ext cx="3070905"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文字</a:t>
            </a:r>
          </a:p>
        </p:txBody>
      </p:sp>
      <p:sp>
        <p:nvSpPr>
          <p:cNvPr id="37" name="矩形 36"/>
          <p:cNvSpPr/>
          <p:nvPr/>
        </p:nvSpPr>
        <p:spPr>
          <a:xfrm>
            <a:off x="1201355" y="2023016"/>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38" name="矩形 37"/>
          <p:cNvSpPr/>
          <p:nvPr/>
        </p:nvSpPr>
        <p:spPr>
          <a:xfrm>
            <a:off x="1201355" y="4158470"/>
            <a:ext cx="297566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39" name="矩形 38"/>
          <p:cNvSpPr/>
          <p:nvPr/>
        </p:nvSpPr>
        <p:spPr>
          <a:xfrm>
            <a:off x="9264860" y="2023016"/>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40" name="矩形 39"/>
          <p:cNvSpPr/>
          <p:nvPr/>
        </p:nvSpPr>
        <p:spPr>
          <a:xfrm>
            <a:off x="9264860" y="4158470"/>
            <a:ext cx="2014818"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这里</a:t>
            </a:r>
            <a:r>
              <a:rPr kumimoji="0" lang="zh-CN" altLang="en-US" sz="2135"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添加标题</a:t>
            </a:r>
          </a:p>
        </p:txBody>
      </p:sp>
      <p:sp>
        <p:nvSpPr>
          <p:cNvPr id="31" name="TextBox 30"/>
          <p:cNvSpPr txBox="1"/>
          <p:nvPr/>
        </p:nvSpPr>
        <p:spPr>
          <a:xfrm>
            <a:off x="5686018" y="3301325"/>
            <a:ext cx="861060" cy="932815"/>
          </a:xfrm>
          <a:prstGeom prst="rect">
            <a:avLst/>
          </a:prstGeom>
          <a:noFill/>
          <a:ln w="9525">
            <a:noFill/>
          </a:ln>
        </p:spPr>
        <p:txBody>
          <a:bodyPr wrap="none">
            <a:spAutoFit/>
          </a:bodyPr>
          <a:lstStyle/>
          <a:p>
            <a:pPr lvl="0"/>
            <a:r>
              <a:rPr lang="zh-CN" altLang="en-US" sz="2665" dirty="0">
                <a:solidFill>
                  <a:schemeClr val="bg1"/>
                </a:solidFill>
                <a:latin typeface="微软雅黑" panose="020B0503020204020204" charset="-122"/>
                <a:ea typeface="微软雅黑" panose="020B0503020204020204" charset="-122"/>
              </a:rPr>
              <a:t>插入</a:t>
            </a:r>
            <a:endParaRPr lang="en-US" altLang="zh-CN" sz="2665" dirty="0">
              <a:solidFill>
                <a:schemeClr val="bg1"/>
              </a:solidFill>
              <a:latin typeface="微软雅黑" panose="020B0503020204020204" charset="-122"/>
              <a:ea typeface="微软雅黑" panose="020B0503020204020204" charset="-122"/>
            </a:endParaRPr>
          </a:p>
          <a:p>
            <a:pPr lvl="0"/>
            <a:r>
              <a:rPr lang="zh-CN" altLang="en-US" sz="2665" dirty="0">
                <a:solidFill>
                  <a:schemeClr val="bg1"/>
                </a:solidFill>
                <a:latin typeface="微软雅黑" panose="020B0503020204020204" charset="-122"/>
                <a:ea typeface="微软雅黑" panose="020B0503020204020204" charset="-122"/>
              </a:rPr>
              <a:t>标签</a:t>
            </a:r>
          </a:p>
        </p:txBody>
      </p:sp>
      <p:sp>
        <p:nvSpPr>
          <p:cNvPr id="4" name="矩形 3"/>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矩形 4"/>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49" presetClass="entr" presetSubtype="0" decel="10000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 calcmode="lin" valueType="num">
                                      <p:cBhvr>
                                        <p:cTn id="12" dur="500" fill="hold"/>
                                        <p:tgtEl>
                                          <p:spTgt spid="2"/>
                                        </p:tgtEl>
                                        <p:attrNameLst>
                                          <p:attrName>style.rotation</p:attrName>
                                        </p:attrNameLst>
                                      </p:cBhvr>
                                      <p:tavLst>
                                        <p:tav tm="0">
                                          <p:val>
                                            <p:fltVal val="360"/>
                                          </p:val>
                                        </p:tav>
                                        <p:tav tm="100000">
                                          <p:val>
                                            <p:fltVal val="0"/>
                                          </p:val>
                                        </p:tav>
                                      </p:tavLst>
                                    </p:anim>
                                    <p:animEffect transition="in" filter="fade">
                                      <p:cBhvr>
                                        <p:cTn id="13" dur="500"/>
                                        <p:tgtEl>
                                          <p:spTgt spid="2"/>
                                        </p:tgtEl>
                                      </p:cBhvr>
                                    </p:animEffect>
                                  </p:childTnLst>
                                </p:cTn>
                              </p:par>
                              <p:par>
                                <p:cTn id="14" presetID="53" presetClass="entr" presetSubtype="16" fill="hold" nodeType="withEffect">
                                  <p:stCondLst>
                                    <p:cond delay="10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par>
                                <p:cTn id="19" presetID="53" presetClass="entr" presetSubtype="16" fill="hold" nodeType="withEffect">
                                  <p:stCondLst>
                                    <p:cond delay="100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par>
                                <p:cTn id="24" presetID="53" presetClass="entr" presetSubtype="16" fill="hold" nodeType="withEffect">
                                  <p:stCondLst>
                                    <p:cond delay="100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53" presetClass="entr" presetSubtype="16" fill="hold" nodeType="withEffect">
                                  <p:stCondLst>
                                    <p:cond delay="100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1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22" presetClass="entr" presetSubtype="8" fill="hold" grpId="0" nodeType="withEffect">
                                  <p:stCondLst>
                                    <p:cond delay="175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175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par>
                                <p:cTn id="45" presetID="22" presetClass="entr" presetSubtype="8" fill="hold" grpId="0" nodeType="withEffect">
                                  <p:stCondLst>
                                    <p:cond delay="175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175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par>
                                <p:cTn id="51" presetID="22" presetClass="entr" presetSubtype="2" fill="hold" grpId="0" nodeType="withEffect">
                                  <p:stCondLst>
                                    <p:cond delay="1750"/>
                                  </p:stCondLst>
                                  <p:childTnLst>
                                    <p:set>
                                      <p:cBhvr>
                                        <p:cTn id="52" dur="1" fill="hold">
                                          <p:stCondLst>
                                            <p:cond delay="0"/>
                                          </p:stCondLst>
                                        </p:cTn>
                                        <p:tgtEl>
                                          <p:spTgt spid="35"/>
                                        </p:tgtEl>
                                        <p:attrNameLst>
                                          <p:attrName>style.visibility</p:attrName>
                                        </p:attrNameLst>
                                      </p:cBhvr>
                                      <p:to>
                                        <p:strVal val="visible"/>
                                      </p:to>
                                    </p:set>
                                    <p:animEffect transition="in" filter="wipe(right)">
                                      <p:cBhvr>
                                        <p:cTn id="53" dur="500"/>
                                        <p:tgtEl>
                                          <p:spTgt spid="35"/>
                                        </p:tgtEl>
                                      </p:cBhvr>
                                    </p:animEffect>
                                  </p:childTnLst>
                                </p:cTn>
                              </p:par>
                              <p:par>
                                <p:cTn id="54" presetID="22" presetClass="entr" presetSubtype="2" fill="hold" grpId="0" nodeType="withEffect">
                                  <p:stCondLst>
                                    <p:cond delay="1750"/>
                                  </p:stCondLst>
                                  <p:childTnLst>
                                    <p:set>
                                      <p:cBhvr>
                                        <p:cTn id="55" dur="1" fill="hold">
                                          <p:stCondLst>
                                            <p:cond delay="0"/>
                                          </p:stCondLst>
                                        </p:cTn>
                                        <p:tgtEl>
                                          <p:spTgt spid="36"/>
                                        </p:tgtEl>
                                        <p:attrNameLst>
                                          <p:attrName>style.visibility</p:attrName>
                                        </p:attrNameLst>
                                      </p:cBhvr>
                                      <p:to>
                                        <p:strVal val="visible"/>
                                      </p:to>
                                    </p:set>
                                    <p:animEffect transition="in" filter="wipe(right)">
                                      <p:cBhvr>
                                        <p:cTn id="56" dur="500"/>
                                        <p:tgtEl>
                                          <p:spTgt spid="36"/>
                                        </p:tgtEl>
                                      </p:cBhvr>
                                    </p:animEffect>
                                  </p:childTnLst>
                                </p:cTn>
                              </p:par>
                              <p:par>
                                <p:cTn id="57" presetID="22" presetClass="entr" presetSubtype="2" fill="hold" grpId="0" nodeType="withEffect">
                                  <p:stCondLst>
                                    <p:cond delay="1750"/>
                                  </p:stCondLst>
                                  <p:childTnLst>
                                    <p:set>
                                      <p:cBhvr>
                                        <p:cTn id="58" dur="1" fill="hold">
                                          <p:stCondLst>
                                            <p:cond delay="0"/>
                                          </p:stCondLst>
                                        </p:cTn>
                                        <p:tgtEl>
                                          <p:spTgt spid="37"/>
                                        </p:tgtEl>
                                        <p:attrNameLst>
                                          <p:attrName>style.visibility</p:attrName>
                                        </p:attrNameLst>
                                      </p:cBhvr>
                                      <p:to>
                                        <p:strVal val="visible"/>
                                      </p:to>
                                    </p:set>
                                    <p:animEffect transition="in" filter="wipe(right)">
                                      <p:cBhvr>
                                        <p:cTn id="59" dur="500"/>
                                        <p:tgtEl>
                                          <p:spTgt spid="37"/>
                                        </p:tgtEl>
                                      </p:cBhvr>
                                    </p:animEffect>
                                  </p:childTnLst>
                                </p:cTn>
                              </p:par>
                              <p:par>
                                <p:cTn id="60" presetID="22" presetClass="entr" presetSubtype="2" fill="hold" grpId="0" nodeType="withEffect">
                                  <p:stCondLst>
                                    <p:cond delay="1750"/>
                                  </p:stCondLst>
                                  <p:childTnLst>
                                    <p:set>
                                      <p:cBhvr>
                                        <p:cTn id="61" dur="1" fill="hold">
                                          <p:stCondLst>
                                            <p:cond delay="0"/>
                                          </p:stCondLst>
                                        </p:cTn>
                                        <p:tgtEl>
                                          <p:spTgt spid="38"/>
                                        </p:tgtEl>
                                        <p:attrNameLst>
                                          <p:attrName>style.visibility</p:attrName>
                                        </p:attrNameLst>
                                      </p:cBhvr>
                                      <p:to>
                                        <p:strVal val="visible"/>
                                      </p:to>
                                    </p:set>
                                    <p:animEffect transition="in" filter="wipe(right)">
                                      <p:cBhvr>
                                        <p:cTn id="6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3" grpId="0"/>
      <p:bldP spid="34" grpId="0"/>
      <p:bldP spid="35" grpId="0"/>
      <p:bldP spid="36" grpId="0"/>
      <p:bldP spid="37" grpId="0"/>
      <p:bldP spid="38" grpId="0"/>
      <p:bldP spid="39" grpId="0"/>
      <p:bldP spid="4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cxnSp>
        <p:nvCxnSpPr>
          <p:cNvPr id="9" name="直接连接符 8"/>
          <p:cNvCxnSpPr/>
          <p:nvPr/>
        </p:nvCxnSpPr>
        <p:spPr>
          <a:xfrm>
            <a:off x="5584430" y="3022827"/>
            <a:ext cx="1384129" cy="1102648"/>
          </a:xfrm>
          <a:prstGeom prst="line">
            <a:avLst/>
          </a:prstGeom>
          <a:ln w="28575">
            <a:solidFill>
              <a:schemeClr val="tx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041577" y="4720184"/>
            <a:ext cx="3142863"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39" name="矩形 38"/>
          <p:cNvSpPr/>
          <p:nvPr/>
        </p:nvSpPr>
        <p:spPr>
          <a:xfrm>
            <a:off x="11305075" y="4720184"/>
            <a:ext cx="71958" cy="1106881"/>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2" name="组合 1"/>
          <p:cNvGrpSpPr/>
          <p:nvPr/>
        </p:nvGrpSpPr>
        <p:grpSpPr>
          <a:xfrm rot="-223018">
            <a:off x="6367500" y="1211184"/>
            <a:ext cx="4526992" cy="3898419"/>
            <a:chOff x="4509788" y="699542"/>
            <a:chExt cx="3395512" cy="2922726"/>
          </a:xfrm>
        </p:grpSpPr>
        <p:sp>
          <p:nvSpPr>
            <p:cNvPr id="4" name="等腰三角形 3"/>
            <p:cNvSpPr/>
            <p:nvPr/>
          </p:nvSpPr>
          <p:spPr>
            <a:xfrm rot="20832195">
              <a:off x="4909528" y="119309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30" name="组合 2"/>
            <p:cNvGrpSpPr/>
            <p:nvPr/>
          </p:nvGrpSpPr>
          <p:grpSpPr>
            <a:xfrm>
              <a:off x="5722715" y="699542"/>
              <a:ext cx="937516" cy="937516"/>
              <a:chOff x="5722715" y="952973"/>
              <a:chExt cx="937516" cy="937516"/>
            </a:xfrm>
          </p:grpSpPr>
          <p:sp>
            <p:nvSpPr>
              <p:cNvPr id="31" name="椭圆 3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2" name="椭圆 31"/>
              <p:cNvSpPr/>
              <p:nvPr/>
            </p:nvSpPr>
            <p:spPr>
              <a:xfrm>
                <a:off x="5829324" y="1059582"/>
                <a:ext cx="724298" cy="724298"/>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1" name="组合 40"/>
            <p:cNvGrpSpPr/>
            <p:nvPr/>
          </p:nvGrpSpPr>
          <p:grpSpPr>
            <a:xfrm>
              <a:off x="4509788" y="2302732"/>
              <a:ext cx="1319536" cy="1319536"/>
              <a:chOff x="5722715" y="952973"/>
              <a:chExt cx="937516" cy="937516"/>
            </a:xfrm>
          </p:grpSpPr>
          <p:sp>
            <p:nvSpPr>
              <p:cNvPr id="48" name="椭圆 4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9" name="椭圆 48"/>
              <p:cNvSpPr/>
              <p:nvPr/>
            </p:nvSpPr>
            <p:spPr>
              <a:xfrm>
                <a:off x="5829324" y="1059582"/>
                <a:ext cx="724298" cy="724298"/>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2" name="组合 49"/>
            <p:cNvGrpSpPr/>
            <p:nvPr/>
          </p:nvGrpSpPr>
          <p:grpSpPr>
            <a:xfrm>
              <a:off x="6885864" y="1943064"/>
              <a:ext cx="1019436" cy="1019436"/>
              <a:chOff x="5722715" y="952973"/>
              <a:chExt cx="937516" cy="937516"/>
            </a:xfrm>
          </p:grpSpPr>
          <p:sp>
            <p:nvSpPr>
              <p:cNvPr id="51" name="椭圆 5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2" name="椭圆 51"/>
              <p:cNvSpPr/>
              <p:nvPr/>
            </p:nvSpPr>
            <p:spPr>
              <a:xfrm>
                <a:off x="5829324" y="1059582"/>
                <a:ext cx="724298" cy="724298"/>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grpSp>
        <p:nvGrpSpPr>
          <p:cNvPr id="5" name="组合 4"/>
          <p:cNvGrpSpPr/>
          <p:nvPr/>
        </p:nvGrpSpPr>
        <p:grpSpPr>
          <a:xfrm flipH="1" flipV="1">
            <a:off x="1417229" y="2229175"/>
            <a:ext cx="4526990" cy="3792598"/>
            <a:chOff x="563347" y="1352664"/>
            <a:chExt cx="3395512" cy="2844134"/>
          </a:xfrm>
        </p:grpSpPr>
        <p:sp>
          <p:nvSpPr>
            <p:cNvPr id="53" name="等腰三角形 52"/>
            <p:cNvSpPr/>
            <p:nvPr/>
          </p:nvSpPr>
          <p:spPr>
            <a:xfrm rot="20553846">
              <a:off x="963087" y="176762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20" name="组合 53"/>
            <p:cNvGrpSpPr/>
            <p:nvPr/>
          </p:nvGrpSpPr>
          <p:grpSpPr>
            <a:xfrm>
              <a:off x="1726611" y="1352664"/>
              <a:ext cx="937516" cy="937516"/>
              <a:chOff x="5673052" y="1031565"/>
              <a:chExt cx="937516" cy="937516"/>
            </a:xfrm>
          </p:grpSpPr>
          <p:sp>
            <p:nvSpPr>
              <p:cNvPr id="55" name="椭圆 54"/>
              <p:cNvSpPr/>
              <p:nvPr/>
            </p:nvSpPr>
            <p:spPr>
              <a:xfrm>
                <a:off x="5673052" y="1031565"/>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6" name="椭圆 55"/>
              <p:cNvSpPr/>
              <p:nvPr/>
            </p:nvSpPr>
            <p:spPr>
              <a:xfrm>
                <a:off x="5779661" y="1138174"/>
                <a:ext cx="724298" cy="724298"/>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1" name="组合 56"/>
            <p:cNvGrpSpPr/>
            <p:nvPr/>
          </p:nvGrpSpPr>
          <p:grpSpPr>
            <a:xfrm>
              <a:off x="563347" y="2877262"/>
              <a:ext cx="1319536" cy="1319536"/>
              <a:chOff x="5722715" y="952973"/>
              <a:chExt cx="937516" cy="937516"/>
            </a:xfrm>
          </p:grpSpPr>
          <p:sp>
            <p:nvSpPr>
              <p:cNvPr id="58" name="椭圆 5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9" name="椭圆 58"/>
              <p:cNvSpPr/>
              <p:nvPr/>
            </p:nvSpPr>
            <p:spPr>
              <a:xfrm>
                <a:off x="5829324" y="1059582"/>
                <a:ext cx="724298" cy="724298"/>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2" name="组合 59"/>
            <p:cNvGrpSpPr/>
            <p:nvPr/>
          </p:nvGrpSpPr>
          <p:grpSpPr>
            <a:xfrm>
              <a:off x="2939423" y="2517594"/>
              <a:ext cx="1019436" cy="1019436"/>
              <a:chOff x="5722715" y="952973"/>
              <a:chExt cx="937516" cy="937516"/>
            </a:xfrm>
          </p:grpSpPr>
          <p:sp>
            <p:nvSpPr>
              <p:cNvPr id="61" name="椭圆 6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2" name="椭圆 61"/>
              <p:cNvSpPr/>
              <p:nvPr/>
            </p:nvSpPr>
            <p:spPr>
              <a:xfrm>
                <a:off x="5829324" y="1059582"/>
                <a:ext cx="724298" cy="724298"/>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63" name="TextBox 62"/>
          <p:cNvSpPr txBox="1"/>
          <p:nvPr/>
        </p:nvSpPr>
        <p:spPr>
          <a:xfrm>
            <a:off x="1048974" y="1909598"/>
            <a:ext cx="3144978" cy="1066800"/>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14" name="Freeform 375"/>
          <p:cNvSpPr>
            <a:spLocks noEditPoints="1"/>
          </p:cNvSpPr>
          <p:nvPr/>
        </p:nvSpPr>
        <p:spPr bwMode="auto">
          <a:xfrm>
            <a:off x="4655329" y="2660922"/>
            <a:ext cx="816932" cy="785187"/>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4" name="矩形 63"/>
          <p:cNvSpPr/>
          <p:nvPr/>
        </p:nvSpPr>
        <p:spPr>
          <a:xfrm>
            <a:off x="936804" y="1913830"/>
            <a:ext cx="71958" cy="1108996"/>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5" name="任意多边形 64"/>
          <p:cNvSpPr/>
          <p:nvPr/>
        </p:nvSpPr>
        <p:spPr>
          <a:xfrm rot="1799204" flipH="1">
            <a:off x="6856390" y="3843992"/>
            <a:ext cx="931218" cy="943917"/>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10"/>
          <p:cNvSpPr txBox="1"/>
          <p:nvPr/>
        </p:nvSpPr>
        <p:spPr>
          <a:xfrm>
            <a:off x="8086021" y="1615418"/>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6" name="TextBox 65"/>
          <p:cNvSpPr txBox="1"/>
          <p:nvPr/>
        </p:nvSpPr>
        <p:spPr>
          <a:xfrm>
            <a:off x="9817241" y="3219653"/>
            <a:ext cx="840214"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7" name="TextBox 66"/>
          <p:cNvSpPr txBox="1"/>
          <p:nvPr/>
        </p:nvSpPr>
        <p:spPr>
          <a:xfrm>
            <a:off x="3343158" y="5170979"/>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8" name="TextBox 67"/>
          <p:cNvSpPr txBox="1"/>
          <p:nvPr/>
        </p:nvSpPr>
        <p:spPr>
          <a:xfrm>
            <a:off x="1675430" y="3537114"/>
            <a:ext cx="842329"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49" presetClass="entr" presetSubtype="0" decel="10000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 calcmode="lin" valueType="num">
                                      <p:cBhvr>
                                        <p:cTn id="12" dur="500" fill="hold"/>
                                        <p:tgtEl>
                                          <p:spTgt spid="2"/>
                                        </p:tgtEl>
                                        <p:attrNameLst>
                                          <p:attrName>style.rotation</p:attrName>
                                        </p:attrNameLst>
                                      </p:cBhvr>
                                      <p:tavLst>
                                        <p:tav tm="0">
                                          <p:val>
                                            <p:fltVal val="360"/>
                                          </p:val>
                                        </p:tav>
                                        <p:tav tm="100000">
                                          <p:val>
                                            <p:fltVal val="0"/>
                                          </p:val>
                                        </p:tav>
                                      </p:tavLst>
                                    </p:anim>
                                    <p:animEffect transition="in" filter="fade">
                                      <p:cBhvr>
                                        <p:cTn id="13" dur="500"/>
                                        <p:tgtEl>
                                          <p:spTgt spid="2"/>
                                        </p:tgtEl>
                                      </p:cBhvr>
                                    </p:animEffect>
                                  </p:childTnLst>
                                </p:cTn>
                              </p:par>
                              <p:par>
                                <p:cTn id="14" presetID="49" presetClass="entr" presetSubtype="0" decel="100000" fill="hold" nodeType="withEffect">
                                  <p:stCondLst>
                                    <p:cond delay="50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 calcmode="lin" valueType="num">
                                      <p:cBhvr>
                                        <p:cTn id="18" dur="500" fill="hold"/>
                                        <p:tgtEl>
                                          <p:spTgt spid="5"/>
                                        </p:tgtEl>
                                        <p:attrNameLst>
                                          <p:attrName>style.rotation</p:attrName>
                                        </p:attrNameLst>
                                      </p:cBhvr>
                                      <p:tavLst>
                                        <p:tav tm="0">
                                          <p:val>
                                            <p:fltVal val="360"/>
                                          </p:val>
                                        </p:tav>
                                        <p:tav tm="100000">
                                          <p:val>
                                            <p:fltVal val="0"/>
                                          </p:val>
                                        </p:tav>
                                      </p:tavLst>
                                    </p:anim>
                                    <p:animEffect transition="in" filter="fade">
                                      <p:cBhvr>
                                        <p:cTn id="19" dur="500"/>
                                        <p:tgtEl>
                                          <p:spTgt spid="5"/>
                                        </p:tgtEl>
                                      </p:cBhvr>
                                    </p:animEffect>
                                  </p:childTnLst>
                                </p:cTn>
                              </p:par>
                              <p:par>
                                <p:cTn id="20" presetID="16" presetClass="entr" presetSubtype="21" fill="hold" nodeType="withEffect">
                                  <p:stCondLst>
                                    <p:cond delay="100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53" presetClass="entr" presetSubtype="16" fill="hold" nodeType="withEffect">
                                  <p:stCondLst>
                                    <p:cond delay="12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Effect transition="in" filter="fade">
                                      <p:cBhvr>
                                        <p:cTn id="27" dur="500"/>
                                        <p:tgtEl>
                                          <p:spTgt spid="65"/>
                                        </p:tgtEl>
                                      </p:cBhvr>
                                    </p:animEffect>
                                  </p:childTnLst>
                                </p:cTn>
                              </p:par>
                              <p:par>
                                <p:cTn id="28" presetID="53" presetClass="entr" presetSubtype="16" fill="hold" nodeType="withEffect">
                                  <p:stCondLst>
                                    <p:cond delay="125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grpId="0" nodeType="withEffect">
                                  <p:stCondLst>
                                    <p:cond delay="125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grpId="0" nodeType="withEffect">
                                  <p:stCondLst>
                                    <p:cond delay="1250"/>
                                  </p:stCondLst>
                                  <p:childTnLst>
                                    <p:set>
                                      <p:cBhvr>
                                        <p:cTn id="39" dur="1" fill="hold">
                                          <p:stCondLst>
                                            <p:cond delay="0"/>
                                          </p:stCondLst>
                                        </p:cTn>
                                        <p:tgtEl>
                                          <p:spTgt spid="67"/>
                                        </p:tgtEl>
                                        <p:attrNameLst>
                                          <p:attrName>style.visibility</p:attrName>
                                        </p:attrNameLst>
                                      </p:cBhvr>
                                      <p:to>
                                        <p:strVal val="visible"/>
                                      </p:to>
                                    </p:set>
                                    <p:anim calcmode="lin" valueType="num">
                                      <p:cBhvr>
                                        <p:cTn id="40" dur="500" fill="hold"/>
                                        <p:tgtEl>
                                          <p:spTgt spid="67"/>
                                        </p:tgtEl>
                                        <p:attrNameLst>
                                          <p:attrName>ppt_w</p:attrName>
                                        </p:attrNameLst>
                                      </p:cBhvr>
                                      <p:tavLst>
                                        <p:tav tm="0">
                                          <p:val>
                                            <p:fltVal val="0"/>
                                          </p:val>
                                        </p:tav>
                                        <p:tav tm="100000">
                                          <p:val>
                                            <p:strVal val="#ppt_w"/>
                                          </p:val>
                                        </p:tav>
                                      </p:tavLst>
                                    </p:anim>
                                    <p:anim calcmode="lin" valueType="num">
                                      <p:cBhvr>
                                        <p:cTn id="41" dur="500" fill="hold"/>
                                        <p:tgtEl>
                                          <p:spTgt spid="67"/>
                                        </p:tgtEl>
                                        <p:attrNameLst>
                                          <p:attrName>ppt_h</p:attrName>
                                        </p:attrNameLst>
                                      </p:cBhvr>
                                      <p:tavLst>
                                        <p:tav tm="0">
                                          <p:val>
                                            <p:fltVal val="0"/>
                                          </p:val>
                                        </p:tav>
                                        <p:tav tm="100000">
                                          <p:val>
                                            <p:strVal val="#ppt_h"/>
                                          </p:val>
                                        </p:tav>
                                      </p:tavLst>
                                    </p:anim>
                                    <p:animEffect transition="in" filter="fade">
                                      <p:cBhvr>
                                        <p:cTn id="42" dur="500"/>
                                        <p:tgtEl>
                                          <p:spTgt spid="67"/>
                                        </p:tgtEl>
                                      </p:cBhvr>
                                    </p:animEffect>
                                  </p:childTnLst>
                                </p:cTn>
                              </p:par>
                              <p:par>
                                <p:cTn id="43" presetID="53" presetClass="entr" presetSubtype="16" fill="hold" grpId="0"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par>
                                <p:cTn id="48" presetID="53" presetClass="entr" presetSubtype="16" fill="hold" grpId="0" nodeType="withEffect">
                                  <p:stCondLst>
                                    <p:cond delay="1250"/>
                                  </p:stCondLst>
                                  <p:childTnLst>
                                    <p:set>
                                      <p:cBhvr>
                                        <p:cTn id="49" dur="1" fill="hold">
                                          <p:stCondLst>
                                            <p:cond delay="0"/>
                                          </p:stCondLst>
                                        </p:cTn>
                                        <p:tgtEl>
                                          <p:spTgt spid="66"/>
                                        </p:tgtEl>
                                        <p:attrNameLst>
                                          <p:attrName>style.visibility</p:attrName>
                                        </p:attrNameLst>
                                      </p:cBhvr>
                                      <p:to>
                                        <p:strVal val="visible"/>
                                      </p:to>
                                    </p:set>
                                    <p:anim calcmode="lin" valueType="num">
                                      <p:cBhvr>
                                        <p:cTn id="50" dur="500" fill="hold"/>
                                        <p:tgtEl>
                                          <p:spTgt spid="66"/>
                                        </p:tgtEl>
                                        <p:attrNameLst>
                                          <p:attrName>ppt_w</p:attrName>
                                        </p:attrNameLst>
                                      </p:cBhvr>
                                      <p:tavLst>
                                        <p:tav tm="0">
                                          <p:val>
                                            <p:fltVal val="0"/>
                                          </p:val>
                                        </p:tav>
                                        <p:tav tm="100000">
                                          <p:val>
                                            <p:strVal val="#ppt_w"/>
                                          </p:val>
                                        </p:tav>
                                      </p:tavLst>
                                    </p:anim>
                                    <p:anim calcmode="lin" valueType="num">
                                      <p:cBhvr>
                                        <p:cTn id="51" dur="500" fill="hold"/>
                                        <p:tgtEl>
                                          <p:spTgt spid="66"/>
                                        </p:tgtEl>
                                        <p:attrNameLst>
                                          <p:attrName>ppt_h</p:attrName>
                                        </p:attrNameLst>
                                      </p:cBhvr>
                                      <p:tavLst>
                                        <p:tav tm="0">
                                          <p:val>
                                            <p:fltVal val="0"/>
                                          </p:val>
                                        </p:tav>
                                        <p:tav tm="100000">
                                          <p:val>
                                            <p:strVal val="#ppt_h"/>
                                          </p:val>
                                        </p:tav>
                                      </p:tavLst>
                                    </p:anim>
                                    <p:animEffect transition="in" filter="fade">
                                      <p:cBhvr>
                                        <p:cTn id="52" dur="500"/>
                                        <p:tgtEl>
                                          <p:spTgt spid="66"/>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63"/>
                                        </p:tgtEl>
                                        <p:attrNameLst>
                                          <p:attrName>style.visibility</p:attrName>
                                        </p:attrNameLst>
                                      </p:cBhvr>
                                      <p:to>
                                        <p:strVal val="visible"/>
                                      </p:to>
                                    </p:set>
                                    <p:anim calcmode="lin" valueType="num">
                                      <p:cBhvr>
                                        <p:cTn id="60" dur="500" fill="hold"/>
                                        <p:tgtEl>
                                          <p:spTgt spid="63"/>
                                        </p:tgtEl>
                                        <p:attrNameLst>
                                          <p:attrName>ppt_w</p:attrName>
                                        </p:attrNameLst>
                                      </p:cBhvr>
                                      <p:tavLst>
                                        <p:tav tm="0">
                                          <p:val>
                                            <p:fltVal val="0"/>
                                          </p:val>
                                        </p:tav>
                                        <p:tav tm="100000">
                                          <p:val>
                                            <p:strVal val="#ppt_w"/>
                                          </p:val>
                                        </p:tav>
                                      </p:tavLst>
                                    </p:anim>
                                    <p:anim calcmode="lin" valueType="num">
                                      <p:cBhvr>
                                        <p:cTn id="61" dur="500" fill="hold"/>
                                        <p:tgtEl>
                                          <p:spTgt spid="63"/>
                                        </p:tgtEl>
                                        <p:attrNameLst>
                                          <p:attrName>ppt_h</p:attrName>
                                        </p:attrNameLst>
                                      </p:cBhvr>
                                      <p:tavLst>
                                        <p:tav tm="0">
                                          <p:val>
                                            <p:fltVal val="0"/>
                                          </p:val>
                                        </p:tav>
                                        <p:tav tm="100000">
                                          <p:val>
                                            <p:strVal val="#ppt_h"/>
                                          </p:val>
                                        </p:tav>
                                      </p:tavLst>
                                    </p:anim>
                                    <p:animEffect transition="in" filter="fade">
                                      <p:cBhvr>
                                        <p:cTn id="62" dur="500"/>
                                        <p:tgtEl>
                                          <p:spTgt spid="63"/>
                                        </p:tgtEl>
                                      </p:cBhvr>
                                    </p:animEffect>
                                  </p:childTnLst>
                                </p:cTn>
                              </p:par>
                              <p:par>
                                <p:cTn id="63" presetID="22" presetClass="entr" presetSubtype="4" fill="hold" grpId="0" nodeType="withEffect">
                                  <p:stCondLst>
                                    <p:cond delay="2500"/>
                                  </p:stCondLst>
                                  <p:childTnLst>
                                    <p:set>
                                      <p:cBhvr>
                                        <p:cTn id="64" dur="1" fill="hold">
                                          <p:stCondLst>
                                            <p:cond delay="0"/>
                                          </p:stCondLst>
                                        </p:cTn>
                                        <p:tgtEl>
                                          <p:spTgt spid="39"/>
                                        </p:tgtEl>
                                        <p:attrNameLst>
                                          <p:attrName>style.visibility</p:attrName>
                                        </p:attrNameLst>
                                      </p:cBhvr>
                                      <p:to>
                                        <p:strVal val="visible"/>
                                      </p:to>
                                    </p:set>
                                    <p:animEffect transition="in" filter="wipe(down)">
                                      <p:cBhvr>
                                        <p:cTn id="65" dur="500"/>
                                        <p:tgtEl>
                                          <p:spTgt spid="39"/>
                                        </p:tgtEl>
                                      </p:cBhvr>
                                    </p:animEffect>
                                  </p:childTnLst>
                                </p:cTn>
                              </p:par>
                              <p:par>
                                <p:cTn id="66" presetID="22" presetClass="entr" presetSubtype="4" fill="hold" grpId="0" nodeType="withEffect">
                                  <p:stCondLst>
                                    <p:cond delay="2500"/>
                                  </p:stCondLst>
                                  <p:childTnLst>
                                    <p:set>
                                      <p:cBhvr>
                                        <p:cTn id="67" dur="1" fill="hold">
                                          <p:stCondLst>
                                            <p:cond delay="0"/>
                                          </p:stCondLst>
                                        </p:cTn>
                                        <p:tgtEl>
                                          <p:spTgt spid="64"/>
                                        </p:tgtEl>
                                        <p:attrNameLst>
                                          <p:attrName>style.visibility</p:attrName>
                                        </p:attrNameLst>
                                      </p:cBhvr>
                                      <p:to>
                                        <p:strVal val="visible"/>
                                      </p:to>
                                    </p:set>
                                    <p:animEffect transition="in" filter="wipe(down)">
                                      <p:cBhvr>
                                        <p:cTn id="6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7" grpId="0"/>
      <p:bldP spid="39" grpId="0" bldLvl="0" animBg="1"/>
      <p:bldP spid="63" grpId="0"/>
      <p:bldP spid="64" grpId="0" bldLvl="0" animBg="1"/>
      <p:bldP spid="11" grpId="0"/>
      <p:bldP spid="66" grpId="0"/>
      <p:bldP spid="67" grpId="0"/>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grpSp>
        <p:nvGrpSpPr>
          <p:cNvPr id="4" name="组合 3"/>
          <p:cNvGrpSpPr/>
          <p:nvPr/>
        </p:nvGrpSpPr>
        <p:grpSpPr>
          <a:xfrm>
            <a:off x="4397127" y="2205894"/>
            <a:ext cx="3331222" cy="3430694"/>
            <a:chOff x="3297560" y="1437574"/>
            <a:chExt cx="2498576" cy="2574336"/>
          </a:xfrm>
        </p:grpSpPr>
        <p:sp>
          <p:nvSpPr>
            <p:cNvPr id="2" name="椭圆 1"/>
            <p:cNvSpPr/>
            <p:nvPr/>
          </p:nvSpPr>
          <p:spPr>
            <a:xfrm>
              <a:off x="3297560" y="1437574"/>
              <a:ext cx="914400" cy="914400"/>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9" name="椭圆 28"/>
            <p:cNvSpPr/>
            <p:nvPr/>
          </p:nvSpPr>
          <p:spPr>
            <a:xfrm>
              <a:off x="4881736" y="1437574"/>
              <a:ext cx="914400" cy="914400"/>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椭圆 29"/>
            <p:cNvSpPr/>
            <p:nvPr/>
          </p:nvSpPr>
          <p:spPr>
            <a:xfrm>
              <a:off x="3297560" y="3097510"/>
              <a:ext cx="914400" cy="914400"/>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1" name="椭圆 30"/>
            <p:cNvSpPr/>
            <p:nvPr/>
          </p:nvSpPr>
          <p:spPr>
            <a:xfrm>
              <a:off x="4881736" y="3097510"/>
              <a:ext cx="914400" cy="914400"/>
            </a:xfrm>
            <a:prstGeom prst="ellipse">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同心圆 4"/>
            <p:cNvSpPr/>
            <p:nvPr/>
          </p:nvSpPr>
          <p:spPr>
            <a:xfrm>
              <a:off x="3624257" y="1789727"/>
              <a:ext cx="1845182" cy="1845182"/>
            </a:xfrm>
            <a:prstGeom prst="donut">
              <a:avLst>
                <a:gd name="adj" fmla="val 12374"/>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椭圆 31"/>
            <p:cNvSpPr/>
            <p:nvPr/>
          </p:nvSpPr>
          <p:spPr>
            <a:xfrm>
              <a:off x="3826242" y="1991712"/>
              <a:ext cx="1441212" cy="1441212"/>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7" name="椭圆 46"/>
            <p:cNvSpPr/>
            <p:nvPr/>
          </p:nvSpPr>
          <p:spPr>
            <a:xfrm>
              <a:off x="3973090" y="2138071"/>
              <a:ext cx="1147516" cy="1147516"/>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35" name="组合 34"/>
          <p:cNvGrpSpPr/>
          <p:nvPr/>
        </p:nvGrpSpPr>
        <p:grpSpPr>
          <a:xfrm>
            <a:off x="4737665" y="2531639"/>
            <a:ext cx="538832" cy="432160"/>
            <a:chOff x="3800628" y="1595448"/>
            <a:chExt cx="460300" cy="369175"/>
          </a:xfrm>
          <a:solidFill>
            <a:schemeClr val="bg2"/>
          </a:solidFill>
        </p:grpSpPr>
        <p:sp>
          <p:nvSpPr>
            <p:cNvPr id="36" name="任意多边形 35"/>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7" name="任意多边形 36"/>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40" name="任意多边形 39"/>
          <p:cNvSpPr/>
          <p:nvPr/>
        </p:nvSpPr>
        <p:spPr>
          <a:xfrm flipH="1">
            <a:off x="6960094" y="4842935"/>
            <a:ext cx="486773" cy="442329"/>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3" name="任意多边形 42"/>
          <p:cNvSpPr/>
          <p:nvPr/>
        </p:nvSpPr>
        <p:spPr>
          <a:xfrm>
            <a:off x="4754799" y="4874682"/>
            <a:ext cx="507937" cy="503704"/>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6" name="任意多边形 45"/>
          <p:cNvSpPr/>
          <p:nvPr/>
        </p:nvSpPr>
        <p:spPr>
          <a:xfrm rot="19800796">
            <a:off x="6921998" y="2466213"/>
            <a:ext cx="499472" cy="50582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48" name="组合 47"/>
          <p:cNvGrpSpPr/>
          <p:nvPr/>
        </p:nvGrpSpPr>
        <p:grpSpPr>
          <a:xfrm>
            <a:off x="5697923" y="3493718"/>
            <a:ext cx="838936" cy="821712"/>
            <a:chOff x="-1389046" y="-695064"/>
            <a:chExt cx="558800" cy="547330"/>
          </a:xfrm>
          <a:solidFill>
            <a:schemeClr val="bg1"/>
          </a:solidFill>
        </p:grpSpPr>
        <p:sp>
          <p:nvSpPr>
            <p:cNvPr id="49" name="Freeform 27"/>
            <p:cNvSpPr/>
            <p:nvPr/>
          </p:nvSpPr>
          <p:spPr bwMode="auto">
            <a:xfrm>
              <a:off x="-1389046" y="-695064"/>
              <a:ext cx="298165" cy="547330"/>
            </a:xfrm>
            <a:custGeom>
              <a:avLst/>
              <a:gdLst>
                <a:gd name="T0" fmla="*/ 0 w 286"/>
                <a:gd name="T1" fmla="*/ 0 h 525"/>
                <a:gd name="T2" fmla="*/ 0 w 286"/>
                <a:gd name="T3" fmla="*/ 525 h 525"/>
                <a:gd name="T4" fmla="*/ 286 w 286"/>
                <a:gd name="T5" fmla="*/ 0 h 525"/>
                <a:gd name="T6" fmla="*/ 0 w 286"/>
                <a:gd name="T7" fmla="*/ 0 h 525"/>
                <a:gd name="T8" fmla="*/ 0 w 286"/>
                <a:gd name="T9" fmla="*/ 0 h 525"/>
              </a:gdLst>
              <a:ahLst/>
              <a:cxnLst>
                <a:cxn ang="0">
                  <a:pos x="T0" y="T1"/>
                </a:cxn>
                <a:cxn ang="0">
                  <a:pos x="T2" y="T3"/>
                </a:cxn>
                <a:cxn ang="0">
                  <a:pos x="T4" y="T5"/>
                </a:cxn>
                <a:cxn ang="0">
                  <a:pos x="T6" y="T7"/>
                </a:cxn>
                <a:cxn ang="0">
                  <a:pos x="T8" y="T9"/>
                </a:cxn>
              </a:cxnLst>
              <a:rect l="0" t="0" r="r" b="b"/>
              <a:pathLst>
                <a:path w="286" h="525">
                  <a:moveTo>
                    <a:pt x="0" y="0"/>
                  </a:moveTo>
                  <a:lnTo>
                    <a:pt x="0" y="525"/>
                  </a:lnTo>
                  <a:lnTo>
                    <a:pt x="286" y="0"/>
                  </a:lnTo>
                  <a:lnTo>
                    <a:pt x="0" y="0"/>
                  </a:lnTo>
                  <a:lnTo>
                    <a:pt x="0" y="0"/>
                  </a:lnTo>
                  <a:close/>
                </a:path>
              </a:pathLst>
            </a:custGeom>
            <a:grpFill/>
            <a:ln>
              <a:noFill/>
            </a:ln>
          </p:spPr>
          <p:txBody>
            <a:bodyPr vert="horz" wrap="square" lIns="121904" tIns="60952" rIns="121904" bIns="60952"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0" name="Freeform 28"/>
            <p:cNvSpPr/>
            <p:nvPr/>
          </p:nvSpPr>
          <p:spPr bwMode="auto">
            <a:xfrm>
              <a:off x="-1255601" y="-655448"/>
              <a:ext cx="425355" cy="507714"/>
            </a:xfrm>
            <a:custGeom>
              <a:avLst/>
              <a:gdLst>
                <a:gd name="T0" fmla="*/ 238 w 408"/>
                <a:gd name="T1" fmla="*/ 0 h 487"/>
                <a:gd name="T2" fmla="*/ 158 w 408"/>
                <a:gd name="T3" fmla="*/ 142 h 487"/>
                <a:gd name="T4" fmla="*/ 222 w 408"/>
                <a:gd name="T5" fmla="*/ 232 h 487"/>
                <a:gd name="T6" fmla="*/ 92 w 408"/>
                <a:gd name="T7" fmla="*/ 270 h 487"/>
                <a:gd name="T8" fmla="*/ 0 w 408"/>
                <a:gd name="T9" fmla="*/ 435 h 487"/>
                <a:gd name="T10" fmla="*/ 179 w 408"/>
                <a:gd name="T11" fmla="*/ 369 h 487"/>
                <a:gd name="T12" fmla="*/ 262 w 408"/>
                <a:gd name="T13" fmla="*/ 487 h 487"/>
                <a:gd name="T14" fmla="*/ 248 w 408"/>
                <a:gd name="T15" fmla="*/ 348 h 487"/>
                <a:gd name="T16" fmla="*/ 408 w 408"/>
                <a:gd name="T17" fmla="*/ 293 h 487"/>
                <a:gd name="T18" fmla="*/ 238 w 408"/>
                <a:gd name="T19" fmla="*/ 0 h 487"/>
                <a:gd name="T20" fmla="*/ 238 w 408"/>
                <a:gd name="T21"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8" h="487">
                  <a:moveTo>
                    <a:pt x="238" y="0"/>
                  </a:moveTo>
                  <a:lnTo>
                    <a:pt x="158" y="142"/>
                  </a:lnTo>
                  <a:lnTo>
                    <a:pt x="222" y="232"/>
                  </a:lnTo>
                  <a:lnTo>
                    <a:pt x="92" y="270"/>
                  </a:lnTo>
                  <a:lnTo>
                    <a:pt x="0" y="435"/>
                  </a:lnTo>
                  <a:lnTo>
                    <a:pt x="179" y="369"/>
                  </a:lnTo>
                  <a:lnTo>
                    <a:pt x="262" y="487"/>
                  </a:lnTo>
                  <a:lnTo>
                    <a:pt x="248" y="348"/>
                  </a:lnTo>
                  <a:lnTo>
                    <a:pt x="408" y="293"/>
                  </a:lnTo>
                  <a:lnTo>
                    <a:pt x="238" y="0"/>
                  </a:lnTo>
                  <a:lnTo>
                    <a:pt x="238" y="0"/>
                  </a:lnTo>
                  <a:close/>
                </a:path>
              </a:pathLst>
            </a:custGeom>
            <a:grpFill/>
            <a:ln>
              <a:noFill/>
            </a:ln>
          </p:spPr>
          <p:txBody>
            <a:bodyPr vert="horz" wrap="square" lIns="121904" tIns="60952" rIns="121904" bIns="60952"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51" name="TextBox 50"/>
          <p:cNvSpPr txBox="1"/>
          <p:nvPr/>
        </p:nvSpPr>
        <p:spPr>
          <a:xfrm>
            <a:off x="8016181" y="2593197"/>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2" name="矩形 51"/>
          <p:cNvSpPr/>
          <p:nvPr/>
        </p:nvSpPr>
        <p:spPr>
          <a:xfrm>
            <a:off x="8016181" y="214240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3" name="TextBox 52"/>
          <p:cNvSpPr txBox="1"/>
          <p:nvPr/>
        </p:nvSpPr>
        <p:spPr>
          <a:xfrm>
            <a:off x="8016181" y="4842935"/>
            <a:ext cx="2687835"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4" name="矩形 53"/>
          <p:cNvSpPr/>
          <p:nvPr/>
        </p:nvSpPr>
        <p:spPr>
          <a:xfrm>
            <a:off x="8016181" y="4392142"/>
            <a:ext cx="1792596"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5" name="TextBox 54"/>
          <p:cNvSpPr txBox="1"/>
          <p:nvPr/>
        </p:nvSpPr>
        <p:spPr>
          <a:xfrm>
            <a:off x="1391832" y="2593197"/>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文</a:t>
            </a:r>
          </a:p>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输入</a:t>
            </a: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a:t>
            </a:r>
          </a:p>
        </p:txBody>
      </p:sp>
      <p:sp>
        <p:nvSpPr>
          <p:cNvPr id="56" name="矩形 55"/>
          <p:cNvSpPr/>
          <p:nvPr/>
        </p:nvSpPr>
        <p:spPr>
          <a:xfrm>
            <a:off x="2289188" y="214240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57" name="TextBox 56"/>
          <p:cNvSpPr txBox="1"/>
          <p:nvPr/>
        </p:nvSpPr>
        <p:spPr>
          <a:xfrm>
            <a:off x="1391832" y="4842935"/>
            <a:ext cx="2687835" cy="596265"/>
          </a:xfrm>
          <a:prstGeom prst="rect">
            <a:avLst/>
          </a:prstGeom>
          <a:noFill/>
          <a:ln>
            <a:noFill/>
            <a:prstDash val="sysDash"/>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a:t>
            </a:r>
            <a:r>
              <a:rPr kumimoji="0" lang="zh-CN" altLang="en-US" sz="1600"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的文</a:t>
            </a:r>
          </a:p>
        </p:txBody>
      </p:sp>
      <p:sp>
        <p:nvSpPr>
          <p:cNvPr id="58" name="矩形 57"/>
          <p:cNvSpPr/>
          <p:nvPr/>
        </p:nvSpPr>
        <p:spPr>
          <a:xfrm>
            <a:off x="2289188" y="4392142"/>
            <a:ext cx="1790479" cy="440055"/>
          </a:xfrm>
          <a:prstGeom prst="rect">
            <a:avLst/>
          </a:prstGeom>
          <a:noFill/>
          <a:ln>
            <a:noFill/>
          </a:ln>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7" name="矩形 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矩形 7"/>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49" presetClass="entr" presetSubtype="0" decel="100000" fill="hold" nodeType="withEffect">
                                  <p:stCondLst>
                                    <p:cond delay="75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 calcmode="lin" valueType="num">
                                      <p:cBhvr>
                                        <p:cTn id="12" dur="500" fill="hold"/>
                                        <p:tgtEl>
                                          <p:spTgt spid="4"/>
                                        </p:tgtEl>
                                        <p:attrNameLst>
                                          <p:attrName>style.rotation</p:attrName>
                                        </p:attrNameLst>
                                      </p:cBhvr>
                                      <p:tavLst>
                                        <p:tav tm="0">
                                          <p:val>
                                            <p:fltVal val="360"/>
                                          </p:val>
                                        </p:tav>
                                        <p:tav tm="100000">
                                          <p:val>
                                            <p:fltVal val="0"/>
                                          </p:val>
                                        </p:tav>
                                      </p:tavLst>
                                    </p:anim>
                                    <p:animEffect transition="in" filter="fade">
                                      <p:cBhvr>
                                        <p:cTn id="13" dur="500"/>
                                        <p:tgtEl>
                                          <p:spTgt spid="4"/>
                                        </p:tgtEl>
                                      </p:cBhvr>
                                    </p:animEffect>
                                  </p:childTnLst>
                                </p:cTn>
                              </p:par>
                              <p:par>
                                <p:cTn id="14" presetID="53" presetClass="entr" presetSubtype="16" fill="hold" nodeType="withEffect">
                                  <p:stCondLst>
                                    <p:cond delay="125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ppt_w</p:attrName>
                                        </p:attrNameLst>
                                      </p:cBhvr>
                                      <p:tavLst>
                                        <p:tav tm="0">
                                          <p:val>
                                            <p:fltVal val="0"/>
                                          </p:val>
                                        </p:tav>
                                        <p:tav tm="100000">
                                          <p:val>
                                            <p:strVal val="#ppt_w"/>
                                          </p:val>
                                        </p:tav>
                                      </p:tavLst>
                                    </p:anim>
                                    <p:anim calcmode="lin" valueType="num">
                                      <p:cBhvr>
                                        <p:cTn id="17" dur="500" fill="hold"/>
                                        <p:tgtEl>
                                          <p:spTgt spid="35"/>
                                        </p:tgtEl>
                                        <p:attrNameLst>
                                          <p:attrName>ppt_h</p:attrName>
                                        </p:attrNameLst>
                                      </p:cBhvr>
                                      <p:tavLst>
                                        <p:tav tm="0">
                                          <p:val>
                                            <p:fltVal val="0"/>
                                          </p:val>
                                        </p:tav>
                                        <p:tav tm="100000">
                                          <p:val>
                                            <p:strVal val="#ppt_h"/>
                                          </p:val>
                                        </p:tav>
                                      </p:tavLst>
                                    </p:anim>
                                    <p:animEffect transition="in" filter="fade">
                                      <p:cBhvr>
                                        <p:cTn id="18" dur="500"/>
                                        <p:tgtEl>
                                          <p:spTgt spid="35"/>
                                        </p:tgtEl>
                                      </p:cBhvr>
                                    </p:animEffect>
                                  </p:childTnLst>
                                </p:cTn>
                              </p:par>
                              <p:par>
                                <p:cTn id="19" presetID="53" presetClass="entr" presetSubtype="16" fill="hold" nodeType="withEffect">
                                  <p:stCondLst>
                                    <p:cond delay="125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53" presetClass="entr" presetSubtype="16" fill="hold" nodeType="withEffect">
                                  <p:stCondLst>
                                    <p:cond delay="125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childTnLst>
                                </p:cTn>
                              </p:par>
                              <p:par>
                                <p:cTn id="29" presetID="53" presetClass="entr" presetSubtype="16" fill="hold" nodeType="withEffect">
                                  <p:stCondLst>
                                    <p:cond delay="1250"/>
                                  </p:stCondLst>
                                  <p:childTnLst>
                                    <p:set>
                                      <p:cBhvr>
                                        <p:cTn id="30" dur="1" fill="hold">
                                          <p:stCondLst>
                                            <p:cond delay="0"/>
                                          </p:stCondLst>
                                        </p:cTn>
                                        <p:tgtEl>
                                          <p:spTgt spid="40"/>
                                        </p:tgtEl>
                                        <p:attrNameLst>
                                          <p:attrName>style.visibility</p:attrName>
                                        </p:attrNameLst>
                                      </p:cBhvr>
                                      <p:to>
                                        <p:strVal val="visible"/>
                                      </p:to>
                                    </p:set>
                                    <p:anim calcmode="lin" valueType="num">
                                      <p:cBhvr>
                                        <p:cTn id="31" dur="500" fill="hold"/>
                                        <p:tgtEl>
                                          <p:spTgt spid="40"/>
                                        </p:tgtEl>
                                        <p:attrNameLst>
                                          <p:attrName>ppt_w</p:attrName>
                                        </p:attrNameLst>
                                      </p:cBhvr>
                                      <p:tavLst>
                                        <p:tav tm="0">
                                          <p:val>
                                            <p:fltVal val="0"/>
                                          </p:val>
                                        </p:tav>
                                        <p:tav tm="100000">
                                          <p:val>
                                            <p:strVal val="#ppt_w"/>
                                          </p:val>
                                        </p:tav>
                                      </p:tavLst>
                                    </p:anim>
                                    <p:anim calcmode="lin" valueType="num">
                                      <p:cBhvr>
                                        <p:cTn id="32" dur="500" fill="hold"/>
                                        <p:tgtEl>
                                          <p:spTgt spid="40"/>
                                        </p:tgtEl>
                                        <p:attrNameLst>
                                          <p:attrName>ppt_h</p:attrName>
                                        </p:attrNameLst>
                                      </p:cBhvr>
                                      <p:tavLst>
                                        <p:tav tm="0">
                                          <p:val>
                                            <p:fltVal val="0"/>
                                          </p:val>
                                        </p:tav>
                                        <p:tav tm="100000">
                                          <p:val>
                                            <p:strVal val="#ppt_h"/>
                                          </p:val>
                                        </p:tav>
                                      </p:tavLst>
                                    </p:anim>
                                    <p:animEffect transition="in" filter="fade">
                                      <p:cBhvr>
                                        <p:cTn id="33" dur="500"/>
                                        <p:tgtEl>
                                          <p:spTgt spid="40"/>
                                        </p:tgtEl>
                                      </p:cBhvr>
                                    </p:animEffect>
                                  </p:childTnLst>
                                </p:cTn>
                              </p:par>
                              <p:par>
                                <p:cTn id="34" presetID="53" presetClass="entr" presetSubtype="16" fill="hold" nodeType="withEffect">
                                  <p:stCondLst>
                                    <p:cond delay="1250"/>
                                  </p:stCondLst>
                                  <p:childTnLst>
                                    <p:set>
                                      <p:cBhvr>
                                        <p:cTn id="35" dur="1" fill="hold">
                                          <p:stCondLst>
                                            <p:cond delay="0"/>
                                          </p:stCondLst>
                                        </p:cTn>
                                        <p:tgtEl>
                                          <p:spTgt spid="43"/>
                                        </p:tgtEl>
                                        <p:attrNameLst>
                                          <p:attrName>style.visibility</p:attrName>
                                        </p:attrNameLst>
                                      </p:cBhvr>
                                      <p:to>
                                        <p:strVal val="visible"/>
                                      </p:to>
                                    </p:set>
                                    <p:anim calcmode="lin" valueType="num">
                                      <p:cBhvr>
                                        <p:cTn id="36" dur="500" fill="hold"/>
                                        <p:tgtEl>
                                          <p:spTgt spid="43"/>
                                        </p:tgtEl>
                                        <p:attrNameLst>
                                          <p:attrName>ppt_w</p:attrName>
                                        </p:attrNameLst>
                                      </p:cBhvr>
                                      <p:tavLst>
                                        <p:tav tm="0">
                                          <p:val>
                                            <p:fltVal val="0"/>
                                          </p:val>
                                        </p:tav>
                                        <p:tav tm="100000">
                                          <p:val>
                                            <p:strVal val="#ppt_w"/>
                                          </p:val>
                                        </p:tav>
                                      </p:tavLst>
                                    </p:anim>
                                    <p:anim calcmode="lin" valueType="num">
                                      <p:cBhvr>
                                        <p:cTn id="37" dur="500" fill="hold"/>
                                        <p:tgtEl>
                                          <p:spTgt spid="43"/>
                                        </p:tgtEl>
                                        <p:attrNameLst>
                                          <p:attrName>ppt_h</p:attrName>
                                        </p:attrNameLst>
                                      </p:cBhvr>
                                      <p:tavLst>
                                        <p:tav tm="0">
                                          <p:val>
                                            <p:fltVal val="0"/>
                                          </p:val>
                                        </p:tav>
                                        <p:tav tm="100000">
                                          <p:val>
                                            <p:strVal val="#ppt_h"/>
                                          </p:val>
                                        </p:tav>
                                      </p:tavLst>
                                    </p:anim>
                                    <p:animEffect transition="in" filter="fade">
                                      <p:cBhvr>
                                        <p:cTn id="38" dur="500"/>
                                        <p:tgtEl>
                                          <p:spTgt spid="43"/>
                                        </p:tgtEl>
                                      </p:cBhvr>
                                    </p:animEffect>
                                  </p:childTnLst>
                                </p:cTn>
                              </p:par>
                              <p:par>
                                <p:cTn id="39" presetID="22" presetClass="entr" presetSubtype="8" fill="hold" grpId="0" nodeType="withEffect">
                                  <p:stCondLst>
                                    <p:cond delay="200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750"/>
                                        <p:tgtEl>
                                          <p:spTgt spid="51"/>
                                        </p:tgtEl>
                                      </p:cBhvr>
                                    </p:animEffect>
                                  </p:childTnLst>
                                </p:cTn>
                              </p:par>
                              <p:par>
                                <p:cTn id="42" presetID="22" presetClass="entr" presetSubtype="8" fill="hold" grpId="0" nodeType="withEffect">
                                  <p:stCondLst>
                                    <p:cond delay="200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750"/>
                                        <p:tgtEl>
                                          <p:spTgt spid="52"/>
                                        </p:tgtEl>
                                      </p:cBhvr>
                                    </p:animEffect>
                                  </p:childTnLst>
                                </p:cTn>
                              </p:par>
                              <p:par>
                                <p:cTn id="45" presetID="22" presetClass="entr" presetSubtype="8" fill="hold" grpId="0" nodeType="withEffect">
                                  <p:stCondLst>
                                    <p:cond delay="2000"/>
                                  </p:stCondLst>
                                  <p:childTnLst>
                                    <p:set>
                                      <p:cBhvr>
                                        <p:cTn id="46" dur="1" fill="hold">
                                          <p:stCondLst>
                                            <p:cond delay="0"/>
                                          </p:stCondLst>
                                        </p:cTn>
                                        <p:tgtEl>
                                          <p:spTgt spid="53"/>
                                        </p:tgtEl>
                                        <p:attrNameLst>
                                          <p:attrName>style.visibility</p:attrName>
                                        </p:attrNameLst>
                                      </p:cBhvr>
                                      <p:to>
                                        <p:strVal val="visible"/>
                                      </p:to>
                                    </p:set>
                                    <p:animEffect transition="in" filter="wipe(left)">
                                      <p:cBhvr>
                                        <p:cTn id="47" dur="750"/>
                                        <p:tgtEl>
                                          <p:spTgt spid="53"/>
                                        </p:tgtEl>
                                      </p:cBhvr>
                                    </p:animEffect>
                                  </p:childTnLst>
                                </p:cTn>
                              </p:par>
                              <p:par>
                                <p:cTn id="48" presetID="22" presetClass="entr" presetSubtype="8" fill="hold" grpId="0" nodeType="withEffect">
                                  <p:stCondLst>
                                    <p:cond delay="2000"/>
                                  </p:stCondLst>
                                  <p:childTnLst>
                                    <p:set>
                                      <p:cBhvr>
                                        <p:cTn id="49" dur="1" fill="hold">
                                          <p:stCondLst>
                                            <p:cond delay="0"/>
                                          </p:stCondLst>
                                        </p:cTn>
                                        <p:tgtEl>
                                          <p:spTgt spid="54"/>
                                        </p:tgtEl>
                                        <p:attrNameLst>
                                          <p:attrName>style.visibility</p:attrName>
                                        </p:attrNameLst>
                                      </p:cBhvr>
                                      <p:to>
                                        <p:strVal val="visible"/>
                                      </p:to>
                                    </p:set>
                                    <p:animEffect transition="in" filter="wipe(left)">
                                      <p:cBhvr>
                                        <p:cTn id="50" dur="750"/>
                                        <p:tgtEl>
                                          <p:spTgt spid="54"/>
                                        </p:tgtEl>
                                      </p:cBhvr>
                                    </p:animEffect>
                                  </p:childTnLst>
                                </p:cTn>
                              </p:par>
                              <p:par>
                                <p:cTn id="51" presetID="22" presetClass="entr" presetSubtype="2" fill="hold" grpId="0" nodeType="withEffect">
                                  <p:stCondLst>
                                    <p:cond delay="2000"/>
                                  </p:stCondLst>
                                  <p:childTnLst>
                                    <p:set>
                                      <p:cBhvr>
                                        <p:cTn id="52" dur="1" fill="hold">
                                          <p:stCondLst>
                                            <p:cond delay="0"/>
                                          </p:stCondLst>
                                        </p:cTn>
                                        <p:tgtEl>
                                          <p:spTgt spid="55"/>
                                        </p:tgtEl>
                                        <p:attrNameLst>
                                          <p:attrName>style.visibility</p:attrName>
                                        </p:attrNameLst>
                                      </p:cBhvr>
                                      <p:to>
                                        <p:strVal val="visible"/>
                                      </p:to>
                                    </p:set>
                                    <p:animEffect transition="in" filter="wipe(right)">
                                      <p:cBhvr>
                                        <p:cTn id="53" dur="750"/>
                                        <p:tgtEl>
                                          <p:spTgt spid="55"/>
                                        </p:tgtEl>
                                      </p:cBhvr>
                                    </p:animEffect>
                                  </p:childTnLst>
                                </p:cTn>
                              </p:par>
                              <p:par>
                                <p:cTn id="54" presetID="22" presetClass="entr" presetSubtype="2" fill="hold" grpId="0" nodeType="withEffect">
                                  <p:stCondLst>
                                    <p:cond delay="2000"/>
                                  </p:stCondLst>
                                  <p:childTnLst>
                                    <p:set>
                                      <p:cBhvr>
                                        <p:cTn id="55" dur="1" fill="hold">
                                          <p:stCondLst>
                                            <p:cond delay="0"/>
                                          </p:stCondLst>
                                        </p:cTn>
                                        <p:tgtEl>
                                          <p:spTgt spid="56"/>
                                        </p:tgtEl>
                                        <p:attrNameLst>
                                          <p:attrName>style.visibility</p:attrName>
                                        </p:attrNameLst>
                                      </p:cBhvr>
                                      <p:to>
                                        <p:strVal val="visible"/>
                                      </p:to>
                                    </p:set>
                                    <p:animEffect transition="in" filter="wipe(right)">
                                      <p:cBhvr>
                                        <p:cTn id="56" dur="750"/>
                                        <p:tgtEl>
                                          <p:spTgt spid="56"/>
                                        </p:tgtEl>
                                      </p:cBhvr>
                                    </p:animEffect>
                                  </p:childTnLst>
                                </p:cTn>
                              </p:par>
                              <p:par>
                                <p:cTn id="57" presetID="22" presetClass="entr" presetSubtype="2" fill="hold" grpId="0" nodeType="withEffect">
                                  <p:stCondLst>
                                    <p:cond delay="2000"/>
                                  </p:stCondLst>
                                  <p:childTnLst>
                                    <p:set>
                                      <p:cBhvr>
                                        <p:cTn id="58" dur="1" fill="hold">
                                          <p:stCondLst>
                                            <p:cond delay="0"/>
                                          </p:stCondLst>
                                        </p:cTn>
                                        <p:tgtEl>
                                          <p:spTgt spid="57"/>
                                        </p:tgtEl>
                                        <p:attrNameLst>
                                          <p:attrName>style.visibility</p:attrName>
                                        </p:attrNameLst>
                                      </p:cBhvr>
                                      <p:to>
                                        <p:strVal val="visible"/>
                                      </p:to>
                                    </p:set>
                                    <p:animEffect transition="in" filter="wipe(right)">
                                      <p:cBhvr>
                                        <p:cTn id="59" dur="750"/>
                                        <p:tgtEl>
                                          <p:spTgt spid="57"/>
                                        </p:tgtEl>
                                      </p:cBhvr>
                                    </p:animEffect>
                                  </p:childTnLst>
                                </p:cTn>
                              </p:par>
                              <p:par>
                                <p:cTn id="60" presetID="22" presetClass="entr" presetSubtype="2" fill="hold" grpId="0" nodeType="withEffect">
                                  <p:stCondLst>
                                    <p:cond delay="2000"/>
                                  </p:stCondLst>
                                  <p:childTnLst>
                                    <p:set>
                                      <p:cBhvr>
                                        <p:cTn id="61" dur="1" fill="hold">
                                          <p:stCondLst>
                                            <p:cond delay="0"/>
                                          </p:stCondLst>
                                        </p:cTn>
                                        <p:tgtEl>
                                          <p:spTgt spid="58"/>
                                        </p:tgtEl>
                                        <p:attrNameLst>
                                          <p:attrName>style.visibility</p:attrName>
                                        </p:attrNameLst>
                                      </p:cBhvr>
                                      <p:to>
                                        <p:strVal val="visible"/>
                                      </p:to>
                                    </p:set>
                                    <p:animEffect transition="in" filter="wipe(right)">
                                      <p:cBhvr>
                                        <p:cTn id="62" dur="75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29665" y="587375"/>
            <a:ext cx="10635615" cy="76200"/>
          </a:xfrm>
          <a:prstGeom prst="rect">
            <a:avLst/>
          </a:prstGeom>
          <a:solidFill>
            <a:srgbClr val="C0000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TextBox 80"/>
          <p:cNvSpPr txBox="1"/>
          <p:nvPr/>
        </p:nvSpPr>
        <p:spPr>
          <a:xfrm>
            <a:off x="1792061" y="177509"/>
            <a:ext cx="2082800" cy="396240"/>
          </a:xfrm>
          <a:prstGeom prst="rect">
            <a:avLst/>
          </a:prstGeom>
          <a:noFill/>
        </p:spPr>
        <p:txBody>
          <a:bodyPr wrap="none" rtlCol="0">
            <a:spAutoFit/>
          </a:bodyPr>
          <a:lstStyle/>
          <a:p>
            <a:pPr algn="l"/>
            <a:r>
              <a:rPr lang="zh-CN" altLang="en-US" sz="1865" b="1" dirty="0">
                <a:solidFill>
                  <a:schemeClr val="tx1"/>
                </a:solidFill>
                <a:latin typeface="微软雅黑" panose="020B0503020204020204" charset="-122"/>
                <a:ea typeface="微软雅黑" panose="020B0503020204020204" charset="-122"/>
              </a:rPr>
              <a:t>单击此处添加标题</a:t>
            </a:r>
          </a:p>
        </p:txBody>
      </p:sp>
      <p:pic>
        <p:nvPicPr>
          <p:cNvPr id="6" name="图片 5" descr="73505ba80e876ae30fc0b50fc70d70a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7" name="TextBox 6"/>
          <p:cNvSpPr txBox="1"/>
          <p:nvPr/>
        </p:nvSpPr>
        <p:spPr>
          <a:xfrm>
            <a:off x="1277546" y="3412245"/>
            <a:ext cx="3466672"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输入你的文字输入你的文字输入你的文字 输入你的文字 输入你的文字 输入你的文字 </a:t>
            </a:r>
          </a:p>
        </p:txBody>
      </p:sp>
      <p:sp>
        <p:nvSpPr>
          <p:cNvPr id="13" name="TextBox 12"/>
          <p:cNvSpPr txBox="1"/>
          <p:nvPr/>
        </p:nvSpPr>
        <p:spPr>
          <a:xfrm>
            <a:off x="7345279" y="2205894"/>
            <a:ext cx="3551328"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输入你的文字输入你的文字输入你的文字 输入你的文字 输入你的文字 输入你的文字 </a:t>
            </a:r>
          </a:p>
        </p:txBody>
      </p:sp>
      <p:sp>
        <p:nvSpPr>
          <p:cNvPr id="34" name="TextBox 33"/>
          <p:cNvSpPr txBox="1"/>
          <p:nvPr/>
        </p:nvSpPr>
        <p:spPr>
          <a:xfrm>
            <a:off x="7345279" y="4514893"/>
            <a:ext cx="3551328"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输入你的文字输入你的文字 输入你的文字 输入你的文字 输入你的文字输入你的文字输入你的文字 输入你的文字 输入你的文字 输入你的文字 </a:t>
            </a:r>
          </a:p>
        </p:txBody>
      </p:sp>
      <p:sp>
        <p:nvSpPr>
          <p:cNvPr id="35" name="矩形 34"/>
          <p:cNvSpPr/>
          <p:nvPr/>
        </p:nvSpPr>
        <p:spPr>
          <a:xfrm>
            <a:off x="10932587" y="2246107"/>
            <a:ext cx="59259" cy="116614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8" name="矩形 37"/>
          <p:cNvSpPr/>
          <p:nvPr/>
        </p:nvSpPr>
        <p:spPr>
          <a:xfrm>
            <a:off x="10932587" y="4514893"/>
            <a:ext cx="59259" cy="116614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9" name="矩形 38"/>
          <p:cNvSpPr/>
          <p:nvPr/>
        </p:nvSpPr>
        <p:spPr>
          <a:xfrm>
            <a:off x="1205588" y="3484203"/>
            <a:ext cx="71958" cy="143704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2" name="矩形 41"/>
          <p:cNvSpPr/>
          <p:nvPr/>
        </p:nvSpPr>
        <p:spPr>
          <a:xfrm>
            <a:off x="3120934" y="3016478"/>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43" name="矩形 42"/>
          <p:cNvSpPr/>
          <p:nvPr/>
        </p:nvSpPr>
        <p:spPr>
          <a:xfrm>
            <a:off x="7345279" y="1818593"/>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sp>
        <p:nvSpPr>
          <p:cNvPr id="44" name="矩形 43"/>
          <p:cNvSpPr/>
          <p:nvPr/>
        </p:nvSpPr>
        <p:spPr>
          <a:xfrm>
            <a:off x="7345279" y="4108543"/>
            <a:ext cx="1790479"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微软雅黑" panose="020B0503020204020204" charset="-122"/>
                <a:ea typeface="微软雅黑" panose="020B0503020204020204" charset="-122"/>
                <a:cs typeface="+mn-cs"/>
              </a:rPr>
              <a:t>添加小标题</a:t>
            </a:r>
          </a:p>
        </p:txBody>
      </p:sp>
      <p:grpSp>
        <p:nvGrpSpPr>
          <p:cNvPr id="2" name="组合 1"/>
          <p:cNvGrpSpPr/>
          <p:nvPr/>
        </p:nvGrpSpPr>
        <p:grpSpPr>
          <a:xfrm rot="-2342467">
            <a:off x="4128343" y="2165683"/>
            <a:ext cx="3197889" cy="3284661"/>
            <a:chOff x="2478838" y="987574"/>
            <a:chExt cx="2765864" cy="2841105"/>
          </a:xfrm>
          <a:gradFill>
            <a:gsLst>
              <a:gs pos="0">
                <a:srgbClr val="E30000"/>
              </a:gs>
              <a:gs pos="100000">
                <a:srgbClr val="760303"/>
              </a:gs>
            </a:gsLst>
            <a:path path="circle">
              <a:fillToRect t="100000" r="100000"/>
            </a:path>
            <a:tileRect l="-100000" b="-100000"/>
          </a:gradFill>
        </p:grpSpPr>
        <p:sp>
          <p:nvSpPr>
            <p:cNvPr id="4" name="空心弧 3"/>
            <p:cNvSpPr/>
            <p:nvPr/>
          </p:nvSpPr>
          <p:spPr>
            <a:xfrm rot="21348216">
              <a:off x="3923928" y="987574"/>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空心弧 31"/>
            <p:cNvSpPr/>
            <p:nvPr/>
          </p:nvSpPr>
          <p:spPr>
            <a:xfrm rot="6234397" flipH="1">
              <a:off x="3593014" y="2127233"/>
              <a:ext cx="1320774" cy="1320774"/>
            </a:xfrm>
            <a:prstGeom prst="blockArc">
              <a:avLst>
                <a:gd name="adj1" fmla="val 7805638"/>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3" name="空心弧 32"/>
            <p:cNvSpPr/>
            <p:nvPr/>
          </p:nvSpPr>
          <p:spPr>
            <a:xfrm rot="20268222">
              <a:off x="2478838" y="2507905"/>
              <a:ext cx="1320774" cy="1320774"/>
            </a:xfrm>
            <a:prstGeom prst="blockArc">
              <a:avLst>
                <a:gd name="adj1" fmla="val 7357405"/>
                <a:gd name="adj2" fmla="val 202319"/>
                <a:gd name="adj3" fmla="val 94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48" name="组合 47"/>
          <p:cNvGrpSpPr>
            <a:grpSpLocks noChangeAspect="1"/>
          </p:cNvGrpSpPr>
          <p:nvPr/>
        </p:nvGrpSpPr>
        <p:grpSpPr>
          <a:xfrm>
            <a:off x="5701397" y="3496086"/>
            <a:ext cx="859984" cy="644567"/>
            <a:chOff x="7419975" y="776288"/>
            <a:chExt cx="811213" cy="608013"/>
          </a:xfrm>
          <a:gradFill>
            <a:gsLst>
              <a:gs pos="0">
                <a:srgbClr val="E30000"/>
              </a:gs>
              <a:gs pos="100000">
                <a:srgbClr val="760303"/>
              </a:gs>
            </a:gsLst>
            <a:path path="circle">
              <a:fillToRect t="100000" r="100000"/>
            </a:path>
            <a:tileRect l="-100000" b="-100000"/>
          </a:gradFill>
        </p:grpSpPr>
        <p:sp>
          <p:nvSpPr>
            <p:cNvPr id="49" name="Freeform 49"/>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0"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1" name="Freeform 51"/>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52" name="Freeform 375"/>
          <p:cNvSpPr>
            <a:spLocks noEditPoints="1"/>
          </p:cNvSpPr>
          <p:nvPr/>
        </p:nvSpPr>
        <p:spPr bwMode="auto">
          <a:xfrm>
            <a:off x="5527288" y="2195313"/>
            <a:ext cx="713229" cy="683600"/>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53" name="组合 52"/>
          <p:cNvGrpSpPr>
            <a:grpSpLocks noChangeAspect="1"/>
          </p:cNvGrpSpPr>
          <p:nvPr/>
        </p:nvGrpSpPr>
        <p:grpSpPr>
          <a:xfrm>
            <a:off x="5328610" y="4704938"/>
            <a:ext cx="800604" cy="623388"/>
            <a:chOff x="4265839" y="-1204913"/>
            <a:chExt cx="809399" cy="630238"/>
          </a:xfrm>
          <a:gradFill>
            <a:gsLst>
              <a:gs pos="0">
                <a:srgbClr val="E30000"/>
              </a:gs>
              <a:gs pos="100000">
                <a:srgbClr val="760303"/>
              </a:gs>
            </a:gsLst>
            <a:path path="circle">
              <a:fillToRect t="100000" r="100000"/>
            </a:path>
            <a:tileRect l="-100000" b="-100000"/>
          </a:gradFill>
        </p:grpSpPr>
        <p:sp>
          <p:nvSpPr>
            <p:cNvPr id="54" name="Freeform 6"/>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7"/>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6" name="Freeform 8"/>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7" name="Freeform 9"/>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8" name="Freeform 10"/>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37" name="矩形 36"/>
          <p:cNvSpPr/>
          <p:nvPr/>
        </p:nvSpPr>
        <p:spPr>
          <a:xfrm>
            <a:off x="1353" y="6692674"/>
            <a:ext cx="9407423" cy="165080"/>
          </a:xfrm>
          <a:prstGeom prst="rect">
            <a:avLst/>
          </a:prstGeom>
          <a:gradFill>
            <a:gsLst>
              <a:gs pos="0">
                <a:srgbClr val="E30000"/>
              </a:gs>
              <a:gs pos="100000">
                <a:srgbClr val="760303"/>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40" name="矩形 39"/>
          <p:cNvSpPr/>
          <p:nvPr/>
        </p:nvSpPr>
        <p:spPr>
          <a:xfrm>
            <a:off x="8879674" y="6692674"/>
            <a:ext cx="3322756" cy="165080"/>
          </a:xfrm>
          <a:prstGeom prst="rect">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31" presetClass="entr" presetSubtype="0" fill="hold" nodeType="withEffect">
                                  <p:stCondLst>
                                    <p:cond delay="750"/>
                                  </p:stCondLst>
                                  <p:childTnLst>
                                    <p:set>
                                      <p:cBhvr>
                                        <p:cTn id="9" dur="1" fill="hold">
                                          <p:stCondLst>
                                            <p:cond delay="0"/>
                                          </p:stCondLst>
                                        </p:cTn>
                                        <p:tgtEl>
                                          <p:spTgt spid="2"/>
                                        </p:tgtEl>
                                        <p:attrNameLst>
                                          <p:attrName>style.visibility</p:attrName>
                                        </p:attrNameLst>
                                      </p:cBhvr>
                                      <p:to>
                                        <p:strVal val="visible"/>
                                      </p:to>
                                    </p:set>
                                    <p:anim calcmode="lin" valueType="num">
                                      <p:cBhvr>
                                        <p:cTn id="10" dur="750" fill="hold"/>
                                        <p:tgtEl>
                                          <p:spTgt spid="2"/>
                                        </p:tgtEl>
                                        <p:attrNameLst>
                                          <p:attrName>ppt_w</p:attrName>
                                        </p:attrNameLst>
                                      </p:cBhvr>
                                      <p:tavLst>
                                        <p:tav tm="0">
                                          <p:val>
                                            <p:fltVal val="0"/>
                                          </p:val>
                                        </p:tav>
                                        <p:tav tm="100000">
                                          <p:val>
                                            <p:strVal val="#ppt_w"/>
                                          </p:val>
                                        </p:tav>
                                      </p:tavLst>
                                    </p:anim>
                                    <p:anim calcmode="lin" valueType="num">
                                      <p:cBhvr>
                                        <p:cTn id="11" dur="750" fill="hold"/>
                                        <p:tgtEl>
                                          <p:spTgt spid="2"/>
                                        </p:tgtEl>
                                        <p:attrNameLst>
                                          <p:attrName>ppt_h</p:attrName>
                                        </p:attrNameLst>
                                      </p:cBhvr>
                                      <p:tavLst>
                                        <p:tav tm="0">
                                          <p:val>
                                            <p:fltVal val="0"/>
                                          </p:val>
                                        </p:tav>
                                        <p:tav tm="100000">
                                          <p:val>
                                            <p:strVal val="#ppt_h"/>
                                          </p:val>
                                        </p:tav>
                                      </p:tavLst>
                                    </p:anim>
                                    <p:anim calcmode="lin" valueType="num">
                                      <p:cBhvr>
                                        <p:cTn id="12" dur="750" fill="hold"/>
                                        <p:tgtEl>
                                          <p:spTgt spid="2"/>
                                        </p:tgtEl>
                                        <p:attrNameLst>
                                          <p:attrName>style.rotation</p:attrName>
                                        </p:attrNameLst>
                                      </p:cBhvr>
                                      <p:tavLst>
                                        <p:tav tm="0">
                                          <p:val>
                                            <p:fltVal val="90"/>
                                          </p:val>
                                        </p:tav>
                                        <p:tav tm="100000">
                                          <p:val>
                                            <p:fltVal val="0"/>
                                          </p:val>
                                        </p:tav>
                                      </p:tavLst>
                                    </p:anim>
                                    <p:animEffect transition="in" filter="fade">
                                      <p:cBhvr>
                                        <p:cTn id="13" dur="750"/>
                                        <p:tgtEl>
                                          <p:spTgt spid="2"/>
                                        </p:tgtEl>
                                      </p:cBhvr>
                                    </p:animEffect>
                                  </p:childTnLst>
                                </p:cTn>
                              </p:par>
                              <p:par>
                                <p:cTn id="14" presetID="42" presetClass="entr" presetSubtype="0" fill="hold" nodeType="withEffect">
                                  <p:stCondLst>
                                    <p:cond delay="150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anim calcmode="lin" valueType="num">
                                      <p:cBhvr>
                                        <p:cTn id="17" dur="750" fill="hold"/>
                                        <p:tgtEl>
                                          <p:spTgt spid="52"/>
                                        </p:tgtEl>
                                        <p:attrNameLst>
                                          <p:attrName>ppt_x</p:attrName>
                                        </p:attrNameLst>
                                      </p:cBhvr>
                                      <p:tavLst>
                                        <p:tav tm="0">
                                          <p:val>
                                            <p:strVal val="#ppt_x"/>
                                          </p:val>
                                        </p:tav>
                                        <p:tav tm="100000">
                                          <p:val>
                                            <p:strVal val="#ppt_x"/>
                                          </p:val>
                                        </p:tav>
                                      </p:tavLst>
                                    </p:anim>
                                    <p:anim calcmode="lin" valueType="num">
                                      <p:cBhvr>
                                        <p:cTn id="18" dur="750" fill="hold"/>
                                        <p:tgtEl>
                                          <p:spTgt spid="5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50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750"/>
                                        <p:tgtEl>
                                          <p:spTgt spid="48"/>
                                        </p:tgtEl>
                                      </p:cBhvr>
                                    </p:animEffect>
                                    <p:anim calcmode="lin" valueType="num">
                                      <p:cBhvr>
                                        <p:cTn id="22" dur="750" fill="hold"/>
                                        <p:tgtEl>
                                          <p:spTgt spid="48"/>
                                        </p:tgtEl>
                                        <p:attrNameLst>
                                          <p:attrName>ppt_x</p:attrName>
                                        </p:attrNameLst>
                                      </p:cBhvr>
                                      <p:tavLst>
                                        <p:tav tm="0">
                                          <p:val>
                                            <p:strVal val="#ppt_x"/>
                                          </p:val>
                                        </p:tav>
                                        <p:tav tm="100000">
                                          <p:val>
                                            <p:strVal val="#ppt_x"/>
                                          </p:val>
                                        </p:tav>
                                      </p:tavLst>
                                    </p:anim>
                                    <p:anim calcmode="lin" valueType="num">
                                      <p:cBhvr>
                                        <p:cTn id="23" dur="750" fill="hold"/>
                                        <p:tgtEl>
                                          <p:spTgt spid="4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50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750"/>
                                        <p:tgtEl>
                                          <p:spTgt spid="53"/>
                                        </p:tgtEl>
                                      </p:cBhvr>
                                    </p:animEffect>
                                    <p:anim calcmode="lin" valueType="num">
                                      <p:cBhvr>
                                        <p:cTn id="27" dur="750" fill="hold"/>
                                        <p:tgtEl>
                                          <p:spTgt spid="53"/>
                                        </p:tgtEl>
                                        <p:attrNameLst>
                                          <p:attrName>ppt_x</p:attrName>
                                        </p:attrNameLst>
                                      </p:cBhvr>
                                      <p:tavLst>
                                        <p:tav tm="0">
                                          <p:val>
                                            <p:strVal val="#ppt_x"/>
                                          </p:val>
                                        </p:tav>
                                        <p:tav tm="100000">
                                          <p:val>
                                            <p:strVal val="#ppt_x"/>
                                          </p:val>
                                        </p:tav>
                                      </p:tavLst>
                                    </p:anim>
                                    <p:anim calcmode="lin" valueType="num">
                                      <p:cBhvr>
                                        <p:cTn id="28" dur="750" fill="hold"/>
                                        <p:tgtEl>
                                          <p:spTgt spid="53"/>
                                        </p:tgtEl>
                                        <p:attrNameLst>
                                          <p:attrName>ppt_y</p:attrName>
                                        </p:attrNameLst>
                                      </p:cBhvr>
                                      <p:tavLst>
                                        <p:tav tm="0">
                                          <p:val>
                                            <p:strVal val="#ppt_y+.1"/>
                                          </p:val>
                                        </p:tav>
                                        <p:tav tm="100000">
                                          <p:val>
                                            <p:strVal val="#ppt_y"/>
                                          </p:val>
                                        </p:tav>
                                      </p:tavLst>
                                    </p:anim>
                                  </p:childTnLst>
                                </p:cTn>
                              </p:par>
                              <p:par>
                                <p:cTn id="29" presetID="22" presetClass="entr" presetSubtype="8" fill="hold" grpId="0" nodeType="withEffect">
                                  <p:stCondLst>
                                    <p:cond delay="225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22" presetClass="entr" presetSubtype="8" fill="hold" grpId="0" nodeType="withEffect">
                                  <p:stCondLst>
                                    <p:cond delay="225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par>
                                <p:cTn id="35" presetID="22" presetClass="entr" presetSubtype="4" fill="hold" grpId="0" nodeType="withEffect">
                                  <p:stCondLst>
                                    <p:cond delay="275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par>
                                <p:cTn id="38" presetID="22" presetClass="entr" presetSubtype="4" fill="hold" grpId="0" nodeType="withEffect">
                                  <p:stCondLst>
                                    <p:cond delay="275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par>
                                <p:cTn id="41" presetID="22" presetClass="entr" presetSubtype="8" fill="hold" grpId="0" nodeType="withEffect">
                                  <p:stCondLst>
                                    <p:cond delay="225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par>
                                <p:cTn id="44" presetID="22" presetClass="entr" presetSubtype="8" fill="hold" grpId="0" nodeType="withEffect">
                                  <p:stCondLst>
                                    <p:cond delay="2250"/>
                                  </p:stCondLst>
                                  <p:childTnLst>
                                    <p:set>
                                      <p:cBhvr>
                                        <p:cTn id="45" dur="1" fill="hold">
                                          <p:stCondLst>
                                            <p:cond delay="0"/>
                                          </p:stCondLst>
                                        </p:cTn>
                                        <p:tgtEl>
                                          <p:spTgt spid="44"/>
                                        </p:tgtEl>
                                        <p:attrNameLst>
                                          <p:attrName>style.visibility</p:attrName>
                                        </p:attrNameLst>
                                      </p:cBhvr>
                                      <p:to>
                                        <p:strVal val="visible"/>
                                      </p:to>
                                    </p:set>
                                    <p:animEffect transition="in" filter="wipe(left)">
                                      <p:cBhvr>
                                        <p:cTn id="46" dur="500"/>
                                        <p:tgtEl>
                                          <p:spTgt spid="44"/>
                                        </p:tgtEl>
                                      </p:cBhvr>
                                    </p:animEffect>
                                  </p:childTnLst>
                                </p:cTn>
                              </p:par>
                              <p:par>
                                <p:cTn id="47" presetID="22" presetClass="entr" presetSubtype="2" fill="hold" grpId="0" nodeType="withEffect">
                                  <p:stCondLst>
                                    <p:cond delay="2250"/>
                                  </p:stCondLst>
                                  <p:childTnLst>
                                    <p:set>
                                      <p:cBhvr>
                                        <p:cTn id="48" dur="1" fill="hold">
                                          <p:stCondLst>
                                            <p:cond delay="0"/>
                                          </p:stCondLst>
                                        </p:cTn>
                                        <p:tgtEl>
                                          <p:spTgt spid="7"/>
                                        </p:tgtEl>
                                        <p:attrNameLst>
                                          <p:attrName>style.visibility</p:attrName>
                                        </p:attrNameLst>
                                      </p:cBhvr>
                                      <p:to>
                                        <p:strVal val="visible"/>
                                      </p:to>
                                    </p:set>
                                    <p:animEffect transition="in" filter="wipe(right)">
                                      <p:cBhvr>
                                        <p:cTn id="49" dur="500"/>
                                        <p:tgtEl>
                                          <p:spTgt spid="7"/>
                                        </p:tgtEl>
                                      </p:cBhvr>
                                    </p:animEffect>
                                  </p:childTnLst>
                                </p:cTn>
                              </p:par>
                              <p:par>
                                <p:cTn id="50" presetID="22" presetClass="entr" presetSubtype="4" fill="hold" grpId="0" nodeType="withEffect">
                                  <p:stCondLst>
                                    <p:cond delay="2750"/>
                                  </p:stCondLst>
                                  <p:childTnLst>
                                    <p:set>
                                      <p:cBhvr>
                                        <p:cTn id="51" dur="1" fill="hold">
                                          <p:stCondLst>
                                            <p:cond delay="0"/>
                                          </p:stCondLst>
                                        </p:cTn>
                                        <p:tgtEl>
                                          <p:spTgt spid="39"/>
                                        </p:tgtEl>
                                        <p:attrNameLst>
                                          <p:attrName>style.visibility</p:attrName>
                                        </p:attrNameLst>
                                      </p:cBhvr>
                                      <p:to>
                                        <p:strVal val="visible"/>
                                      </p:to>
                                    </p:set>
                                    <p:animEffect transition="in" filter="wipe(down)">
                                      <p:cBhvr>
                                        <p:cTn id="52" dur="500"/>
                                        <p:tgtEl>
                                          <p:spTgt spid="39"/>
                                        </p:tgtEl>
                                      </p:cBhvr>
                                    </p:animEffect>
                                  </p:childTnLst>
                                </p:cTn>
                              </p:par>
                              <p:par>
                                <p:cTn id="53" presetID="22" presetClass="entr" presetSubtype="2" fill="hold" grpId="0" nodeType="withEffect">
                                  <p:stCondLst>
                                    <p:cond delay="2250"/>
                                  </p:stCondLst>
                                  <p:childTnLst>
                                    <p:set>
                                      <p:cBhvr>
                                        <p:cTn id="54" dur="1" fill="hold">
                                          <p:stCondLst>
                                            <p:cond delay="0"/>
                                          </p:stCondLst>
                                        </p:cTn>
                                        <p:tgtEl>
                                          <p:spTgt spid="42"/>
                                        </p:tgtEl>
                                        <p:attrNameLst>
                                          <p:attrName>style.visibility</p:attrName>
                                        </p:attrNameLst>
                                      </p:cBhvr>
                                      <p:to>
                                        <p:strVal val="visible"/>
                                      </p:to>
                                    </p:set>
                                    <p:animEffect transition="in" filter="wipe(right)">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7" grpId="0"/>
      <p:bldP spid="13" grpId="0"/>
      <p:bldP spid="34" grpId="0"/>
      <p:bldP spid="35" grpId="0" bldLvl="0" animBg="1"/>
      <p:bldP spid="38" grpId="0" bldLvl="0" animBg="1"/>
      <p:bldP spid="39" grpId="0" bldLvl="0" animBg="1"/>
      <p:bldP spid="42" grpId="0"/>
      <p:bldP spid="43"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5339c1779a9304159bc2316ecf7495a"/>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575" y="-1433830"/>
            <a:ext cx="12158345" cy="8282305"/>
          </a:xfrm>
          <a:prstGeom prst="rect">
            <a:avLst/>
          </a:prstGeom>
        </p:spPr>
      </p:pic>
      <p:pic>
        <p:nvPicPr>
          <p:cNvPr id="3" name="图片 2" descr="a2ea6f850d8bafbeae5d4432ac04766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75" y="3705860"/>
            <a:ext cx="12158345" cy="3200400"/>
          </a:xfrm>
          <a:prstGeom prst="rect">
            <a:avLst/>
          </a:prstGeom>
        </p:spPr>
      </p:pic>
      <p:pic>
        <p:nvPicPr>
          <p:cNvPr id="6" name="图片 5" descr="73505ba80e876ae30fc0b50fc70d70a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70" y="-15240"/>
            <a:ext cx="1979295" cy="1080135"/>
          </a:xfrm>
          <a:prstGeom prst="rect">
            <a:avLst/>
          </a:prstGeom>
        </p:spPr>
      </p:pic>
      <p:sp>
        <p:nvSpPr>
          <p:cNvPr id="147" name="Rounded Rectangle 4"/>
          <p:cNvSpPr/>
          <p:nvPr/>
        </p:nvSpPr>
        <p:spPr>
          <a:xfrm>
            <a:off x="5669280" y="1595755"/>
            <a:ext cx="1097280" cy="109728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TextBox 63"/>
          <p:cNvSpPr txBox="1"/>
          <p:nvPr/>
        </p:nvSpPr>
        <p:spPr>
          <a:xfrm>
            <a:off x="5430520" y="297359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65" name="TextBox 64"/>
          <p:cNvSpPr txBox="1"/>
          <p:nvPr/>
        </p:nvSpPr>
        <p:spPr>
          <a:xfrm>
            <a:off x="4741731" y="3287614"/>
            <a:ext cx="2779659" cy="461665"/>
          </a:xfrm>
          <a:prstGeom prst="rect">
            <a:avLst/>
          </a:prstGeom>
          <a:noFill/>
        </p:spPr>
        <p:txBody>
          <a:bodyPr wrap="square" rtlCol="0">
            <a:spAutoFit/>
          </a:bodyPr>
          <a:lstStyle/>
          <a:p>
            <a:pPr algn="ct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 name="Rounded Rectangle 4"/>
          <p:cNvSpPr/>
          <p:nvPr/>
        </p:nvSpPr>
        <p:spPr>
          <a:xfrm>
            <a:off x="5582920" y="1693545"/>
            <a:ext cx="1097280" cy="109728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 name="TextBox 63"/>
          <p:cNvSpPr txBox="1"/>
          <p:nvPr/>
        </p:nvSpPr>
        <p:spPr>
          <a:xfrm>
            <a:off x="5697220" y="1912620"/>
            <a:ext cx="868680" cy="659130"/>
          </a:xfrm>
          <a:prstGeom prst="rect">
            <a:avLst/>
          </a:prstGeom>
          <a:noFill/>
        </p:spPr>
        <p:txBody>
          <a:bodyPr wrap="none" rtlCol="0">
            <a:spAutoFit/>
          </a:bodyPr>
          <a:lstStyle/>
          <a:p>
            <a:pPr algn="ctr"/>
            <a:r>
              <a:rPr lang="en-US" altLang="zh-CN" b="1" dirty="0">
                <a:solidFill>
                  <a:schemeClr val="bg1"/>
                </a:solidFill>
                <a:latin typeface="微软雅黑" panose="020B0503020204020204" charset="-122"/>
                <a:ea typeface="微软雅黑" panose="020B0503020204020204" charset="-122"/>
              </a:rPr>
              <a:t>02</a:t>
            </a:r>
          </a:p>
          <a:p>
            <a:pPr algn="ctr"/>
            <a:r>
              <a:rPr lang="zh-CN" altLang="en-US" b="1" dirty="0">
                <a:solidFill>
                  <a:schemeClr val="bg1"/>
                </a:solidFill>
                <a:latin typeface="微软雅黑" panose="020B0503020204020204" charset="-122"/>
                <a:ea typeface="微软雅黑" panose="020B0503020204020204" charset="-122"/>
              </a:rPr>
              <a:t>第二章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500"/>
                                        <p:tgtEl>
                                          <p:spTgt spid="6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3725</Words>
  <Application>Microsoft Office PowerPoint</Application>
  <PresentationFormat>自定义</PresentationFormat>
  <Paragraphs>257</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长征精神</dc:title>
  <dc:creator>第一PPT</dc:creator>
  <cp:keywords>www.1ppt.com</cp:keywords>
  <cp:lastModifiedBy>Windows User</cp:lastModifiedBy>
  <cp:revision>7</cp:revision>
  <dcterms:created xsi:type="dcterms:W3CDTF">2017-02-11T07:20:00Z</dcterms:created>
  <dcterms:modified xsi:type="dcterms:W3CDTF">2019-05-05T07:27:04Z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