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7" r:id="rId4"/>
    <p:sldId id="258" r:id="rId5"/>
    <p:sldId id="259" r:id="rId6"/>
    <p:sldId id="260" r:id="rId7"/>
    <p:sldId id="261" r:id="rId8"/>
    <p:sldId id="263" r:id="rId9"/>
    <p:sldId id="262" r:id="rId10"/>
    <p:sldId id="264" r:id="rId11"/>
    <p:sldId id="265" r:id="rId12"/>
    <p:sldId id="266" r:id="rId13"/>
    <p:sldId id="267" r:id="rId14"/>
    <p:sldId id="269" r:id="rId15"/>
    <p:sldId id="268" r:id="rId16"/>
    <p:sldId id="270" r:id="rId17"/>
    <p:sldId id="271" r:id="rId18"/>
    <p:sldId id="272" r:id="rId19"/>
    <p:sldId id="274" r:id="rId20"/>
    <p:sldId id="275" r:id="rId21"/>
    <p:sldId id="273" r:id="rId22"/>
    <p:sldId id="276" r:id="rId23"/>
    <p:sldId id="277" r:id="rId24"/>
    <p:sldId id="278" r:id="rId25"/>
    <p:sldId id="279"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0964"/>
    <a:srgbClr val="7E7E7E"/>
    <a:srgbClr val="0545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doughnutChart>
        <c:varyColors val="1"/>
        <c:ser>
          <c:idx val="0"/>
          <c:order val="0"/>
          <c:tx>
            <c:strRef>
              <c:f>Sheet1!$B$1</c:f>
              <c:strCache>
                <c:ptCount val="1"/>
                <c:pt idx="0">
                  <c:v>Sales</c:v>
                </c:pt>
              </c:strCache>
            </c:strRef>
          </c:tx>
          <c:spPr>
            <a:effectLst>
              <a:outerShdw blurRad="203200" dist="152400" dir="2700000" algn="tl" rotWithShape="0">
                <a:prstClr val="black">
                  <a:alpha val="60000"/>
                </a:prstClr>
              </a:outerShdw>
            </a:effectLst>
          </c:spPr>
          <c:dPt>
            <c:idx val="0"/>
            <c:bubble3D val="0"/>
            <c:spPr>
              <a:solidFill>
                <a:srgbClr val="100964"/>
              </a:solidFill>
              <a:effectLst>
                <a:outerShdw blurRad="203200" dist="152400" dir="2700000" algn="tl" rotWithShape="0">
                  <a:prstClr val="black">
                    <a:alpha val="60000"/>
                  </a:prstClr>
                </a:outerShdw>
              </a:effectLst>
            </c:spPr>
          </c:dPt>
          <c:dPt>
            <c:idx val="1"/>
            <c:bubble3D val="0"/>
            <c:spPr>
              <a:solidFill>
                <a:srgbClr val="054583"/>
              </a:solidFill>
              <a:effectLst>
                <a:outerShdw blurRad="203200" dist="152400" dir="2700000" algn="tl" rotWithShape="0">
                  <a:prstClr val="black">
                    <a:alpha val="60000"/>
                  </a:prstClr>
                </a:outerShdw>
              </a:effectLst>
            </c:spPr>
          </c:dPt>
          <c:dPt>
            <c:idx val="2"/>
            <c:bubble3D val="0"/>
            <c:spPr>
              <a:solidFill>
                <a:schemeClr val="accent3"/>
              </a:solidFill>
              <a:effectLst>
                <a:outerShdw blurRad="203200" dist="152400" dir="2700000" algn="tl" rotWithShape="0">
                  <a:prstClr val="black">
                    <a:alpha val="60000"/>
                  </a:prstClr>
                </a:outerShdw>
              </a:effectLst>
            </c:spPr>
          </c:dPt>
          <c:dPt>
            <c:idx val="3"/>
            <c:bubble3D val="0"/>
            <c:spPr>
              <a:solidFill>
                <a:srgbClr val="054583"/>
              </a:solidFill>
              <a:effectLst>
                <a:outerShdw blurRad="203200" dist="152400" dir="2700000" algn="tl" rotWithShape="0">
                  <a:prstClr val="black">
                    <a:alpha val="60000"/>
                  </a:prstClr>
                </a:outerShdw>
              </a:effectLst>
            </c:spPr>
          </c:dPt>
          <c:cat>
            <c:strRef>
              <c:f>Sheet1!$A$2:$A$5</c:f>
              <c:strCache>
                <c:ptCount val="4"/>
                <c:pt idx="0">
                  <c:v>数据1</c:v>
                </c:pt>
                <c:pt idx="1">
                  <c:v>数据2</c:v>
                </c:pt>
                <c:pt idx="2">
                  <c:v>数据3</c:v>
                </c:pt>
                <c:pt idx="3">
                  <c:v>数据4</c:v>
                </c:pt>
              </c:strCache>
            </c:strRef>
          </c:cat>
          <c:val>
            <c:numRef>
              <c:f>Sheet1!$B$2:$B$5</c:f>
              <c:numCache>
                <c:formatCode>General</c:formatCode>
                <c:ptCount val="4"/>
                <c:pt idx="0">
                  <c:v>36</c:v>
                </c:pt>
                <c:pt idx="1">
                  <c:v>28</c:v>
                </c:pt>
                <c:pt idx="2">
                  <c:v>20</c:v>
                </c:pt>
                <c:pt idx="3">
                  <c:v>16</c:v>
                </c:pt>
              </c:numCache>
            </c:numRef>
          </c:val>
        </c:ser>
        <c:dLbls>
          <c:showLegendKey val="0"/>
          <c:showVal val="0"/>
          <c:showCatName val="0"/>
          <c:showSerName val="0"/>
          <c:showPercent val="0"/>
          <c:showBubbleSize val="0"/>
          <c:showLeaderLines val="1"/>
        </c:dLbls>
        <c:firstSliceAng val="0"/>
        <c:holeSize val="56"/>
      </c:doughnutChart>
    </c:plotArea>
    <c:legend>
      <c:legendPos val="b"/>
      <c:legendEntry>
        <c:idx val="0"/>
        <c:txPr>
          <a:bodyPr rot="0" spcFirstLastPara="0" vertOverflow="ellipsis" vert="horz" wrap="square" anchor="ctr" anchorCtr="1"/>
          <a:lstStyle/>
          <a:p>
            <a:pPr>
              <a:defRPr lang="zh-CN" sz="1600" b="0" i="0" u="none" strike="noStrike" kern="1200" baseline="0">
                <a:solidFill>
                  <a:schemeClr val="tx1"/>
                </a:solidFill>
                <a:latin typeface="+mj-ea"/>
                <a:ea typeface="微软雅黑" panose="020B0503020204020204" charset="-122"/>
                <a:cs typeface="Lato Regular"/>
              </a:defRPr>
            </a:pPr>
            <a:endParaRPr lang="zh-CN"/>
          </a:p>
        </c:txPr>
      </c:legendEntry>
      <c:legendEntry>
        <c:idx val="1"/>
        <c:txPr>
          <a:bodyPr rot="0" spcFirstLastPara="0" vertOverflow="ellipsis" vert="horz" wrap="square" anchor="ctr" anchorCtr="1"/>
          <a:lstStyle/>
          <a:p>
            <a:pPr>
              <a:defRPr lang="zh-CN" sz="1600" b="0" i="0" u="none" strike="noStrike" kern="1200" baseline="0">
                <a:solidFill>
                  <a:schemeClr val="tx1"/>
                </a:solidFill>
                <a:latin typeface="+mj-ea"/>
                <a:ea typeface="微软雅黑" panose="020B0503020204020204" charset="-122"/>
                <a:cs typeface="Lato Regular"/>
              </a:defRPr>
            </a:pPr>
            <a:endParaRPr lang="zh-CN"/>
          </a:p>
        </c:txPr>
      </c:legendEntry>
      <c:legendEntry>
        <c:idx val="2"/>
        <c:txPr>
          <a:bodyPr rot="0" spcFirstLastPara="0" vertOverflow="ellipsis" vert="horz" wrap="square" anchor="ctr" anchorCtr="1"/>
          <a:lstStyle/>
          <a:p>
            <a:pPr>
              <a:defRPr lang="zh-CN" sz="1600" b="0" i="0" u="none" strike="noStrike" kern="1200" baseline="0">
                <a:solidFill>
                  <a:schemeClr val="tx1"/>
                </a:solidFill>
                <a:latin typeface="+mj-ea"/>
                <a:ea typeface="微软雅黑" panose="020B0503020204020204" charset="-122"/>
                <a:cs typeface="Lato Regular"/>
              </a:defRPr>
            </a:pPr>
            <a:endParaRPr lang="zh-CN"/>
          </a:p>
        </c:txPr>
      </c:legendEntry>
      <c:legendEntry>
        <c:idx val="3"/>
        <c:txPr>
          <a:bodyPr rot="0" spcFirstLastPara="0" vertOverflow="ellipsis" vert="horz" wrap="square" anchor="ctr" anchorCtr="1"/>
          <a:lstStyle/>
          <a:p>
            <a:pPr>
              <a:defRPr lang="zh-CN" sz="1600" b="0" i="0" u="none" strike="noStrike" kern="1200" baseline="0">
                <a:solidFill>
                  <a:schemeClr val="tx1"/>
                </a:solidFill>
                <a:latin typeface="微软雅黑" panose="020B0503020204020204" charset="-122"/>
                <a:ea typeface="微软雅黑" panose="020B0503020204020204" charset="-122"/>
                <a:cs typeface="Lato Regular"/>
              </a:defRPr>
            </a:pPr>
            <a:endParaRPr lang="zh-CN"/>
          </a:p>
        </c:txPr>
      </c:legendEntry>
      <c:layout/>
      <c:overlay val="0"/>
      <c:txPr>
        <a:bodyPr rot="0" spcFirstLastPara="0" vertOverflow="ellipsis" vert="horz" wrap="square" anchor="ctr" anchorCtr="1"/>
        <a:lstStyle/>
        <a:p>
          <a:pPr>
            <a:defRPr lang="zh-CN" sz="1600" b="0" i="0" u="none" strike="noStrike" kern="1200" baseline="0">
              <a:solidFill>
                <a:schemeClr val="tx1"/>
              </a:solidFill>
              <a:latin typeface="Lato Regular"/>
              <a:ea typeface="微软雅黑" panose="020B0503020204020204" charset="-122"/>
              <a:cs typeface="Lato Regular"/>
            </a:defRPr>
          </a:pPr>
          <a:endParaRPr lang="zh-CN"/>
        </a:p>
      </c:txPr>
    </c:legend>
    <c:plotVisOnly val="1"/>
    <c:dispBlanksAs val="gap"/>
    <c:showDLblsOverMax val="0"/>
  </c:chart>
  <c:txPr>
    <a:bodyPr/>
    <a:lstStyle/>
    <a:p>
      <a:pPr>
        <a:defRPr lang="zh-CN" sz="1800"/>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2019/5/4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41035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88375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9501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78606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38486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45675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62690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05659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3103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81769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5206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2019/5/4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2019/5/4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9" name="矩形 8"/>
          <p:cNvSpPr/>
          <p:nvPr userDrawn="1"/>
        </p:nvSpPr>
        <p:spPr>
          <a:xfrm>
            <a:off x="9012060" y="642231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2019/5/4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2019/5/4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2019/5/4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2019/5/4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lumMod val="85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2019/5/4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5217823"/>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5420360" y="1616075"/>
            <a:ext cx="6760845" cy="183515"/>
          </a:xfrm>
          <a:custGeom>
            <a:avLst/>
            <a:gdLst>
              <a:gd name="connsiteX0" fmla="*/ 59 w 11093"/>
              <a:gd name="connsiteY0" fmla="*/ 0 h 267"/>
              <a:gd name="connsiteX1" fmla="*/ 11093 w 11093"/>
              <a:gd name="connsiteY1" fmla="*/ 0 h 267"/>
              <a:gd name="connsiteX2" fmla="*/ 11093 w 11093"/>
              <a:gd name="connsiteY2" fmla="*/ 267 h 267"/>
              <a:gd name="connsiteX3" fmla="*/ 0 w 11093"/>
              <a:gd name="connsiteY3" fmla="*/ 267 h 267"/>
              <a:gd name="connsiteX4" fmla="*/ 59 w 11093"/>
              <a:gd name="connsiteY4" fmla="*/ 0 h 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93" h="267">
                <a:moveTo>
                  <a:pt x="59" y="0"/>
                </a:moveTo>
                <a:lnTo>
                  <a:pt x="11093" y="0"/>
                </a:lnTo>
                <a:lnTo>
                  <a:pt x="11093" y="267"/>
                </a:lnTo>
                <a:lnTo>
                  <a:pt x="0" y="267"/>
                </a:lnTo>
                <a:lnTo>
                  <a:pt x="59" y="0"/>
                </a:lnTo>
                <a:close/>
              </a:path>
            </a:pathLst>
          </a:custGeom>
          <a:solidFill>
            <a:srgbClr val="7E7E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4543425" y="1842770"/>
            <a:ext cx="7637780" cy="2432050"/>
          </a:xfrm>
          <a:custGeom>
            <a:avLst/>
            <a:gdLst>
              <a:gd name="connsiteX0" fmla="*/ 904 w 12028"/>
              <a:gd name="connsiteY0" fmla="*/ 67 h 3830"/>
              <a:gd name="connsiteX1" fmla="*/ 12028 w 12028"/>
              <a:gd name="connsiteY1" fmla="*/ 0 h 3830"/>
              <a:gd name="connsiteX2" fmla="*/ 12028 w 12028"/>
              <a:gd name="connsiteY2" fmla="*/ 3830 h 3830"/>
              <a:gd name="connsiteX3" fmla="*/ 0 w 12028"/>
              <a:gd name="connsiteY3" fmla="*/ 3830 h 3830"/>
              <a:gd name="connsiteX4" fmla="*/ 904 w 12028"/>
              <a:gd name="connsiteY4" fmla="*/ 67 h 3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28" h="3830">
                <a:moveTo>
                  <a:pt x="904" y="67"/>
                </a:moveTo>
                <a:lnTo>
                  <a:pt x="12028" y="0"/>
                </a:lnTo>
                <a:lnTo>
                  <a:pt x="12028" y="3830"/>
                </a:lnTo>
                <a:lnTo>
                  <a:pt x="0" y="3830"/>
                </a:lnTo>
                <a:lnTo>
                  <a:pt x="904" y="67"/>
                </a:lnTo>
                <a:close/>
              </a:path>
            </a:pathLst>
          </a:custGeom>
          <a:solidFill>
            <a:srgbClr val="1009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10950575" y="4358640"/>
            <a:ext cx="1230630" cy="449580"/>
          </a:xfrm>
          <a:custGeom>
            <a:avLst/>
            <a:gdLst>
              <a:gd name="connsiteX0" fmla="*/ 170 w 1938"/>
              <a:gd name="connsiteY0" fmla="*/ 0 h 887"/>
              <a:gd name="connsiteX1" fmla="*/ 1938 w 1938"/>
              <a:gd name="connsiteY1" fmla="*/ 20 h 887"/>
              <a:gd name="connsiteX2" fmla="*/ 1938 w 1938"/>
              <a:gd name="connsiteY2" fmla="*/ 887 h 887"/>
              <a:gd name="connsiteX3" fmla="*/ 0 w 1938"/>
              <a:gd name="connsiteY3" fmla="*/ 887 h 887"/>
              <a:gd name="connsiteX4" fmla="*/ 170 w 1938"/>
              <a:gd name="connsiteY4" fmla="*/ 0 h 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8" h="887">
                <a:moveTo>
                  <a:pt x="170" y="0"/>
                </a:moveTo>
                <a:lnTo>
                  <a:pt x="1938" y="20"/>
                </a:lnTo>
                <a:lnTo>
                  <a:pt x="1938" y="887"/>
                </a:lnTo>
                <a:lnTo>
                  <a:pt x="0" y="887"/>
                </a:lnTo>
                <a:lnTo>
                  <a:pt x="170" y="0"/>
                </a:lnTo>
                <a:close/>
              </a:path>
            </a:pathLst>
          </a:custGeom>
          <a:solidFill>
            <a:srgbClr val="7E7E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flipH="1">
            <a:off x="-14605" y="4340860"/>
            <a:ext cx="7395845" cy="457200"/>
          </a:xfrm>
          <a:custGeom>
            <a:avLst/>
            <a:gdLst>
              <a:gd name="connsiteX0" fmla="*/ 0 w 11647"/>
              <a:gd name="connsiteY0" fmla="*/ 7 h 720"/>
              <a:gd name="connsiteX1" fmla="*/ 11647 w 11647"/>
              <a:gd name="connsiteY1" fmla="*/ 0 h 720"/>
              <a:gd name="connsiteX2" fmla="*/ 11647 w 11647"/>
              <a:gd name="connsiteY2" fmla="*/ 692 h 720"/>
              <a:gd name="connsiteX3" fmla="*/ 468 w 11647"/>
              <a:gd name="connsiteY3" fmla="*/ 720 h 720"/>
              <a:gd name="connsiteX4" fmla="*/ 0 w 11647"/>
              <a:gd name="connsiteY4" fmla="*/ 7 h 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47" h="720">
                <a:moveTo>
                  <a:pt x="0" y="7"/>
                </a:moveTo>
                <a:lnTo>
                  <a:pt x="11647" y="0"/>
                </a:lnTo>
                <a:lnTo>
                  <a:pt x="11647" y="692"/>
                </a:lnTo>
                <a:lnTo>
                  <a:pt x="468" y="720"/>
                </a:lnTo>
                <a:lnTo>
                  <a:pt x="0" y="7"/>
                </a:lnTo>
                <a:close/>
              </a:path>
            </a:pathLst>
          </a:custGeom>
          <a:solidFill>
            <a:srgbClr val="1009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flipH="1">
            <a:off x="-13970" y="1842770"/>
            <a:ext cx="4919980" cy="2432050"/>
          </a:xfrm>
          <a:custGeom>
            <a:avLst/>
            <a:gdLst>
              <a:gd name="connsiteX0" fmla="*/ 0 w 7748"/>
              <a:gd name="connsiteY0" fmla="*/ 1 h 3830"/>
              <a:gd name="connsiteX1" fmla="*/ 7748 w 7748"/>
              <a:gd name="connsiteY1" fmla="*/ 0 h 3830"/>
              <a:gd name="connsiteX2" fmla="*/ 7748 w 7748"/>
              <a:gd name="connsiteY2" fmla="*/ 3830 h 3830"/>
              <a:gd name="connsiteX3" fmla="*/ 913 w 7748"/>
              <a:gd name="connsiteY3" fmla="*/ 3810 h 3830"/>
              <a:gd name="connsiteX4" fmla="*/ 0 w 7748"/>
              <a:gd name="connsiteY4" fmla="*/ 1 h 3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48" h="3830">
                <a:moveTo>
                  <a:pt x="0" y="1"/>
                </a:moveTo>
                <a:lnTo>
                  <a:pt x="7748" y="0"/>
                </a:lnTo>
                <a:lnTo>
                  <a:pt x="7748" y="3830"/>
                </a:lnTo>
                <a:lnTo>
                  <a:pt x="913" y="3810"/>
                </a:lnTo>
                <a:lnTo>
                  <a:pt x="0" y="1"/>
                </a:lnTo>
                <a:close/>
              </a:path>
            </a:pathLst>
          </a:cu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 184"/>
          <p:cNvSpPr/>
          <p:nvPr/>
        </p:nvSpPr>
        <p:spPr>
          <a:xfrm>
            <a:off x="7524115" y="4340860"/>
            <a:ext cx="584200" cy="584200"/>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184"/>
          <p:cNvSpPr/>
          <p:nvPr/>
        </p:nvSpPr>
        <p:spPr>
          <a:xfrm>
            <a:off x="8358505" y="4340860"/>
            <a:ext cx="584200" cy="584200"/>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184"/>
          <p:cNvSpPr/>
          <p:nvPr/>
        </p:nvSpPr>
        <p:spPr>
          <a:xfrm>
            <a:off x="9347835" y="4291330"/>
            <a:ext cx="584200" cy="584200"/>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2" name=" 184"/>
          <p:cNvSpPr/>
          <p:nvPr/>
        </p:nvSpPr>
        <p:spPr>
          <a:xfrm>
            <a:off x="10182225" y="4291330"/>
            <a:ext cx="584200" cy="584200"/>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pic>
        <p:nvPicPr>
          <p:cNvPr id="13" name="图片 12" descr="9302f7e3eadc62514f09c3a93217b47b"/>
          <p:cNvPicPr>
            <a:picLocks noChangeAspect="1"/>
          </p:cNvPicPr>
          <p:nvPr/>
        </p:nvPicPr>
        <p:blipFill>
          <a:blip r:embed="rId3"/>
          <a:stretch>
            <a:fillRect/>
          </a:stretch>
        </p:blipFill>
        <p:spPr>
          <a:xfrm>
            <a:off x="7338695" y="29845"/>
            <a:ext cx="5280660" cy="1530350"/>
          </a:xfrm>
          <a:prstGeom prst="rect">
            <a:avLst/>
          </a:prstGeom>
        </p:spPr>
      </p:pic>
      <p:grpSp>
        <p:nvGrpSpPr>
          <p:cNvPr id="14" name="Group 98"/>
          <p:cNvGrpSpPr/>
          <p:nvPr/>
        </p:nvGrpSpPr>
        <p:grpSpPr>
          <a:xfrm>
            <a:off x="185420" y="5995670"/>
            <a:ext cx="499745" cy="499745"/>
            <a:chOff x="8654872" y="5386160"/>
            <a:chExt cx="581330" cy="581331"/>
          </a:xfrm>
        </p:grpSpPr>
        <p:sp>
          <p:nvSpPr>
            <p:cNvPr id="15" name="Teardrop 99"/>
            <p:cNvSpPr/>
            <p:nvPr/>
          </p:nvSpPr>
          <p:spPr>
            <a:xfrm rot="8100000">
              <a:off x="8654872" y="5386160"/>
              <a:ext cx="581330" cy="581331"/>
            </a:xfrm>
            <a:prstGeom prst="teardrop">
              <a:avLst/>
            </a:prstGeom>
            <a:solidFill>
              <a:srgbClr val="100964"/>
            </a:solidFill>
            <a:ln w="15875">
              <a:gradFill flip="none" rotWithShape="1">
                <a:gsLst>
                  <a:gs pos="24000">
                    <a:srgbClr val="EBEBEB"/>
                  </a:gs>
                  <a:gs pos="0">
                    <a:schemeClr val="bg1"/>
                  </a:gs>
                  <a:gs pos="100000">
                    <a:srgbClr val="15587D"/>
                  </a:gs>
                </a:gsLst>
                <a:lin ang="189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6" name="Freeform 100"/>
            <p:cNvSpPr>
              <a:spLocks noEditPoints="1"/>
            </p:cNvSpPr>
            <p:nvPr/>
          </p:nvSpPr>
          <p:spPr bwMode="auto">
            <a:xfrm>
              <a:off x="8774459" y="5580030"/>
              <a:ext cx="342156" cy="284123"/>
            </a:xfrm>
            <a:custGeom>
              <a:avLst/>
              <a:gdLst>
                <a:gd name="T0" fmla="*/ 1518 w 1697"/>
                <a:gd name="T1" fmla="*/ 799 h 1410"/>
                <a:gd name="T2" fmla="*/ 1542 w 1697"/>
                <a:gd name="T3" fmla="*/ 977 h 1410"/>
                <a:gd name="T4" fmla="*/ 1484 w 1697"/>
                <a:gd name="T5" fmla="*/ 1112 h 1410"/>
                <a:gd name="T6" fmla="*/ 1351 w 1697"/>
                <a:gd name="T7" fmla="*/ 1201 h 1410"/>
                <a:gd name="T8" fmla="*/ 1274 w 1697"/>
                <a:gd name="T9" fmla="*/ 1303 h 1410"/>
                <a:gd name="T10" fmla="*/ 1161 w 1697"/>
                <a:gd name="T11" fmla="*/ 1368 h 1410"/>
                <a:gd name="T12" fmla="*/ 989 w 1697"/>
                <a:gd name="T13" fmla="*/ 1395 h 1410"/>
                <a:gd name="T14" fmla="*/ 1036 w 1697"/>
                <a:gd name="T15" fmla="*/ 1323 h 1410"/>
                <a:gd name="T16" fmla="*/ 1110 w 1697"/>
                <a:gd name="T17" fmla="*/ 1295 h 1410"/>
                <a:gd name="T18" fmla="*/ 989 w 1697"/>
                <a:gd name="T19" fmla="*/ 1124 h 1410"/>
                <a:gd name="T20" fmla="*/ 1172 w 1697"/>
                <a:gd name="T21" fmla="*/ 1205 h 1410"/>
                <a:gd name="T22" fmla="*/ 1261 w 1697"/>
                <a:gd name="T23" fmla="*/ 1210 h 1410"/>
                <a:gd name="T24" fmla="*/ 1114 w 1697"/>
                <a:gd name="T25" fmla="*/ 1045 h 1410"/>
                <a:gd name="T26" fmla="*/ 1133 w 1697"/>
                <a:gd name="T27" fmla="*/ 978 h 1410"/>
                <a:gd name="T28" fmla="*/ 1342 w 1697"/>
                <a:gd name="T29" fmla="*/ 1115 h 1410"/>
                <a:gd name="T30" fmla="*/ 1400 w 1697"/>
                <a:gd name="T31" fmla="*/ 1056 h 1410"/>
                <a:gd name="T32" fmla="*/ 1200 w 1697"/>
                <a:gd name="T33" fmla="*/ 859 h 1410"/>
                <a:gd name="T34" fmla="*/ 1267 w 1697"/>
                <a:gd name="T35" fmla="*/ 836 h 1410"/>
                <a:gd name="T36" fmla="*/ 1474 w 1697"/>
                <a:gd name="T37" fmla="*/ 927 h 1410"/>
                <a:gd name="T38" fmla="*/ 1008 w 1697"/>
                <a:gd name="T39" fmla="*/ 444 h 1410"/>
                <a:gd name="T40" fmla="*/ 1079 w 1697"/>
                <a:gd name="T41" fmla="*/ 421 h 1410"/>
                <a:gd name="T42" fmla="*/ 142 w 1697"/>
                <a:gd name="T43" fmla="*/ 648 h 1410"/>
                <a:gd name="T44" fmla="*/ 0 w 1697"/>
                <a:gd name="T45" fmla="*/ 376 h 1410"/>
                <a:gd name="T46" fmla="*/ 256 w 1697"/>
                <a:gd name="T47" fmla="*/ 47 h 1410"/>
                <a:gd name="T48" fmla="*/ 383 w 1697"/>
                <a:gd name="T49" fmla="*/ 3 h 1410"/>
                <a:gd name="T50" fmla="*/ 534 w 1697"/>
                <a:gd name="T51" fmla="*/ 88 h 1410"/>
                <a:gd name="T52" fmla="*/ 775 w 1697"/>
                <a:gd name="T53" fmla="*/ 60 h 1410"/>
                <a:gd name="T54" fmla="*/ 499 w 1697"/>
                <a:gd name="T55" fmla="*/ 165 h 1410"/>
                <a:gd name="T56" fmla="*/ 344 w 1697"/>
                <a:gd name="T57" fmla="*/ 88 h 1410"/>
                <a:gd name="T58" fmla="*/ 88 w 1697"/>
                <a:gd name="T59" fmla="*/ 395 h 1410"/>
                <a:gd name="T60" fmla="*/ 211 w 1697"/>
                <a:gd name="T61" fmla="*/ 543 h 1410"/>
                <a:gd name="T62" fmla="*/ 220 w 1697"/>
                <a:gd name="T63" fmla="*/ 739 h 1410"/>
                <a:gd name="T64" fmla="*/ 794 w 1697"/>
                <a:gd name="T65" fmla="*/ 1165 h 1410"/>
                <a:gd name="T66" fmla="*/ 755 w 1697"/>
                <a:gd name="T67" fmla="*/ 1142 h 1410"/>
                <a:gd name="T68" fmla="*/ 673 w 1697"/>
                <a:gd name="T69" fmla="*/ 1045 h 1410"/>
                <a:gd name="T70" fmla="*/ 581 w 1697"/>
                <a:gd name="T71" fmla="*/ 1049 h 1410"/>
                <a:gd name="T72" fmla="*/ 546 w 1697"/>
                <a:gd name="T73" fmla="*/ 948 h 1410"/>
                <a:gd name="T74" fmla="*/ 436 w 1697"/>
                <a:gd name="T75" fmla="*/ 926 h 1410"/>
                <a:gd name="T76" fmla="*/ 418 w 1697"/>
                <a:gd name="T77" fmla="*/ 806 h 1410"/>
                <a:gd name="T78" fmla="*/ 288 w 1697"/>
                <a:gd name="T79" fmla="*/ 778 h 1410"/>
                <a:gd name="T80" fmla="*/ 198 w 1697"/>
                <a:gd name="T81" fmla="*/ 898 h 1410"/>
                <a:gd name="T82" fmla="*/ 256 w 1697"/>
                <a:gd name="T83" fmla="*/ 1006 h 1410"/>
                <a:gd name="T84" fmla="*/ 339 w 1697"/>
                <a:gd name="T85" fmla="*/ 1022 h 1410"/>
                <a:gd name="T86" fmla="*/ 353 w 1697"/>
                <a:gd name="T87" fmla="*/ 1173 h 1410"/>
                <a:gd name="T88" fmla="*/ 502 w 1697"/>
                <a:gd name="T89" fmla="*/ 1166 h 1410"/>
                <a:gd name="T90" fmla="*/ 529 w 1697"/>
                <a:gd name="T91" fmla="*/ 1245 h 1410"/>
                <a:gd name="T92" fmla="*/ 676 w 1697"/>
                <a:gd name="T93" fmla="*/ 1273 h 1410"/>
                <a:gd name="T94" fmla="*/ 706 w 1697"/>
                <a:gd name="T95" fmla="*/ 1305 h 1410"/>
                <a:gd name="T96" fmla="*/ 798 w 1697"/>
                <a:gd name="T97" fmla="*/ 1384 h 1410"/>
                <a:gd name="T98" fmla="*/ 912 w 1697"/>
                <a:gd name="T99" fmla="*/ 1321 h 1410"/>
                <a:gd name="T100" fmla="*/ 889 w 1697"/>
                <a:gd name="T101" fmla="*/ 1187 h 1410"/>
                <a:gd name="T102" fmla="*/ 1528 w 1697"/>
                <a:gd name="T103" fmla="*/ 653 h 1410"/>
                <a:gd name="T104" fmla="*/ 1609 w 1697"/>
                <a:gd name="T105" fmla="*/ 462 h 1410"/>
                <a:gd name="T106" fmla="*/ 1669 w 1697"/>
                <a:gd name="T107" fmla="*/ 255 h 1410"/>
                <a:gd name="T108" fmla="*/ 1275 w 1697"/>
                <a:gd name="T109" fmla="*/ 61 h 1410"/>
                <a:gd name="T110" fmla="*/ 1012 w 1697"/>
                <a:gd name="T111" fmla="*/ 63 h 1410"/>
                <a:gd name="T112" fmla="*/ 492 w 1697"/>
                <a:gd name="T113" fmla="*/ 365 h 1410"/>
                <a:gd name="T114" fmla="*/ 529 w 1697"/>
                <a:gd name="T115" fmla="*/ 499 h 1410"/>
                <a:gd name="T116" fmla="*/ 899 w 1697"/>
                <a:gd name="T117" fmla="*/ 328 h 1410"/>
                <a:gd name="T118" fmla="*/ 1052 w 1697"/>
                <a:gd name="T119" fmla="*/ 355 h 1410"/>
                <a:gd name="T120" fmla="*/ 1177 w 1697"/>
                <a:gd name="T121" fmla="*/ 377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97" h="1410">
                  <a:moveTo>
                    <a:pt x="1105" y="420"/>
                  </a:moveTo>
                  <a:lnTo>
                    <a:pt x="1105" y="420"/>
                  </a:lnTo>
                  <a:lnTo>
                    <a:pt x="1258" y="558"/>
                  </a:lnTo>
                  <a:lnTo>
                    <a:pt x="1333" y="627"/>
                  </a:lnTo>
                  <a:lnTo>
                    <a:pt x="1409" y="699"/>
                  </a:lnTo>
                  <a:lnTo>
                    <a:pt x="1409" y="699"/>
                  </a:lnTo>
                  <a:lnTo>
                    <a:pt x="1419" y="706"/>
                  </a:lnTo>
                  <a:lnTo>
                    <a:pt x="1430" y="715"/>
                  </a:lnTo>
                  <a:lnTo>
                    <a:pt x="1486" y="766"/>
                  </a:lnTo>
                  <a:lnTo>
                    <a:pt x="1518" y="799"/>
                  </a:lnTo>
                  <a:lnTo>
                    <a:pt x="1518" y="799"/>
                  </a:lnTo>
                  <a:lnTo>
                    <a:pt x="1532" y="815"/>
                  </a:lnTo>
                  <a:lnTo>
                    <a:pt x="1542" y="831"/>
                  </a:lnTo>
                  <a:lnTo>
                    <a:pt x="1551" y="847"/>
                  </a:lnTo>
                  <a:lnTo>
                    <a:pt x="1556" y="864"/>
                  </a:lnTo>
                  <a:lnTo>
                    <a:pt x="1562" y="880"/>
                  </a:lnTo>
                  <a:lnTo>
                    <a:pt x="1562" y="898"/>
                  </a:lnTo>
                  <a:lnTo>
                    <a:pt x="1562" y="913"/>
                  </a:lnTo>
                  <a:lnTo>
                    <a:pt x="1560" y="931"/>
                  </a:lnTo>
                  <a:lnTo>
                    <a:pt x="1556" y="947"/>
                  </a:lnTo>
                  <a:lnTo>
                    <a:pt x="1549" y="963"/>
                  </a:lnTo>
                  <a:lnTo>
                    <a:pt x="1542" y="977"/>
                  </a:lnTo>
                  <a:lnTo>
                    <a:pt x="1534" y="991"/>
                  </a:lnTo>
                  <a:lnTo>
                    <a:pt x="1521" y="1003"/>
                  </a:lnTo>
                  <a:lnTo>
                    <a:pt x="1509" y="1013"/>
                  </a:lnTo>
                  <a:lnTo>
                    <a:pt x="1497" y="1022"/>
                  </a:lnTo>
                  <a:lnTo>
                    <a:pt x="1481" y="1029"/>
                  </a:lnTo>
                  <a:lnTo>
                    <a:pt x="1481" y="1029"/>
                  </a:lnTo>
                  <a:lnTo>
                    <a:pt x="1486" y="1047"/>
                  </a:lnTo>
                  <a:lnTo>
                    <a:pt x="1490" y="1064"/>
                  </a:lnTo>
                  <a:lnTo>
                    <a:pt x="1490" y="1080"/>
                  </a:lnTo>
                  <a:lnTo>
                    <a:pt x="1488" y="1096"/>
                  </a:lnTo>
                  <a:lnTo>
                    <a:pt x="1484" y="1112"/>
                  </a:lnTo>
                  <a:lnTo>
                    <a:pt x="1479" y="1126"/>
                  </a:lnTo>
                  <a:lnTo>
                    <a:pt x="1472" y="1140"/>
                  </a:lnTo>
                  <a:lnTo>
                    <a:pt x="1463" y="1152"/>
                  </a:lnTo>
                  <a:lnTo>
                    <a:pt x="1453" y="1163"/>
                  </a:lnTo>
                  <a:lnTo>
                    <a:pt x="1442" y="1173"/>
                  </a:lnTo>
                  <a:lnTo>
                    <a:pt x="1428" y="1182"/>
                  </a:lnTo>
                  <a:lnTo>
                    <a:pt x="1414" y="1191"/>
                  </a:lnTo>
                  <a:lnTo>
                    <a:pt x="1400" y="1196"/>
                  </a:lnTo>
                  <a:lnTo>
                    <a:pt x="1384" y="1200"/>
                  </a:lnTo>
                  <a:lnTo>
                    <a:pt x="1368" y="1201"/>
                  </a:lnTo>
                  <a:lnTo>
                    <a:pt x="1351" y="1201"/>
                  </a:lnTo>
                  <a:lnTo>
                    <a:pt x="1351" y="1201"/>
                  </a:lnTo>
                  <a:lnTo>
                    <a:pt x="1349" y="1215"/>
                  </a:lnTo>
                  <a:lnTo>
                    <a:pt x="1346" y="1230"/>
                  </a:lnTo>
                  <a:lnTo>
                    <a:pt x="1340" y="1242"/>
                  </a:lnTo>
                  <a:lnTo>
                    <a:pt x="1333" y="1254"/>
                  </a:lnTo>
                  <a:lnTo>
                    <a:pt x="1326" y="1265"/>
                  </a:lnTo>
                  <a:lnTo>
                    <a:pt x="1318" y="1273"/>
                  </a:lnTo>
                  <a:lnTo>
                    <a:pt x="1307" y="1284"/>
                  </a:lnTo>
                  <a:lnTo>
                    <a:pt x="1296" y="1291"/>
                  </a:lnTo>
                  <a:lnTo>
                    <a:pt x="1286" y="1298"/>
                  </a:lnTo>
                  <a:lnTo>
                    <a:pt x="1274" y="1303"/>
                  </a:lnTo>
                  <a:lnTo>
                    <a:pt x="1261" y="1309"/>
                  </a:lnTo>
                  <a:lnTo>
                    <a:pt x="1249" y="1312"/>
                  </a:lnTo>
                  <a:lnTo>
                    <a:pt x="1235" y="1314"/>
                  </a:lnTo>
                  <a:lnTo>
                    <a:pt x="1221" y="1314"/>
                  </a:lnTo>
                  <a:lnTo>
                    <a:pt x="1207" y="1312"/>
                  </a:lnTo>
                  <a:lnTo>
                    <a:pt x="1193" y="1310"/>
                  </a:lnTo>
                  <a:lnTo>
                    <a:pt x="1193" y="1310"/>
                  </a:lnTo>
                  <a:lnTo>
                    <a:pt x="1188" y="1326"/>
                  </a:lnTo>
                  <a:lnTo>
                    <a:pt x="1180" y="1342"/>
                  </a:lnTo>
                  <a:lnTo>
                    <a:pt x="1172" y="1356"/>
                  </a:lnTo>
                  <a:lnTo>
                    <a:pt x="1161" y="1368"/>
                  </a:lnTo>
                  <a:lnTo>
                    <a:pt x="1149" y="1381"/>
                  </a:lnTo>
                  <a:lnTo>
                    <a:pt x="1137" y="1389"/>
                  </a:lnTo>
                  <a:lnTo>
                    <a:pt x="1123" y="1396"/>
                  </a:lnTo>
                  <a:lnTo>
                    <a:pt x="1107" y="1403"/>
                  </a:lnTo>
                  <a:lnTo>
                    <a:pt x="1091" y="1407"/>
                  </a:lnTo>
                  <a:lnTo>
                    <a:pt x="1075" y="1410"/>
                  </a:lnTo>
                  <a:lnTo>
                    <a:pt x="1058" y="1410"/>
                  </a:lnTo>
                  <a:lnTo>
                    <a:pt x="1040" y="1409"/>
                  </a:lnTo>
                  <a:lnTo>
                    <a:pt x="1022" y="1407"/>
                  </a:lnTo>
                  <a:lnTo>
                    <a:pt x="1005" y="1402"/>
                  </a:lnTo>
                  <a:lnTo>
                    <a:pt x="989" y="1395"/>
                  </a:lnTo>
                  <a:lnTo>
                    <a:pt x="971" y="1386"/>
                  </a:lnTo>
                  <a:lnTo>
                    <a:pt x="959" y="1377"/>
                  </a:lnTo>
                  <a:lnTo>
                    <a:pt x="959" y="1377"/>
                  </a:lnTo>
                  <a:lnTo>
                    <a:pt x="971" y="1360"/>
                  </a:lnTo>
                  <a:lnTo>
                    <a:pt x="980" y="1340"/>
                  </a:lnTo>
                  <a:lnTo>
                    <a:pt x="987" y="1321"/>
                  </a:lnTo>
                  <a:lnTo>
                    <a:pt x="993" y="1300"/>
                  </a:lnTo>
                  <a:lnTo>
                    <a:pt x="993" y="1300"/>
                  </a:lnTo>
                  <a:lnTo>
                    <a:pt x="1010" y="1310"/>
                  </a:lnTo>
                  <a:lnTo>
                    <a:pt x="1028" y="1319"/>
                  </a:lnTo>
                  <a:lnTo>
                    <a:pt x="1036" y="1323"/>
                  </a:lnTo>
                  <a:lnTo>
                    <a:pt x="1045" y="1324"/>
                  </a:lnTo>
                  <a:lnTo>
                    <a:pt x="1054" y="1326"/>
                  </a:lnTo>
                  <a:lnTo>
                    <a:pt x="1065" y="1326"/>
                  </a:lnTo>
                  <a:lnTo>
                    <a:pt x="1065" y="1326"/>
                  </a:lnTo>
                  <a:lnTo>
                    <a:pt x="1080" y="1323"/>
                  </a:lnTo>
                  <a:lnTo>
                    <a:pt x="1093" y="1317"/>
                  </a:lnTo>
                  <a:lnTo>
                    <a:pt x="1098" y="1312"/>
                  </a:lnTo>
                  <a:lnTo>
                    <a:pt x="1103" y="1307"/>
                  </a:lnTo>
                  <a:lnTo>
                    <a:pt x="1107" y="1302"/>
                  </a:lnTo>
                  <a:lnTo>
                    <a:pt x="1110" y="1295"/>
                  </a:lnTo>
                  <a:lnTo>
                    <a:pt x="1110" y="1295"/>
                  </a:lnTo>
                  <a:lnTo>
                    <a:pt x="1112" y="1280"/>
                  </a:lnTo>
                  <a:lnTo>
                    <a:pt x="1108" y="1263"/>
                  </a:lnTo>
                  <a:lnTo>
                    <a:pt x="1000" y="1175"/>
                  </a:lnTo>
                  <a:lnTo>
                    <a:pt x="1000" y="1175"/>
                  </a:lnTo>
                  <a:lnTo>
                    <a:pt x="994" y="1170"/>
                  </a:lnTo>
                  <a:lnTo>
                    <a:pt x="989" y="1163"/>
                  </a:lnTo>
                  <a:lnTo>
                    <a:pt x="985" y="1156"/>
                  </a:lnTo>
                  <a:lnTo>
                    <a:pt x="984" y="1147"/>
                  </a:lnTo>
                  <a:lnTo>
                    <a:pt x="984" y="1140"/>
                  </a:lnTo>
                  <a:lnTo>
                    <a:pt x="985" y="1131"/>
                  </a:lnTo>
                  <a:lnTo>
                    <a:pt x="989" y="1124"/>
                  </a:lnTo>
                  <a:lnTo>
                    <a:pt x="993" y="1117"/>
                  </a:lnTo>
                  <a:lnTo>
                    <a:pt x="993" y="1117"/>
                  </a:lnTo>
                  <a:lnTo>
                    <a:pt x="1000" y="1110"/>
                  </a:lnTo>
                  <a:lnTo>
                    <a:pt x="1007" y="1107"/>
                  </a:lnTo>
                  <a:lnTo>
                    <a:pt x="1014" y="1103"/>
                  </a:lnTo>
                  <a:lnTo>
                    <a:pt x="1021" y="1101"/>
                  </a:lnTo>
                  <a:lnTo>
                    <a:pt x="1029" y="1101"/>
                  </a:lnTo>
                  <a:lnTo>
                    <a:pt x="1036" y="1103"/>
                  </a:lnTo>
                  <a:lnTo>
                    <a:pt x="1045" y="1105"/>
                  </a:lnTo>
                  <a:lnTo>
                    <a:pt x="1052" y="1110"/>
                  </a:lnTo>
                  <a:lnTo>
                    <a:pt x="1172" y="1205"/>
                  </a:lnTo>
                  <a:lnTo>
                    <a:pt x="1172" y="1205"/>
                  </a:lnTo>
                  <a:lnTo>
                    <a:pt x="1182" y="1214"/>
                  </a:lnTo>
                  <a:lnTo>
                    <a:pt x="1193" y="1221"/>
                  </a:lnTo>
                  <a:lnTo>
                    <a:pt x="1205" y="1226"/>
                  </a:lnTo>
                  <a:lnTo>
                    <a:pt x="1216" y="1228"/>
                  </a:lnTo>
                  <a:lnTo>
                    <a:pt x="1224" y="1230"/>
                  </a:lnTo>
                  <a:lnTo>
                    <a:pt x="1235" y="1228"/>
                  </a:lnTo>
                  <a:lnTo>
                    <a:pt x="1245" y="1224"/>
                  </a:lnTo>
                  <a:lnTo>
                    <a:pt x="1254" y="1219"/>
                  </a:lnTo>
                  <a:lnTo>
                    <a:pt x="1254" y="1219"/>
                  </a:lnTo>
                  <a:lnTo>
                    <a:pt x="1261" y="1210"/>
                  </a:lnTo>
                  <a:lnTo>
                    <a:pt x="1267" y="1201"/>
                  </a:lnTo>
                  <a:lnTo>
                    <a:pt x="1267" y="1201"/>
                  </a:lnTo>
                  <a:lnTo>
                    <a:pt x="1268" y="1191"/>
                  </a:lnTo>
                  <a:lnTo>
                    <a:pt x="1270" y="1180"/>
                  </a:lnTo>
                  <a:lnTo>
                    <a:pt x="1270" y="1175"/>
                  </a:lnTo>
                  <a:lnTo>
                    <a:pt x="1268" y="1170"/>
                  </a:lnTo>
                  <a:lnTo>
                    <a:pt x="1265" y="1166"/>
                  </a:lnTo>
                  <a:lnTo>
                    <a:pt x="1261" y="1161"/>
                  </a:lnTo>
                  <a:lnTo>
                    <a:pt x="1119" y="1050"/>
                  </a:lnTo>
                  <a:lnTo>
                    <a:pt x="1119" y="1050"/>
                  </a:lnTo>
                  <a:lnTo>
                    <a:pt x="1114" y="1045"/>
                  </a:lnTo>
                  <a:lnTo>
                    <a:pt x="1108" y="1038"/>
                  </a:lnTo>
                  <a:lnTo>
                    <a:pt x="1105" y="1031"/>
                  </a:lnTo>
                  <a:lnTo>
                    <a:pt x="1103" y="1022"/>
                  </a:lnTo>
                  <a:lnTo>
                    <a:pt x="1103" y="1015"/>
                  </a:lnTo>
                  <a:lnTo>
                    <a:pt x="1105" y="1006"/>
                  </a:lnTo>
                  <a:lnTo>
                    <a:pt x="1108" y="999"/>
                  </a:lnTo>
                  <a:lnTo>
                    <a:pt x="1112" y="992"/>
                  </a:lnTo>
                  <a:lnTo>
                    <a:pt x="1112" y="992"/>
                  </a:lnTo>
                  <a:lnTo>
                    <a:pt x="1119" y="985"/>
                  </a:lnTo>
                  <a:lnTo>
                    <a:pt x="1126" y="982"/>
                  </a:lnTo>
                  <a:lnTo>
                    <a:pt x="1133" y="978"/>
                  </a:lnTo>
                  <a:lnTo>
                    <a:pt x="1140" y="977"/>
                  </a:lnTo>
                  <a:lnTo>
                    <a:pt x="1149" y="977"/>
                  </a:lnTo>
                  <a:lnTo>
                    <a:pt x="1156" y="977"/>
                  </a:lnTo>
                  <a:lnTo>
                    <a:pt x="1165" y="980"/>
                  </a:lnTo>
                  <a:lnTo>
                    <a:pt x="1172" y="985"/>
                  </a:lnTo>
                  <a:lnTo>
                    <a:pt x="1319" y="1101"/>
                  </a:lnTo>
                  <a:lnTo>
                    <a:pt x="1319" y="1101"/>
                  </a:lnTo>
                  <a:lnTo>
                    <a:pt x="1323" y="1103"/>
                  </a:lnTo>
                  <a:lnTo>
                    <a:pt x="1323" y="1103"/>
                  </a:lnTo>
                  <a:lnTo>
                    <a:pt x="1332" y="1110"/>
                  </a:lnTo>
                  <a:lnTo>
                    <a:pt x="1342" y="1115"/>
                  </a:lnTo>
                  <a:lnTo>
                    <a:pt x="1353" y="1117"/>
                  </a:lnTo>
                  <a:lnTo>
                    <a:pt x="1361" y="1119"/>
                  </a:lnTo>
                  <a:lnTo>
                    <a:pt x="1372" y="1117"/>
                  </a:lnTo>
                  <a:lnTo>
                    <a:pt x="1381" y="1114"/>
                  </a:lnTo>
                  <a:lnTo>
                    <a:pt x="1388" y="1108"/>
                  </a:lnTo>
                  <a:lnTo>
                    <a:pt x="1395" y="1103"/>
                  </a:lnTo>
                  <a:lnTo>
                    <a:pt x="1400" y="1094"/>
                  </a:lnTo>
                  <a:lnTo>
                    <a:pt x="1404" y="1085"/>
                  </a:lnTo>
                  <a:lnTo>
                    <a:pt x="1405" y="1077"/>
                  </a:lnTo>
                  <a:lnTo>
                    <a:pt x="1404" y="1066"/>
                  </a:lnTo>
                  <a:lnTo>
                    <a:pt x="1400" y="1056"/>
                  </a:lnTo>
                  <a:lnTo>
                    <a:pt x="1395" y="1043"/>
                  </a:lnTo>
                  <a:lnTo>
                    <a:pt x="1384" y="1033"/>
                  </a:lnTo>
                  <a:lnTo>
                    <a:pt x="1372" y="1020"/>
                  </a:lnTo>
                  <a:lnTo>
                    <a:pt x="1216" y="903"/>
                  </a:lnTo>
                  <a:lnTo>
                    <a:pt x="1216" y="903"/>
                  </a:lnTo>
                  <a:lnTo>
                    <a:pt x="1209" y="898"/>
                  </a:lnTo>
                  <a:lnTo>
                    <a:pt x="1205" y="890"/>
                  </a:lnTo>
                  <a:lnTo>
                    <a:pt x="1202" y="883"/>
                  </a:lnTo>
                  <a:lnTo>
                    <a:pt x="1200" y="875"/>
                  </a:lnTo>
                  <a:lnTo>
                    <a:pt x="1200" y="868"/>
                  </a:lnTo>
                  <a:lnTo>
                    <a:pt x="1200" y="859"/>
                  </a:lnTo>
                  <a:lnTo>
                    <a:pt x="1203" y="852"/>
                  </a:lnTo>
                  <a:lnTo>
                    <a:pt x="1207" y="845"/>
                  </a:lnTo>
                  <a:lnTo>
                    <a:pt x="1207" y="845"/>
                  </a:lnTo>
                  <a:lnTo>
                    <a:pt x="1214" y="838"/>
                  </a:lnTo>
                  <a:lnTo>
                    <a:pt x="1219" y="832"/>
                  </a:lnTo>
                  <a:lnTo>
                    <a:pt x="1228" y="829"/>
                  </a:lnTo>
                  <a:lnTo>
                    <a:pt x="1235" y="827"/>
                  </a:lnTo>
                  <a:lnTo>
                    <a:pt x="1244" y="827"/>
                  </a:lnTo>
                  <a:lnTo>
                    <a:pt x="1251" y="829"/>
                  </a:lnTo>
                  <a:lnTo>
                    <a:pt x="1260" y="831"/>
                  </a:lnTo>
                  <a:lnTo>
                    <a:pt x="1267" y="836"/>
                  </a:lnTo>
                  <a:lnTo>
                    <a:pt x="1421" y="952"/>
                  </a:lnTo>
                  <a:lnTo>
                    <a:pt x="1421" y="952"/>
                  </a:lnTo>
                  <a:lnTo>
                    <a:pt x="1428" y="955"/>
                  </a:lnTo>
                  <a:lnTo>
                    <a:pt x="1433" y="955"/>
                  </a:lnTo>
                  <a:lnTo>
                    <a:pt x="1441" y="955"/>
                  </a:lnTo>
                  <a:lnTo>
                    <a:pt x="1446" y="954"/>
                  </a:lnTo>
                  <a:lnTo>
                    <a:pt x="1453" y="950"/>
                  </a:lnTo>
                  <a:lnTo>
                    <a:pt x="1458" y="947"/>
                  </a:lnTo>
                  <a:lnTo>
                    <a:pt x="1469" y="936"/>
                  </a:lnTo>
                  <a:lnTo>
                    <a:pt x="1469" y="936"/>
                  </a:lnTo>
                  <a:lnTo>
                    <a:pt x="1474" y="927"/>
                  </a:lnTo>
                  <a:lnTo>
                    <a:pt x="1477" y="917"/>
                  </a:lnTo>
                  <a:lnTo>
                    <a:pt x="1479" y="908"/>
                  </a:lnTo>
                  <a:lnTo>
                    <a:pt x="1479" y="898"/>
                  </a:lnTo>
                  <a:lnTo>
                    <a:pt x="1476" y="887"/>
                  </a:lnTo>
                  <a:lnTo>
                    <a:pt x="1472" y="876"/>
                  </a:lnTo>
                  <a:lnTo>
                    <a:pt x="1467" y="868"/>
                  </a:lnTo>
                  <a:lnTo>
                    <a:pt x="1458" y="859"/>
                  </a:lnTo>
                  <a:lnTo>
                    <a:pt x="1426" y="825"/>
                  </a:lnTo>
                  <a:lnTo>
                    <a:pt x="1012" y="448"/>
                  </a:lnTo>
                  <a:lnTo>
                    <a:pt x="1012" y="448"/>
                  </a:lnTo>
                  <a:lnTo>
                    <a:pt x="1008" y="444"/>
                  </a:lnTo>
                  <a:lnTo>
                    <a:pt x="1008" y="441"/>
                  </a:lnTo>
                  <a:lnTo>
                    <a:pt x="1007" y="437"/>
                  </a:lnTo>
                  <a:lnTo>
                    <a:pt x="1008" y="432"/>
                  </a:lnTo>
                  <a:lnTo>
                    <a:pt x="1010" y="428"/>
                  </a:lnTo>
                  <a:lnTo>
                    <a:pt x="1014" y="427"/>
                  </a:lnTo>
                  <a:lnTo>
                    <a:pt x="1017" y="425"/>
                  </a:lnTo>
                  <a:lnTo>
                    <a:pt x="1022" y="425"/>
                  </a:lnTo>
                  <a:lnTo>
                    <a:pt x="1022" y="425"/>
                  </a:lnTo>
                  <a:lnTo>
                    <a:pt x="1042" y="425"/>
                  </a:lnTo>
                  <a:lnTo>
                    <a:pt x="1061" y="423"/>
                  </a:lnTo>
                  <a:lnTo>
                    <a:pt x="1079" y="421"/>
                  </a:lnTo>
                  <a:lnTo>
                    <a:pt x="1098" y="420"/>
                  </a:lnTo>
                  <a:lnTo>
                    <a:pt x="1098" y="420"/>
                  </a:lnTo>
                  <a:lnTo>
                    <a:pt x="1105" y="420"/>
                  </a:lnTo>
                  <a:lnTo>
                    <a:pt x="1105" y="420"/>
                  </a:lnTo>
                  <a:close/>
                  <a:moveTo>
                    <a:pt x="190" y="771"/>
                  </a:moveTo>
                  <a:lnTo>
                    <a:pt x="190" y="771"/>
                  </a:lnTo>
                  <a:lnTo>
                    <a:pt x="176" y="748"/>
                  </a:lnTo>
                  <a:lnTo>
                    <a:pt x="165" y="725"/>
                  </a:lnTo>
                  <a:lnTo>
                    <a:pt x="156" y="701"/>
                  </a:lnTo>
                  <a:lnTo>
                    <a:pt x="149" y="674"/>
                  </a:lnTo>
                  <a:lnTo>
                    <a:pt x="142" y="648"/>
                  </a:lnTo>
                  <a:lnTo>
                    <a:pt x="139" y="622"/>
                  </a:lnTo>
                  <a:lnTo>
                    <a:pt x="132" y="565"/>
                  </a:lnTo>
                  <a:lnTo>
                    <a:pt x="79" y="516"/>
                  </a:lnTo>
                  <a:lnTo>
                    <a:pt x="79" y="516"/>
                  </a:lnTo>
                  <a:lnTo>
                    <a:pt x="49" y="485"/>
                  </a:lnTo>
                  <a:lnTo>
                    <a:pt x="35" y="469"/>
                  </a:lnTo>
                  <a:lnTo>
                    <a:pt x="24" y="453"/>
                  </a:lnTo>
                  <a:lnTo>
                    <a:pt x="14" y="437"/>
                  </a:lnTo>
                  <a:lnTo>
                    <a:pt x="7" y="418"/>
                  </a:lnTo>
                  <a:lnTo>
                    <a:pt x="2" y="399"/>
                  </a:lnTo>
                  <a:lnTo>
                    <a:pt x="0" y="376"/>
                  </a:lnTo>
                  <a:lnTo>
                    <a:pt x="0" y="376"/>
                  </a:lnTo>
                  <a:lnTo>
                    <a:pt x="2" y="363"/>
                  </a:lnTo>
                  <a:lnTo>
                    <a:pt x="3" y="351"/>
                  </a:lnTo>
                  <a:lnTo>
                    <a:pt x="5" y="339"/>
                  </a:lnTo>
                  <a:lnTo>
                    <a:pt x="10" y="328"/>
                  </a:lnTo>
                  <a:lnTo>
                    <a:pt x="16" y="316"/>
                  </a:lnTo>
                  <a:lnTo>
                    <a:pt x="21" y="305"/>
                  </a:lnTo>
                  <a:lnTo>
                    <a:pt x="28" y="295"/>
                  </a:lnTo>
                  <a:lnTo>
                    <a:pt x="37" y="284"/>
                  </a:lnTo>
                  <a:lnTo>
                    <a:pt x="256" y="47"/>
                  </a:lnTo>
                  <a:lnTo>
                    <a:pt x="256" y="47"/>
                  </a:lnTo>
                  <a:lnTo>
                    <a:pt x="265" y="37"/>
                  </a:lnTo>
                  <a:lnTo>
                    <a:pt x="276" y="30"/>
                  </a:lnTo>
                  <a:lnTo>
                    <a:pt x="286" y="23"/>
                  </a:lnTo>
                  <a:lnTo>
                    <a:pt x="299" y="16"/>
                  </a:lnTo>
                  <a:lnTo>
                    <a:pt x="309" y="10"/>
                  </a:lnTo>
                  <a:lnTo>
                    <a:pt x="321" y="7"/>
                  </a:lnTo>
                  <a:lnTo>
                    <a:pt x="334" y="3"/>
                  </a:lnTo>
                  <a:lnTo>
                    <a:pt x="346" y="2"/>
                  </a:lnTo>
                  <a:lnTo>
                    <a:pt x="358" y="2"/>
                  </a:lnTo>
                  <a:lnTo>
                    <a:pt x="371" y="2"/>
                  </a:lnTo>
                  <a:lnTo>
                    <a:pt x="383" y="3"/>
                  </a:lnTo>
                  <a:lnTo>
                    <a:pt x="395" y="7"/>
                  </a:lnTo>
                  <a:lnTo>
                    <a:pt x="407" y="10"/>
                  </a:lnTo>
                  <a:lnTo>
                    <a:pt x="420" y="16"/>
                  </a:lnTo>
                  <a:lnTo>
                    <a:pt x="430" y="23"/>
                  </a:lnTo>
                  <a:lnTo>
                    <a:pt x="441" y="30"/>
                  </a:lnTo>
                  <a:lnTo>
                    <a:pt x="441" y="30"/>
                  </a:lnTo>
                  <a:lnTo>
                    <a:pt x="464" y="47"/>
                  </a:lnTo>
                  <a:lnTo>
                    <a:pt x="485" y="61"/>
                  </a:lnTo>
                  <a:lnTo>
                    <a:pt x="506" y="75"/>
                  </a:lnTo>
                  <a:lnTo>
                    <a:pt x="534" y="88"/>
                  </a:lnTo>
                  <a:lnTo>
                    <a:pt x="534" y="88"/>
                  </a:lnTo>
                  <a:lnTo>
                    <a:pt x="553" y="95"/>
                  </a:lnTo>
                  <a:lnTo>
                    <a:pt x="564" y="96"/>
                  </a:lnTo>
                  <a:lnTo>
                    <a:pt x="564" y="96"/>
                  </a:lnTo>
                  <a:lnTo>
                    <a:pt x="588" y="91"/>
                  </a:lnTo>
                  <a:lnTo>
                    <a:pt x="613" y="86"/>
                  </a:lnTo>
                  <a:lnTo>
                    <a:pt x="666" y="74"/>
                  </a:lnTo>
                  <a:lnTo>
                    <a:pt x="692" y="68"/>
                  </a:lnTo>
                  <a:lnTo>
                    <a:pt x="720" y="63"/>
                  </a:lnTo>
                  <a:lnTo>
                    <a:pt x="747" y="60"/>
                  </a:lnTo>
                  <a:lnTo>
                    <a:pt x="775" y="60"/>
                  </a:lnTo>
                  <a:lnTo>
                    <a:pt x="775" y="60"/>
                  </a:lnTo>
                  <a:lnTo>
                    <a:pt x="740" y="84"/>
                  </a:lnTo>
                  <a:lnTo>
                    <a:pt x="692" y="121"/>
                  </a:lnTo>
                  <a:lnTo>
                    <a:pt x="629" y="168"/>
                  </a:lnTo>
                  <a:lnTo>
                    <a:pt x="629" y="168"/>
                  </a:lnTo>
                  <a:lnTo>
                    <a:pt x="601" y="175"/>
                  </a:lnTo>
                  <a:lnTo>
                    <a:pt x="574" y="179"/>
                  </a:lnTo>
                  <a:lnTo>
                    <a:pt x="574" y="179"/>
                  </a:lnTo>
                  <a:lnTo>
                    <a:pt x="559" y="179"/>
                  </a:lnTo>
                  <a:lnTo>
                    <a:pt x="539" y="177"/>
                  </a:lnTo>
                  <a:lnTo>
                    <a:pt x="520" y="172"/>
                  </a:lnTo>
                  <a:lnTo>
                    <a:pt x="499" y="165"/>
                  </a:lnTo>
                  <a:lnTo>
                    <a:pt x="480" y="156"/>
                  </a:lnTo>
                  <a:lnTo>
                    <a:pt x="462" y="147"/>
                  </a:lnTo>
                  <a:lnTo>
                    <a:pt x="446" y="137"/>
                  </a:lnTo>
                  <a:lnTo>
                    <a:pt x="432" y="130"/>
                  </a:lnTo>
                  <a:lnTo>
                    <a:pt x="390" y="96"/>
                  </a:lnTo>
                  <a:lnTo>
                    <a:pt x="390" y="96"/>
                  </a:lnTo>
                  <a:lnTo>
                    <a:pt x="381" y="91"/>
                  </a:lnTo>
                  <a:lnTo>
                    <a:pt x="372" y="88"/>
                  </a:lnTo>
                  <a:lnTo>
                    <a:pt x="364" y="86"/>
                  </a:lnTo>
                  <a:lnTo>
                    <a:pt x="353" y="86"/>
                  </a:lnTo>
                  <a:lnTo>
                    <a:pt x="344" y="88"/>
                  </a:lnTo>
                  <a:lnTo>
                    <a:pt x="335" y="91"/>
                  </a:lnTo>
                  <a:lnTo>
                    <a:pt x="327" y="96"/>
                  </a:lnTo>
                  <a:lnTo>
                    <a:pt x="318" y="103"/>
                  </a:lnTo>
                  <a:lnTo>
                    <a:pt x="98" y="341"/>
                  </a:lnTo>
                  <a:lnTo>
                    <a:pt x="98" y="341"/>
                  </a:lnTo>
                  <a:lnTo>
                    <a:pt x="93" y="349"/>
                  </a:lnTo>
                  <a:lnTo>
                    <a:pt x="88" y="358"/>
                  </a:lnTo>
                  <a:lnTo>
                    <a:pt x="86" y="367"/>
                  </a:lnTo>
                  <a:lnTo>
                    <a:pt x="84" y="377"/>
                  </a:lnTo>
                  <a:lnTo>
                    <a:pt x="86" y="386"/>
                  </a:lnTo>
                  <a:lnTo>
                    <a:pt x="88" y="395"/>
                  </a:lnTo>
                  <a:lnTo>
                    <a:pt x="93" y="404"/>
                  </a:lnTo>
                  <a:lnTo>
                    <a:pt x="98" y="413"/>
                  </a:lnTo>
                  <a:lnTo>
                    <a:pt x="98" y="413"/>
                  </a:lnTo>
                  <a:lnTo>
                    <a:pt x="125" y="442"/>
                  </a:lnTo>
                  <a:lnTo>
                    <a:pt x="155" y="472"/>
                  </a:lnTo>
                  <a:lnTo>
                    <a:pt x="155" y="472"/>
                  </a:lnTo>
                  <a:lnTo>
                    <a:pt x="172" y="490"/>
                  </a:lnTo>
                  <a:lnTo>
                    <a:pt x="191" y="511"/>
                  </a:lnTo>
                  <a:lnTo>
                    <a:pt x="200" y="522"/>
                  </a:lnTo>
                  <a:lnTo>
                    <a:pt x="205" y="532"/>
                  </a:lnTo>
                  <a:lnTo>
                    <a:pt x="211" y="543"/>
                  </a:lnTo>
                  <a:lnTo>
                    <a:pt x="214" y="553"/>
                  </a:lnTo>
                  <a:lnTo>
                    <a:pt x="214" y="553"/>
                  </a:lnTo>
                  <a:lnTo>
                    <a:pt x="220" y="595"/>
                  </a:lnTo>
                  <a:lnTo>
                    <a:pt x="227" y="639"/>
                  </a:lnTo>
                  <a:lnTo>
                    <a:pt x="232" y="662"/>
                  </a:lnTo>
                  <a:lnTo>
                    <a:pt x="237" y="681"/>
                  </a:lnTo>
                  <a:lnTo>
                    <a:pt x="246" y="701"/>
                  </a:lnTo>
                  <a:lnTo>
                    <a:pt x="255" y="717"/>
                  </a:lnTo>
                  <a:lnTo>
                    <a:pt x="255" y="717"/>
                  </a:lnTo>
                  <a:lnTo>
                    <a:pt x="235" y="727"/>
                  </a:lnTo>
                  <a:lnTo>
                    <a:pt x="220" y="739"/>
                  </a:lnTo>
                  <a:lnTo>
                    <a:pt x="205" y="753"/>
                  </a:lnTo>
                  <a:lnTo>
                    <a:pt x="190" y="771"/>
                  </a:lnTo>
                  <a:lnTo>
                    <a:pt x="190" y="771"/>
                  </a:lnTo>
                  <a:close/>
                  <a:moveTo>
                    <a:pt x="889" y="1187"/>
                  </a:moveTo>
                  <a:lnTo>
                    <a:pt x="889" y="1187"/>
                  </a:lnTo>
                  <a:lnTo>
                    <a:pt x="875" y="1177"/>
                  </a:lnTo>
                  <a:lnTo>
                    <a:pt x="859" y="1170"/>
                  </a:lnTo>
                  <a:lnTo>
                    <a:pt x="843" y="1165"/>
                  </a:lnTo>
                  <a:lnTo>
                    <a:pt x="827" y="1161"/>
                  </a:lnTo>
                  <a:lnTo>
                    <a:pt x="810" y="1161"/>
                  </a:lnTo>
                  <a:lnTo>
                    <a:pt x="794" y="1165"/>
                  </a:lnTo>
                  <a:lnTo>
                    <a:pt x="778" y="1168"/>
                  </a:lnTo>
                  <a:lnTo>
                    <a:pt x="764" y="1177"/>
                  </a:lnTo>
                  <a:lnTo>
                    <a:pt x="764" y="1177"/>
                  </a:lnTo>
                  <a:lnTo>
                    <a:pt x="759" y="1177"/>
                  </a:lnTo>
                  <a:lnTo>
                    <a:pt x="755" y="1175"/>
                  </a:lnTo>
                  <a:lnTo>
                    <a:pt x="755" y="1175"/>
                  </a:lnTo>
                  <a:lnTo>
                    <a:pt x="754" y="1173"/>
                  </a:lnTo>
                  <a:lnTo>
                    <a:pt x="754" y="1168"/>
                  </a:lnTo>
                  <a:lnTo>
                    <a:pt x="754" y="1168"/>
                  </a:lnTo>
                  <a:lnTo>
                    <a:pt x="755" y="1156"/>
                  </a:lnTo>
                  <a:lnTo>
                    <a:pt x="755" y="1142"/>
                  </a:lnTo>
                  <a:lnTo>
                    <a:pt x="752" y="1128"/>
                  </a:lnTo>
                  <a:lnTo>
                    <a:pt x="748" y="1114"/>
                  </a:lnTo>
                  <a:lnTo>
                    <a:pt x="743" y="1101"/>
                  </a:lnTo>
                  <a:lnTo>
                    <a:pt x="736" y="1089"/>
                  </a:lnTo>
                  <a:lnTo>
                    <a:pt x="727" y="1077"/>
                  </a:lnTo>
                  <a:lnTo>
                    <a:pt x="718" y="1068"/>
                  </a:lnTo>
                  <a:lnTo>
                    <a:pt x="718" y="1068"/>
                  </a:lnTo>
                  <a:lnTo>
                    <a:pt x="718" y="1068"/>
                  </a:lnTo>
                  <a:lnTo>
                    <a:pt x="704" y="1057"/>
                  </a:lnTo>
                  <a:lnTo>
                    <a:pt x="689" y="1049"/>
                  </a:lnTo>
                  <a:lnTo>
                    <a:pt x="673" y="1045"/>
                  </a:lnTo>
                  <a:lnTo>
                    <a:pt x="655" y="1042"/>
                  </a:lnTo>
                  <a:lnTo>
                    <a:pt x="639" y="1042"/>
                  </a:lnTo>
                  <a:lnTo>
                    <a:pt x="624" y="1043"/>
                  </a:lnTo>
                  <a:lnTo>
                    <a:pt x="608" y="1049"/>
                  </a:lnTo>
                  <a:lnTo>
                    <a:pt x="592" y="1057"/>
                  </a:lnTo>
                  <a:lnTo>
                    <a:pt x="592" y="1057"/>
                  </a:lnTo>
                  <a:lnTo>
                    <a:pt x="588" y="1057"/>
                  </a:lnTo>
                  <a:lnTo>
                    <a:pt x="585" y="1056"/>
                  </a:lnTo>
                  <a:lnTo>
                    <a:pt x="585" y="1056"/>
                  </a:lnTo>
                  <a:lnTo>
                    <a:pt x="581" y="1054"/>
                  </a:lnTo>
                  <a:lnTo>
                    <a:pt x="581" y="1049"/>
                  </a:lnTo>
                  <a:lnTo>
                    <a:pt x="581" y="1049"/>
                  </a:lnTo>
                  <a:lnTo>
                    <a:pt x="583" y="1035"/>
                  </a:lnTo>
                  <a:lnTo>
                    <a:pt x="583" y="1022"/>
                  </a:lnTo>
                  <a:lnTo>
                    <a:pt x="581" y="1008"/>
                  </a:lnTo>
                  <a:lnTo>
                    <a:pt x="578" y="994"/>
                  </a:lnTo>
                  <a:lnTo>
                    <a:pt x="573" y="982"/>
                  </a:lnTo>
                  <a:lnTo>
                    <a:pt x="566" y="970"/>
                  </a:lnTo>
                  <a:lnTo>
                    <a:pt x="557" y="957"/>
                  </a:lnTo>
                  <a:lnTo>
                    <a:pt x="546" y="948"/>
                  </a:lnTo>
                  <a:lnTo>
                    <a:pt x="546" y="948"/>
                  </a:lnTo>
                  <a:lnTo>
                    <a:pt x="546" y="948"/>
                  </a:lnTo>
                  <a:lnTo>
                    <a:pt x="536" y="940"/>
                  </a:lnTo>
                  <a:lnTo>
                    <a:pt x="523" y="933"/>
                  </a:lnTo>
                  <a:lnTo>
                    <a:pt x="509" y="927"/>
                  </a:lnTo>
                  <a:lnTo>
                    <a:pt x="497" y="924"/>
                  </a:lnTo>
                  <a:lnTo>
                    <a:pt x="483" y="922"/>
                  </a:lnTo>
                  <a:lnTo>
                    <a:pt x="469" y="922"/>
                  </a:lnTo>
                  <a:lnTo>
                    <a:pt x="455" y="924"/>
                  </a:lnTo>
                  <a:lnTo>
                    <a:pt x="443" y="927"/>
                  </a:lnTo>
                  <a:lnTo>
                    <a:pt x="443" y="927"/>
                  </a:lnTo>
                  <a:lnTo>
                    <a:pt x="439" y="927"/>
                  </a:lnTo>
                  <a:lnTo>
                    <a:pt x="436" y="926"/>
                  </a:lnTo>
                  <a:lnTo>
                    <a:pt x="436" y="926"/>
                  </a:lnTo>
                  <a:lnTo>
                    <a:pt x="434" y="922"/>
                  </a:lnTo>
                  <a:lnTo>
                    <a:pt x="434" y="919"/>
                  </a:lnTo>
                  <a:lnTo>
                    <a:pt x="434" y="919"/>
                  </a:lnTo>
                  <a:lnTo>
                    <a:pt x="439" y="901"/>
                  </a:lnTo>
                  <a:lnTo>
                    <a:pt x="443" y="885"/>
                  </a:lnTo>
                  <a:lnTo>
                    <a:pt x="443" y="868"/>
                  </a:lnTo>
                  <a:lnTo>
                    <a:pt x="441" y="852"/>
                  </a:lnTo>
                  <a:lnTo>
                    <a:pt x="436" y="836"/>
                  </a:lnTo>
                  <a:lnTo>
                    <a:pt x="429" y="820"/>
                  </a:lnTo>
                  <a:lnTo>
                    <a:pt x="418" y="806"/>
                  </a:lnTo>
                  <a:lnTo>
                    <a:pt x="406" y="794"/>
                  </a:lnTo>
                  <a:lnTo>
                    <a:pt x="406" y="794"/>
                  </a:lnTo>
                  <a:lnTo>
                    <a:pt x="406" y="794"/>
                  </a:lnTo>
                  <a:lnTo>
                    <a:pt x="397" y="787"/>
                  </a:lnTo>
                  <a:lnTo>
                    <a:pt x="388" y="782"/>
                  </a:lnTo>
                  <a:lnTo>
                    <a:pt x="378" y="776"/>
                  </a:lnTo>
                  <a:lnTo>
                    <a:pt x="369" y="773"/>
                  </a:lnTo>
                  <a:lnTo>
                    <a:pt x="348" y="767"/>
                  </a:lnTo>
                  <a:lnTo>
                    <a:pt x="327" y="767"/>
                  </a:lnTo>
                  <a:lnTo>
                    <a:pt x="307" y="771"/>
                  </a:lnTo>
                  <a:lnTo>
                    <a:pt x="288" y="778"/>
                  </a:lnTo>
                  <a:lnTo>
                    <a:pt x="279" y="783"/>
                  </a:lnTo>
                  <a:lnTo>
                    <a:pt x="270" y="790"/>
                  </a:lnTo>
                  <a:lnTo>
                    <a:pt x="262" y="797"/>
                  </a:lnTo>
                  <a:lnTo>
                    <a:pt x="255" y="804"/>
                  </a:lnTo>
                  <a:lnTo>
                    <a:pt x="223" y="840"/>
                  </a:lnTo>
                  <a:lnTo>
                    <a:pt x="223" y="840"/>
                  </a:lnTo>
                  <a:lnTo>
                    <a:pt x="216" y="848"/>
                  </a:lnTo>
                  <a:lnTo>
                    <a:pt x="211" y="859"/>
                  </a:lnTo>
                  <a:lnTo>
                    <a:pt x="205" y="868"/>
                  </a:lnTo>
                  <a:lnTo>
                    <a:pt x="202" y="878"/>
                  </a:lnTo>
                  <a:lnTo>
                    <a:pt x="198" y="898"/>
                  </a:lnTo>
                  <a:lnTo>
                    <a:pt x="197" y="919"/>
                  </a:lnTo>
                  <a:lnTo>
                    <a:pt x="200" y="938"/>
                  </a:lnTo>
                  <a:lnTo>
                    <a:pt x="209" y="957"/>
                  </a:lnTo>
                  <a:lnTo>
                    <a:pt x="214" y="968"/>
                  </a:lnTo>
                  <a:lnTo>
                    <a:pt x="220" y="977"/>
                  </a:lnTo>
                  <a:lnTo>
                    <a:pt x="227" y="984"/>
                  </a:lnTo>
                  <a:lnTo>
                    <a:pt x="234" y="992"/>
                  </a:lnTo>
                  <a:lnTo>
                    <a:pt x="234" y="992"/>
                  </a:lnTo>
                  <a:lnTo>
                    <a:pt x="234" y="992"/>
                  </a:lnTo>
                  <a:lnTo>
                    <a:pt x="244" y="999"/>
                  </a:lnTo>
                  <a:lnTo>
                    <a:pt x="256" y="1006"/>
                  </a:lnTo>
                  <a:lnTo>
                    <a:pt x="269" y="1012"/>
                  </a:lnTo>
                  <a:lnTo>
                    <a:pt x="281" y="1015"/>
                  </a:lnTo>
                  <a:lnTo>
                    <a:pt x="293" y="1017"/>
                  </a:lnTo>
                  <a:lnTo>
                    <a:pt x="306" y="1017"/>
                  </a:lnTo>
                  <a:lnTo>
                    <a:pt x="318" y="1017"/>
                  </a:lnTo>
                  <a:lnTo>
                    <a:pt x="330" y="1015"/>
                  </a:lnTo>
                  <a:lnTo>
                    <a:pt x="330" y="1015"/>
                  </a:lnTo>
                  <a:lnTo>
                    <a:pt x="335" y="1015"/>
                  </a:lnTo>
                  <a:lnTo>
                    <a:pt x="339" y="1017"/>
                  </a:lnTo>
                  <a:lnTo>
                    <a:pt x="339" y="1017"/>
                  </a:lnTo>
                  <a:lnTo>
                    <a:pt x="339" y="1022"/>
                  </a:lnTo>
                  <a:lnTo>
                    <a:pt x="337" y="1026"/>
                  </a:lnTo>
                  <a:lnTo>
                    <a:pt x="337" y="1026"/>
                  </a:lnTo>
                  <a:lnTo>
                    <a:pt x="327" y="1043"/>
                  </a:lnTo>
                  <a:lnTo>
                    <a:pt x="320" y="1063"/>
                  </a:lnTo>
                  <a:lnTo>
                    <a:pt x="316" y="1082"/>
                  </a:lnTo>
                  <a:lnTo>
                    <a:pt x="316" y="1101"/>
                  </a:lnTo>
                  <a:lnTo>
                    <a:pt x="320" y="1121"/>
                  </a:lnTo>
                  <a:lnTo>
                    <a:pt x="327" y="1140"/>
                  </a:lnTo>
                  <a:lnTo>
                    <a:pt x="337" y="1158"/>
                  </a:lnTo>
                  <a:lnTo>
                    <a:pt x="353" y="1173"/>
                  </a:lnTo>
                  <a:lnTo>
                    <a:pt x="353" y="1173"/>
                  </a:lnTo>
                  <a:lnTo>
                    <a:pt x="353" y="1173"/>
                  </a:lnTo>
                  <a:lnTo>
                    <a:pt x="369" y="1184"/>
                  </a:lnTo>
                  <a:lnTo>
                    <a:pt x="388" y="1193"/>
                  </a:lnTo>
                  <a:lnTo>
                    <a:pt x="407" y="1198"/>
                  </a:lnTo>
                  <a:lnTo>
                    <a:pt x="427" y="1198"/>
                  </a:lnTo>
                  <a:lnTo>
                    <a:pt x="446" y="1196"/>
                  </a:lnTo>
                  <a:lnTo>
                    <a:pt x="465" y="1189"/>
                  </a:lnTo>
                  <a:lnTo>
                    <a:pt x="483" y="1180"/>
                  </a:lnTo>
                  <a:lnTo>
                    <a:pt x="499" y="1168"/>
                  </a:lnTo>
                  <a:lnTo>
                    <a:pt x="499" y="1168"/>
                  </a:lnTo>
                  <a:lnTo>
                    <a:pt x="502" y="1166"/>
                  </a:lnTo>
                  <a:lnTo>
                    <a:pt x="506" y="1166"/>
                  </a:lnTo>
                  <a:lnTo>
                    <a:pt x="506" y="1166"/>
                  </a:lnTo>
                  <a:lnTo>
                    <a:pt x="509" y="1170"/>
                  </a:lnTo>
                  <a:lnTo>
                    <a:pt x="509" y="1173"/>
                  </a:lnTo>
                  <a:lnTo>
                    <a:pt x="509" y="1173"/>
                  </a:lnTo>
                  <a:lnTo>
                    <a:pt x="509" y="1186"/>
                  </a:lnTo>
                  <a:lnTo>
                    <a:pt x="511" y="1198"/>
                  </a:lnTo>
                  <a:lnTo>
                    <a:pt x="513" y="1212"/>
                  </a:lnTo>
                  <a:lnTo>
                    <a:pt x="516" y="1223"/>
                  </a:lnTo>
                  <a:lnTo>
                    <a:pt x="522" y="1235"/>
                  </a:lnTo>
                  <a:lnTo>
                    <a:pt x="529" y="1245"/>
                  </a:lnTo>
                  <a:lnTo>
                    <a:pt x="537" y="1256"/>
                  </a:lnTo>
                  <a:lnTo>
                    <a:pt x="546" y="1266"/>
                  </a:lnTo>
                  <a:lnTo>
                    <a:pt x="546" y="1266"/>
                  </a:lnTo>
                  <a:lnTo>
                    <a:pt x="546" y="1266"/>
                  </a:lnTo>
                  <a:lnTo>
                    <a:pt x="564" y="1277"/>
                  </a:lnTo>
                  <a:lnTo>
                    <a:pt x="581" y="1286"/>
                  </a:lnTo>
                  <a:lnTo>
                    <a:pt x="601" y="1291"/>
                  </a:lnTo>
                  <a:lnTo>
                    <a:pt x="620" y="1291"/>
                  </a:lnTo>
                  <a:lnTo>
                    <a:pt x="639" y="1289"/>
                  </a:lnTo>
                  <a:lnTo>
                    <a:pt x="659" y="1282"/>
                  </a:lnTo>
                  <a:lnTo>
                    <a:pt x="676" y="1273"/>
                  </a:lnTo>
                  <a:lnTo>
                    <a:pt x="692" y="1261"/>
                  </a:lnTo>
                  <a:lnTo>
                    <a:pt x="692" y="1261"/>
                  </a:lnTo>
                  <a:lnTo>
                    <a:pt x="696" y="1259"/>
                  </a:lnTo>
                  <a:lnTo>
                    <a:pt x="699" y="1259"/>
                  </a:lnTo>
                  <a:lnTo>
                    <a:pt x="699" y="1259"/>
                  </a:lnTo>
                  <a:lnTo>
                    <a:pt x="703" y="1263"/>
                  </a:lnTo>
                  <a:lnTo>
                    <a:pt x="704" y="1266"/>
                  </a:lnTo>
                  <a:lnTo>
                    <a:pt x="704" y="1266"/>
                  </a:lnTo>
                  <a:lnTo>
                    <a:pt x="703" y="1279"/>
                  </a:lnTo>
                  <a:lnTo>
                    <a:pt x="704" y="1291"/>
                  </a:lnTo>
                  <a:lnTo>
                    <a:pt x="706" y="1305"/>
                  </a:lnTo>
                  <a:lnTo>
                    <a:pt x="711" y="1316"/>
                  </a:lnTo>
                  <a:lnTo>
                    <a:pt x="717" y="1328"/>
                  </a:lnTo>
                  <a:lnTo>
                    <a:pt x="722" y="1338"/>
                  </a:lnTo>
                  <a:lnTo>
                    <a:pt x="731" y="1349"/>
                  </a:lnTo>
                  <a:lnTo>
                    <a:pt x="741" y="1360"/>
                  </a:lnTo>
                  <a:lnTo>
                    <a:pt x="741" y="1360"/>
                  </a:lnTo>
                  <a:lnTo>
                    <a:pt x="748" y="1365"/>
                  </a:lnTo>
                  <a:lnTo>
                    <a:pt x="759" y="1372"/>
                  </a:lnTo>
                  <a:lnTo>
                    <a:pt x="768" y="1375"/>
                  </a:lnTo>
                  <a:lnTo>
                    <a:pt x="778" y="1379"/>
                  </a:lnTo>
                  <a:lnTo>
                    <a:pt x="798" y="1384"/>
                  </a:lnTo>
                  <a:lnTo>
                    <a:pt x="819" y="1384"/>
                  </a:lnTo>
                  <a:lnTo>
                    <a:pt x="840" y="1381"/>
                  </a:lnTo>
                  <a:lnTo>
                    <a:pt x="859" y="1374"/>
                  </a:lnTo>
                  <a:lnTo>
                    <a:pt x="868" y="1368"/>
                  </a:lnTo>
                  <a:lnTo>
                    <a:pt x="877" y="1363"/>
                  </a:lnTo>
                  <a:lnTo>
                    <a:pt x="884" y="1356"/>
                  </a:lnTo>
                  <a:lnTo>
                    <a:pt x="892" y="1347"/>
                  </a:lnTo>
                  <a:lnTo>
                    <a:pt x="899" y="1338"/>
                  </a:lnTo>
                  <a:lnTo>
                    <a:pt x="899" y="1338"/>
                  </a:lnTo>
                  <a:lnTo>
                    <a:pt x="906" y="1330"/>
                  </a:lnTo>
                  <a:lnTo>
                    <a:pt x="912" y="1321"/>
                  </a:lnTo>
                  <a:lnTo>
                    <a:pt x="917" y="1310"/>
                  </a:lnTo>
                  <a:lnTo>
                    <a:pt x="920" y="1302"/>
                  </a:lnTo>
                  <a:lnTo>
                    <a:pt x="926" y="1280"/>
                  </a:lnTo>
                  <a:lnTo>
                    <a:pt x="926" y="1261"/>
                  </a:lnTo>
                  <a:lnTo>
                    <a:pt x="922" y="1240"/>
                  </a:lnTo>
                  <a:lnTo>
                    <a:pt x="915" y="1221"/>
                  </a:lnTo>
                  <a:lnTo>
                    <a:pt x="910" y="1212"/>
                  </a:lnTo>
                  <a:lnTo>
                    <a:pt x="903" y="1203"/>
                  </a:lnTo>
                  <a:lnTo>
                    <a:pt x="896" y="1194"/>
                  </a:lnTo>
                  <a:lnTo>
                    <a:pt x="889" y="1187"/>
                  </a:lnTo>
                  <a:lnTo>
                    <a:pt x="889" y="1187"/>
                  </a:lnTo>
                  <a:close/>
                  <a:moveTo>
                    <a:pt x="1177" y="377"/>
                  </a:moveTo>
                  <a:lnTo>
                    <a:pt x="1177" y="377"/>
                  </a:lnTo>
                  <a:lnTo>
                    <a:pt x="1458" y="648"/>
                  </a:lnTo>
                  <a:lnTo>
                    <a:pt x="1458" y="648"/>
                  </a:lnTo>
                  <a:lnTo>
                    <a:pt x="1469" y="655"/>
                  </a:lnTo>
                  <a:lnTo>
                    <a:pt x="1479" y="660"/>
                  </a:lnTo>
                  <a:lnTo>
                    <a:pt x="1491" y="664"/>
                  </a:lnTo>
                  <a:lnTo>
                    <a:pt x="1506" y="662"/>
                  </a:lnTo>
                  <a:lnTo>
                    <a:pt x="1506" y="662"/>
                  </a:lnTo>
                  <a:lnTo>
                    <a:pt x="1518" y="659"/>
                  </a:lnTo>
                  <a:lnTo>
                    <a:pt x="1528" y="653"/>
                  </a:lnTo>
                  <a:lnTo>
                    <a:pt x="1539" y="645"/>
                  </a:lnTo>
                  <a:lnTo>
                    <a:pt x="1546" y="634"/>
                  </a:lnTo>
                  <a:lnTo>
                    <a:pt x="1546" y="634"/>
                  </a:lnTo>
                  <a:lnTo>
                    <a:pt x="1562" y="604"/>
                  </a:lnTo>
                  <a:lnTo>
                    <a:pt x="1574" y="572"/>
                  </a:lnTo>
                  <a:lnTo>
                    <a:pt x="1583" y="539"/>
                  </a:lnTo>
                  <a:lnTo>
                    <a:pt x="1592" y="504"/>
                  </a:lnTo>
                  <a:lnTo>
                    <a:pt x="1592" y="504"/>
                  </a:lnTo>
                  <a:lnTo>
                    <a:pt x="1595" y="488"/>
                  </a:lnTo>
                  <a:lnTo>
                    <a:pt x="1600" y="474"/>
                  </a:lnTo>
                  <a:lnTo>
                    <a:pt x="1609" y="462"/>
                  </a:lnTo>
                  <a:lnTo>
                    <a:pt x="1618" y="450"/>
                  </a:lnTo>
                  <a:lnTo>
                    <a:pt x="1667" y="397"/>
                  </a:lnTo>
                  <a:lnTo>
                    <a:pt x="1667" y="397"/>
                  </a:lnTo>
                  <a:lnTo>
                    <a:pt x="1681" y="381"/>
                  </a:lnTo>
                  <a:lnTo>
                    <a:pt x="1690" y="363"/>
                  </a:lnTo>
                  <a:lnTo>
                    <a:pt x="1695" y="344"/>
                  </a:lnTo>
                  <a:lnTo>
                    <a:pt x="1697" y="325"/>
                  </a:lnTo>
                  <a:lnTo>
                    <a:pt x="1695" y="307"/>
                  </a:lnTo>
                  <a:lnTo>
                    <a:pt x="1690" y="288"/>
                  </a:lnTo>
                  <a:lnTo>
                    <a:pt x="1681" y="270"/>
                  </a:lnTo>
                  <a:lnTo>
                    <a:pt x="1669" y="255"/>
                  </a:lnTo>
                  <a:lnTo>
                    <a:pt x="1467" y="33"/>
                  </a:lnTo>
                  <a:lnTo>
                    <a:pt x="1467" y="33"/>
                  </a:lnTo>
                  <a:lnTo>
                    <a:pt x="1451" y="19"/>
                  </a:lnTo>
                  <a:lnTo>
                    <a:pt x="1435" y="10"/>
                  </a:lnTo>
                  <a:lnTo>
                    <a:pt x="1416" y="3"/>
                  </a:lnTo>
                  <a:lnTo>
                    <a:pt x="1397" y="0"/>
                  </a:lnTo>
                  <a:lnTo>
                    <a:pt x="1377" y="0"/>
                  </a:lnTo>
                  <a:lnTo>
                    <a:pt x="1358" y="3"/>
                  </a:lnTo>
                  <a:lnTo>
                    <a:pt x="1340" y="10"/>
                  </a:lnTo>
                  <a:lnTo>
                    <a:pt x="1323" y="23"/>
                  </a:lnTo>
                  <a:lnTo>
                    <a:pt x="1275" y="61"/>
                  </a:lnTo>
                  <a:lnTo>
                    <a:pt x="1275" y="61"/>
                  </a:lnTo>
                  <a:lnTo>
                    <a:pt x="1258" y="72"/>
                  </a:lnTo>
                  <a:lnTo>
                    <a:pt x="1247" y="77"/>
                  </a:lnTo>
                  <a:lnTo>
                    <a:pt x="1238" y="81"/>
                  </a:lnTo>
                  <a:lnTo>
                    <a:pt x="1228" y="82"/>
                  </a:lnTo>
                  <a:lnTo>
                    <a:pt x="1217" y="84"/>
                  </a:lnTo>
                  <a:lnTo>
                    <a:pt x="1196" y="84"/>
                  </a:lnTo>
                  <a:lnTo>
                    <a:pt x="1196" y="84"/>
                  </a:lnTo>
                  <a:lnTo>
                    <a:pt x="1045" y="65"/>
                  </a:lnTo>
                  <a:lnTo>
                    <a:pt x="1045" y="65"/>
                  </a:lnTo>
                  <a:lnTo>
                    <a:pt x="1012" y="63"/>
                  </a:lnTo>
                  <a:lnTo>
                    <a:pt x="977" y="63"/>
                  </a:lnTo>
                  <a:lnTo>
                    <a:pt x="943" y="67"/>
                  </a:lnTo>
                  <a:lnTo>
                    <a:pt x="912" y="74"/>
                  </a:lnTo>
                  <a:lnTo>
                    <a:pt x="880" y="84"/>
                  </a:lnTo>
                  <a:lnTo>
                    <a:pt x="848" y="98"/>
                  </a:lnTo>
                  <a:lnTo>
                    <a:pt x="819" y="114"/>
                  </a:lnTo>
                  <a:lnTo>
                    <a:pt x="790" y="135"/>
                  </a:lnTo>
                  <a:lnTo>
                    <a:pt x="790" y="135"/>
                  </a:lnTo>
                  <a:lnTo>
                    <a:pt x="641" y="249"/>
                  </a:lnTo>
                  <a:lnTo>
                    <a:pt x="492" y="365"/>
                  </a:lnTo>
                  <a:lnTo>
                    <a:pt x="492" y="365"/>
                  </a:lnTo>
                  <a:lnTo>
                    <a:pt x="476" y="379"/>
                  </a:lnTo>
                  <a:lnTo>
                    <a:pt x="465" y="395"/>
                  </a:lnTo>
                  <a:lnTo>
                    <a:pt x="458" y="411"/>
                  </a:lnTo>
                  <a:lnTo>
                    <a:pt x="457" y="425"/>
                  </a:lnTo>
                  <a:lnTo>
                    <a:pt x="458" y="441"/>
                  </a:lnTo>
                  <a:lnTo>
                    <a:pt x="464" y="455"/>
                  </a:lnTo>
                  <a:lnTo>
                    <a:pt x="472" y="467"/>
                  </a:lnTo>
                  <a:lnTo>
                    <a:pt x="483" y="478"/>
                  </a:lnTo>
                  <a:lnTo>
                    <a:pt x="495" y="486"/>
                  </a:lnTo>
                  <a:lnTo>
                    <a:pt x="511" y="495"/>
                  </a:lnTo>
                  <a:lnTo>
                    <a:pt x="529" y="499"/>
                  </a:lnTo>
                  <a:lnTo>
                    <a:pt x="548" y="502"/>
                  </a:lnTo>
                  <a:lnTo>
                    <a:pt x="569" y="500"/>
                  </a:lnTo>
                  <a:lnTo>
                    <a:pt x="590" y="497"/>
                  </a:lnTo>
                  <a:lnTo>
                    <a:pt x="611" y="490"/>
                  </a:lnTo>
                  <a:lnTo>
                    <a:pt x="634" y="478"/>
                  </a:lnTo>
                  <a:lnTo>
                    <a:pt x="850" y="344"/>
                  </a:lnTo>
                  <a:lnTo>
                    <a:pt x="850" y="344"/>
                  </a:lnTo>
                  <a:lnTo>
                    <a:pt x="863" y="337"/>
                  </a:lnTo>
                  <a:lnTo>
                    <a:pt x="875" y="332"/>
                  </a:lnTo>
                  <a:lnTo>
                    <a:pt x="887" y="330"/>
                  </a:lnTo>
                  <a:lnTo>
                    <a:pt x="899" y="328"/>
                  </a:lnTo>
                  <a:lnTo>
                    <a:pt x="912" y="328"/>
                  </a:lnTo>
                  <a:lnTo>
                    <a:pt x="924" y="328"/>
                  </a:lnTo>
                  <a:lnTo>
                    <a:pt x="936" y="332"/>
                  </a:lnTo>
                  <a:lnTo>
                    <a:pt x="949" y="337"/>
                  </a:lnTo>
                  <a:lnTo>
                    <a:pt x="949" y="337"/>
                  </a:lnTo>
                  <a:lnTo>
                    <a:pt x="964" y="342"/>
                  </a:lnTo>
                  <a:lnTo>
                    <a:pt x="982" y="348"/>
                  </a:lnTo>
                  <a:lnTo>
                    <a:pt x="1000" y="351"/>
                  </a:lnTo>
                  <a:lnTo>
                    <a:pt x="1017" y="353"/>
                  </a:lnTo>
                  <a:lnTo>
                    <a:pt x="1035" y="355"/>
                  </a:lnTo>
                  <a:lnTo>
                    <a:pt x="1052" y="355"/>
                  </a:lnTo>
                  <a:lnTo>
                    <a:pt x="1070" y="353"/>
                  </a:lnTo>
                  <a:lnTo>
                    <a:pt x="1086" y="351"/>
                  </a:lnTo>
                  <a:lnTo>
                    <a:pt x="1086" y="351"/>
                  </a:lnTo>
                  <a:lnTo>
                    <a:pt x="1098" y="349"/>
                  </a:lnTo>
                  <a:lnTo>
                    <a:pt x="1110" y="349"/>
                  </a:lnTo>
                  <a:lnTo>
                    <a:pt x="1123" y="349"/>
                  </a:lnTo>
                  <a:lnTo>
                    <a:pt x="1135" y="353"/>
                  </a:lnTo>
                  <a:lnTo>
                    <a:pt x="1145" y="356"/>
                  </a:lnTo>
                  <a:lnTo>
                    <a:pt x="1156" y="363"/>
                  </a:lnTo>
                  <a:lnTo>
                    <a:pt x="1166" y="370"/>
                  </a:lnTo>
                  <a:lnTo>
                    <a:pt x="1177" y="377"/>
                  </a:lnTo>
                  <a:lnTo>
                    <a:pt x="1177" y="377"/>
                  </a:lnTo>
                  <a:close/>
                </a:path>
              </a:pathLst>
            </a:custGeom>
            <a:solidFill>
              <a:schemeClr val="bg1"/>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a:p>
          </p:txBody>
        </p:sp>
      </p:grpSp>
      <p:sp>
        <p:nvSpPr>
          <p:cNvPr id="17" name="Rectangle 3"/>
          <p:cNvSpPr txBox="1">
            <a:spLocks noChangeArrowheads="1"/>
          </p:cNvSpPr>
          <p:nvPr/>
        </p:nvSpPr>
        <p:spPr bwMode="auto">
          <a:xfrm>
            <a:off x="669290" y="6116955"/>
            <a:ext cx="2443162" cy="402291"/>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latinLnBrk="0"/>
            <a:r>
              <a:rPr lang="zh-CN" sz="2000" b="0" dirty="0">
                <a:solidFill>
                  <a:srgbClr val="100964"/>
                </a:solidFill>
                <a:effectLst>
                  <a:innerShdw blurRad="50800" dist="38100" dir="16200000">
                    <a:prstClr val="black">
                      <a:alpha val="59000"/>
                    </a:prstClr>
                  </a:innerShdw>
                </a:effectLst>
                <a:latin typeface="黑体" panose="02010600030101010101" charset="-122"/>
                <a:ea typeface="黑体" panose="02010600030101010101" charset="-122"/>
              </a:rPr>
              <a:t>汇报人</a:t>
            </a:r>
            <a:r>
              <a:rPr lang="zh-CN" sz="2000" b="0" dirty="0" smtClean="0">
                <a:solidFill>
                  <a:srgbClr val="100964"/>
                </a:solidFill>
                <a:effectLst>
                  <a:innerShdw blurRad="50800" dist="38100" dir="16200000">
                    <a:prstClr val="black">
                      <a:alpha val="59000"/>
                    </a:prstClr>
                  </a:innerShdw>
                </a:effectLst>
                <a:latin typeface="黑体" panose="02010600030101010101" charset="-122"/>
                <a:ea typeface="黑体" panose="02010600030101010101" charset="-122"/>
              </a:rPr>
              <a:t>：</a:t>
            </a:r>
            <a:r>
              <a:rPr lang="zh-CN" altLang="en-US" sz="2000" b="0" dirty="0" smtClean="0">
                <a:solidFill>
                  <a:srgbClr val="100964"/>
                </a:solidFill>
                <a:effectLst>
                  <a:innerShdw blurRad="50800" dist="38100" dir="16200000">
                    <a:prstClr val="black">
                      <a:alpha val="59000"/>
                    </a:prstClr>
                  </a:innerShdw>
                </a:effectLst>
                <a:latin typeface="黑体" panose="02010600030101010101" charset="-122"/>
                <a:ea typeface="黑体" panose="02010600030101010101" charset="-122"/>
              </a:rPr>
              <a:t>第一</a:t>
            </a:r>
            <a:r>
              <a:rPr lang="en-US" altLang="zh-CN" sz="2000" b="0" dirty="0" smtClean="0">
                <a:solidFill>
                  <a:srgbClr val="100964"/>
                </a:solidFill>
                <a:effectLst>
                  <a:innerShdw blurRad="50800" dist="38100" dir="16200000">
                    <a:prstClr val="black">
                      <a:alpha val="59000"/>
                    </a:prstClr>
                  </a:innerShdw>
                </a:effectLst>
                <a:latin typeface="黑体" panose="02010600030101010101" charset="-122"/>
                <a:ea typeface="黑体" panose="02010600030101010101" charset="-122"/>
              </a:rPr>
              <a:t>PPT</a:t>
            </a:r>
            <a:endParaRPr lang="zh-CN" sz="2000" b="0" dirty="0">
              <a:solidFill>
                <a:srgbClr val="100964"/>
              </a:solidFill>
              <a:effectLst>
                <a:innerShdw blurRad="50800" dist="38100" dir="16200000">
                  <a:prstClr val="black">
                    <a:alpha val="59000"/>
                  </a:prstClr>
                </a:innerShdw>
              </a:effectLst>
              <a:latin typeface="黑体" panose="02010600030101010101" charset="-122"/>
              <a:ea typeface="黑体" panose="02010600030101010101" charset="-122"/>
            </a:endParaRPr>
          </a:p>
        </p:txBody>
      </p:sp>
      <p:grpSp>
        <p:nvGrpSpPr>
          <p:cNvPr id="18" name="Group 98"/>
          <p:cNvGrpSpPr/>
          <p:nvPr/>
        </p:nvGrpSpPr>
        <p:grpSpPr>
          <a:xfrm>
            <a:off x="2862580" y="5995670"/>
            <a:ext cx="499745" cy="499745"/>
            <a:chOff x="8654872" y="5386160"/>
            <a:chExt cx="581330" cy="581331"/>
          </a:xfrm>
        </p:grpSpPr>
        <p:sp>
          <p:nvSpPr>
            <p:cNvPr id="19" name="Teardrop 99"/>
            <p:cNvSpPr/>
            <p:nvPr/>
          </p:nvSpPr>
          <p:spPr>
            <a:xfrm rot="8100000">
              <a:off x="8654872" y="5386160"/>
              <a:ext cx="581330" cy="581331"/>
            </a:xfrm>
            <a:prstGeom prst="teardrop">
              <a:avLst/>
            </a:prstGeom>
            <a:solidFill>
              <a:srgbClr val="100964"/>
            </a:solidFill>
            <a:ln w="15875">
              <a:gradFill flip="none" rotWithShape="1">
                <a:gsLst>
                  <a:gs pos="24000">
                    <a:srgbClr val="EBEBEB"/>
                  </a:gs>
                  <a:gs pos="0">
                    <a:schemeClr val="bg1"/>
                  </a:gs>
                  <a:gs pos="100000">
                    <a:srgbClr val="15587D"/>
                  </a:gs>
                </a:gsLst>
                <a:lin ang="189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Freeform 100"/>
            <p:cNvSpPr>
              <a:spLocks noEditPoints="1"/>
            </p:cNvSpPr>
            <p:nvPr/>
          </p:nvSpPr>
          <p:spPr bwMode="auto">
            <a:xfrm>
              <a:off x="8774459" y="5580030"/>
              <a:ext cx="342156" cy="284123"/>
            </a:xfrm>
            <a:custGeom>
              <a:avLst/>
              <a:gdLst>
                <a:gd name="T0" fmla="*/ 1518 w 1697"/>
                <a:gd name="T1" fmla="*/ 799 h 1410"/>
                <a:gd name="T2" fmla="*/ 1542 w 1697"/>
                <a:gd name="T3" fmla="*/ 977 h 1410"/>
                <a:gd name="T4" fmla="*/ 1484 w 1697"/>
                <a:gd name="T5" fmla="*/ 1112 h 1410"/>
                <a:gd name="T6" fmla="*/ 1351 w 1697"/>
                <a:gd name="T7" fmla="*/ 1201 h 1410"/>
                <a:gd name="T8" fmla="*/ 1274 w 1697"/>
                <a:gd name="T9" fmla="*/ 1303 h 1410"/>
                <a:gd name="T10" fmla="*/ 1161 w 1697"/>
                <a:gd name="T11" fmla="*/ 1368 h 1410"/>
                <a:gd name="T12" fmla="*/ 989 w 1697"/>
                <a:gd name="T13" fmla="*/ 1395 h 1410"/>
                <a:gd name="T14" fmla="*/ 1036 w 1697"/>
                <a:gd name="T15" fmla="*/ 1323 h 1410"/>
                <a:gd name="T16" fmla="*/ 1110 w 1697"/>
                <a:gd name="T17" fmla="*/ 1295 h 1410"/>
                <a:gd name="T18" fmla="*/ 989 w 1697"/>
                <a:gd name="T19" fmla="*/ 1124 h 1410"/>
                <a:gd name="T20" fmla="*/ 1172 w 1697"/>
                <a:gd name="T21" fmla="*/ 1205 h 1410"/>
                <a:gd name="T22" fmla="*/ 1261 w 1697"/>
                <a:gd name="T23" fmla="*/ 1210 h 1410"/>
                <a:gd name="T24" fmla="*/ 1114 w 1697"/>
                <a:gd name="T25" fmla="*/ 1045 h 1410"/>
                <a:gd name="T26" fmla="*/ 1133 w 1697"/>
                <a:gd name="T27" fmla="*/ 978 h 1410"/>
                <a:gd name="T28" fmla="*/ 1342 w 1697"/>
                <a:gd name="T29" fmla="*/ 1115 h 1410"/>
                <a:gd name="T30" fmla="*/ 1400 w 1697"/>
                <a:gd name="T31" fmla="*/ 1056 h 1410"/>
                <a:gd name="T32" fmla="*/ 1200 w 1697"/>
                <a:gd name="T33" fmla="*/ 859 h 1410"/>
                <a:gd name="T34" fmla="*/ 1267 w 1697"/>
                <a:gd name="T35" fmla="*/ 836 h 1410"/>
                <a:gd name="T36" fmla="*/ 1474 w 1697"/>
                <a:gd name="T37" fmla="*/ 927 h 1410"/>
                <a:gd name="T38" fmla="*/ 1008 w 1697"/>
                <a:gd name="T39" fmla="*/ 444 h 1410"/>
                <a:gd name="T40" fmla="*/ 1079 w 1697"/>
                <a:gd name="T41" fmla="*/ 421 h 1410"/>
                <a:gd name="T42" fmla="*/ 142 w 1697"/>
                <a:gd name="T43" fmla="*/ 648 h 1410"/>
                <a:gd name="T44" fmla="*/ 0 w 1697"/>
                <a:gd name="T45" fmla="*/ 376 h 1410"/>
                <a:gd name="T46" fmla="*/ 256 w 1697"/>
                <a:gd name="T47" fmla="*/ 47 h 1410"/>
                <a:gd name="T48" fmla="*/ 383 w 1697"/>
                <a:gd name="T49" fmla="*/ 3 h 1410"/>
                <a:gd name="T50" fmla="*/ 534 w 1697"/>
                <a:gd name="T51" fmla="*/ 88 h 1410"/>
                <a:gd name="T52" fmla="*/ 775 w 1697"/>
                <a:gd name="T53" fmla="*/ 60 h 1410"/>
                <a:gd name="T54" fmla="*/ 499 w 1697"/>
                <a:gd name="T55" fmla="*/ 165 h 1410"/>
                <a:gd name="T56" fmla="*/ 344 w 1697"/>
                <a:gd name="T57" fmla="*/ 88 h 1410"/>
                <a:gd name="T58" fmla="*/ 88 w 1697"/>
                <a:gd name="T59" fmla="*/ 395 h 1410"/>
                <a:gd name="T60" fmla="*/ 211 w 1697"/>
                <a:gd name="T61" fmla="*/ 543 h 1410"/>
                <a:gd name="T62" fmla="*/ 220 w 1697"/>
                <a:gd name="T63" fmla="*/ 739 h 1410"/>
                <a:gd name="T64" fmla="*/ 794 w 1697"/>
                <a:gd name="T65" fmla="*/ 1165 h 1410"/>
                <a:gd name="T66" fmla="*/ 755 w 1697"/>
                <a:gd name="T67" fmla="*/ 1142 h 1410"/>
                <a:gd name="T68" fmla="*/ 673 w 1697"/>
                <a:gd name="T69" fmla="*/ 1045 h 1410"/>
                <a:gd name="T70" fmla="*/ 581 w 1697"/>
                <a:gd name="T71" fmla="*/ 1049 h 1410"/>
                <a:gd name="T72" fmla="*/ 546 w 1697"/>
                <a:gd name="T73" fmla="*/ 948 h 1410"/>
                <a:gd name="T74" fmla="*/ 436 w 1697"/>
                <a:gd name="T75" fmla="*/ 926 h 1410"/>
                <a:gd name="T76" fmla="*/ 418 w 1697"/>
                <a:gd name="T77" fmla="*/ 806 h 1410"/>
                <a:gd name="T78" fmla="*/ 288 w 1697"/>
                <a:gd name="T79" fmla="*/ 778 h 1410"/>
                <a:gd name="T80" fmla="*/ 198 w 1697"/>
                <a:gd name="T81" fmla="*/ 898 h 1410"/>
                <a:gd name="T82" fmla="*/ 256 w 1697"/>
                <a:gd name="T83" fmla="*/ 1006 h 1410"/>
                <a:gd name="T84" fmla="*/ 339 w 1697"/>
                <a:gd name="T85" fmla="*/ 1022 h 1410"/>
                <a:gd name="T86" fmla="*/ 353 w 1697"/>
                <a:gd name="T87" fmla="*/ 1173 h 1410"/>
                <a:gd name="T88" fmla="*/ 502 w 1697"/>
                <a:gd name="T89" fmla="*/ 1166 h 1410"/>
                <a:gd name="T90" fmla="*/ 529 w 1697"/>
                <a:gd name="T91" fmla="*/ 1245 h 1410"/>
                <a:gd name="T92" fmla="*/ 676 w 1697"/>
                <a:gd name="T93" fmla="*/ 1273 h 1410"/>
                <a:gd name="T94" fmla="*/ 706 w 1697"/>
                <a:gd name="T95" fmla="*/ 1305 h 1410"/>
                <a:gd name="T96" fmla="*/ 798 w 1697"/>
                <a:gd name="T97" fmla="*/ 1384 h 1410"/>
                <a:gd name="T98" fmla="*/ 912 w 1697"/>
                <a:gd name="T99" fmla="*/ 1321 h 1410"/>
                <a:gd name="T100" fmla="*/ 889 w 1697"/>
                <a:gd name="T101" fmla="*/ 1187 h 1410"/>
                <a:gd name="T102" fmla="*/ 1528 w 1697"/>
                <a:gd name="T103" fmla="*/ 653 h 1410"/>
                <a:gd name="T104" fmla="*/ 1609 w 1697"/>
                <a:gd name="T105" fmla="*/ 462 h 1410"/>
                <a:gd name="T106" fmla="*/ 1669 w 1697"/>
                <a:gd name="T107" fmla="*/ 255 h 1410"/>
                <a:gd name="T108" fmla="*/ 1275 w 1697"/>
                <a:gd name="T109" fmla="*/ 61 h 1410"/>
                <a:gd name="T110" fmla="*/ 1012 w 1697"/>
                <a:gd name="T111" fmla="*/ 63 h 1410"/>
                <a:gd name="T112" fmla="*/ 492 w 1697"/>
                <a:gd name="T113" fmla="*/ 365 h 1410"/>
                <a:gd name="T114" fmla="*/ 529 w 1697"/>
                <a:gd name="T115" fmla="*/ 499 h 1410"/>
                <a:gd name="T116" fmla="*/ 899 w 1697"/>
                <a:gd name="T117" fmla="*/ 328 h 1410"/>
                <a:gd name="T118" fmla="*/ 1052 w 1697"/>
                <a:gd name="T119" fmla="*/ 355 h 1410"/>
                <a:gd name="T120" fmla="*/ 1177 w 1697"/>
                <a:gd name="T121" fmla="*/ 377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97" h="1410">
                  <a:moveTo>
                    <a:pt x="1105" y="420"/>
                  </a:moveTo>
                  <a:lnTo>
                    <a:pt x="1105" y="420"/>
                  </a:lnTo>
                  <a:lnTo>
                    <a:pt x="1258" y="558"/>
                  </a:lnTo>
                  <a:lnTo>
                    <a:pt x="1333" y="627"/>
                  </a:lnTo>
                  <a:lnTo>
                    <a:pt x="1409" y="699"/>
                  </a:lnTo>
                  <a:lnTo>
                    <a:pt x="1409" y="699"/>
                  </a:lnTo>
                  <a:lnTo>
                    <a:pt x="1419" y="706"/>
                  </a:lnTo>
                  <a:lnTo>
                    <a:pt x="1430" y="715"/>
                  </a:lnTo>
                  <a:lnTo>
                    <a:pt x="1486" y="766"/>
                  </a:lnTo>
                  <a:lnTo>
                    <a:pt x="1518" y="799"/>
                  </a:lnTo>
                  <a:lnTo>
                    <a:pt x="1518" y="799"/>
                  </a:lnTo>
                  <a:lnTo>
                    <a:pt x="1532" y="815"/>
                  </a:lnTo>
                  <a:lnTo>
                    <a:pt x="1542" y="831"/>
                  </a:lnTo>
                  <a:lnTo>
                    <a:pt x="1551" y="847"/>
                  </a:lnTo>
                  <a:lnTo>
                    <a:pt x="1556" y="864"/>
                  </a:lnTo>
                  <a:lnTo>
                    <a:pt x="1562" y="880"/>
                  </a:lnTo>
                  <a:lnTo>
                    <a:pt x="1562" y="898"/>
                  </a:lnTo>
                  <a:lnTo>
                    <a:pt x="1562" y="913"/>
                  </a:lnTo>
                  <a:lnTo>
                    <a:pt x="1560" y="931"/>
                  </a:lnTo>
                  <a:lnTo>
                    <a:pt x="1556" y="947"/>
                  </a:lnTo>
                  <a:lnTo>
                    <a:pt x="1549" y="963"/>
                  </a:lnTo>
                  <a:lnTo>
                    <a:pt x="1542" y="977"/>
                  </a:lnTo>
                  <a:lnTo>
                    <a:pt x="1534" y="991"/>
                  </a:lnTo>
                  <a:lnTo>
                    <a:pt x="1521" y="1003"/>
                  </a:lnTo>
                  <a:lnTo>
                    <a:pt x="1509" y="1013"/>
                  </a:lnTo>
                  <a:lnTo>
                    <a:pt x="1497" y="1022"/>
                  </a:lnTo>
                  <a:lnTo>
                    <a:pt x="1481" y="1029"/>
                  </a:lnTo>
                  <a:lnTo>
                    <a:pt x="1481" y="1029"/>
                  </a:lnTo>
                  <a:lnTo>
                    <a:pt x="1486" y="1047"/>
                  </a:lnTo>
                  <a:lnTo>
                    <a:pt x="1490" y="1064"/>
                  </a:lnTo>
                  <a:lnTo>
                    <a:pt x="1490" y="1080"/>
                  </a:lnTo>
                  <a:lnTo>
                    <a:pt x="1488" y="1096"/>
                  </a:lnTo>
                  <a:lnTo>
                    <a:pt x="1484" y="1112"/>
                  </a:lnTo>
                  <a:lnTo>
                    <a:pt x="1479" y="1126"/>
                  </a:lnTo>
                  <a:lnTo>
                    <a:pt x="1472" y="1140"/>
                  </a:lnTo>
                  <a:lnTo>
                    <a:pt x="1463" y="1152"/>
                  </a:lnTo>
                  <a:lnTo>
                    <a:pt x="1453" y="1163"/>
                  </a:lnTo>
                  <a:lnTo>
                    <a:pt x="1442" y="1173"/>
                  </a:lnTo>
                  <a:lnTo>
                    <a:pt x="1428" y="1182"/>
                  </a:lnTo>
                  <a:lnTo>
                    <a:pt x="1414" y="1191"/>
                  </a:lnTo>
                  <a:lnTo>
                    <a:pt x="1400" y="1196"/>
                  </a:lnTo>
                  <a:lnTo>
                    <a:pt x="1384" y="1200"/>
                  </a:lnTo>
                  <a:lnTo>
                    <a:pt x="1368" y="1201"/>
                  </a:lnTo>
                  <a:lnTo>
                    <a:pt x="1351" y="1201"/>
                  </a:lnTo>
                  <a:lnTo>
                    <a:pt x="1351" y="1201"/>
                  </a:lnTo>
                  <a:lnTo>
                    <a:pt x="1349" y="1215"/>
                  </a:lnTo>
                  <a:lnTo>
                    <a:pt x="1346" y="1230"/>
                  </a:lnTo>
                  <a:lnTo>
                    <a:pt x="1340" y="1242"/>
                  </a:lnTo>
                  <a:lnTo>
                    <a:pt x="1333" y="1254"/>
                  </a:lnTo>
                  <a:lnTo>
                    <a:pt x="1326" y="1265"/>
                  </a:lnTo>
                  <a:lnTo>
                    <a:pt x="1318" y="1273"/>
                  </a:lnTo>
                  <a:lnTo>
                    <a:pt x="1307" y="1284"/>
                  </a:lnTo>
                  <a:lnTo>
                    <a:pt x="1296" y="1291"/>
                  </a:lnTo>
                  <a:lnTo>
                    <a:pt x="1286" y="1298"/>
                  </a:lnTo>
                  <a:lnTo>
                    <a:pt x="1274" y="1303"/>
                  </a:lnTo>
                  <a:lnTo>
                    <a:pt x="1261" y="1309"/>
                  </a:lnTo>
                  <a:lnTo>
                    <a:pt x="1249" y="1312"/>
                  </a:lnTo>
                  <a:lnTo>
                    <a:pt x="1235" y="1314"/>
                  </a:lnTo>
                  <a:lnTo>
                    <a:pt x="1221" y="1314"/>
                  </a:lnTo>
                  <a:lnTo>
                    <a:pt x="1207" y="1312"/>
                  </a:lnTo>
                  <a:lnTo>
                    <a:pt x="1193" y="1310"/>
                  </a:lnTo>
                  <a:lnTo>
                    <a:pt x="1193" y="1310"/>
                  </a:lnTo>
                  <a:lnTo>
                    <a:pt x="1188" y="1326"/>
                  </a:lnTo>
                  <a:lnTo>
                    <a:pt x="1180" y="1342"/>
                  </a:lnTo>
                  <a:lnTo>
                    <a:pt x="1172" y="1356"/>
                  </a:lnTo>
                  <a:lnTo>
                    <a:pt x="1161" y="1368"/>
                  </a:lnTo>
                  <a:lnTo>
                    <a:pt x="1149" y="1381"/>
                  </a:lnTo>
                  <a:lnTo>
                    <a:pt x="1137" y="1389"/>
                  </a:lnTo>
                  <a:lnTo>
                    <a:pt x="1123" y="1396"/>
                  </a:lnTo>
                  <a:lnTo>
                    <a:pt x="1107" y="1403"/>
                  </a:lnTo>
                  <a:lnTo>
                    <a:pt x="1091" y="1407"/>
                  </a:lnTo>
                  <a:lnTo>
                    <a:pt x="1075" y="1410"/>
                  </a:lnTo>
                  <a:lnTo>
                    <a:pt x="1058" y="1410"/>
                  </a:lnTo>
                  <a:lnTo>
                    <a:pt x="1040" y="1409"/>
                  </a:lnTo>
                  <a:lnTo>
                    <a:pt x="1022" y="1407"/>
                  </a:lnTo>
                  <a:lnTo>
                    <a:pt x="1005" y="1402"/>
                  </a:lnTo>
                  <a:lnTo>
                    <a:pt x="989" y="1395"/>
                  </a:lnTo>
                  <a:lnTo>
                    <a:pt x="971" y="1386"/>
                  </a:lnTo>
                  <a:lnTo>
                    <a:pt x="959" y="1377"/>
                  </a:lnTo>
                  <a:lnTo>
                    <a:pt x="959" y="1377"/>
                  </a:lnTo>
                  <a:lnTo>
                    <a:pt x="971" y="1360"/>
                  </a:lnTo>
                  <a:lnTo>
                    <a:pt x="980" y="1340"/>
                  </a:lnTo>
                  <a:lnTo>
                    <a:pt x="987" y="1321"/>
                  </a:lnTo>
                  <a:lnTo>
                    <a:pt x="993" y="1300"/>
                  </a:lnTo>
                  <a:lnTo>
                    <a:pt x="993" y="1300"/>
                  </a:lnTo>
                  <a:lnTo>
                    <a:pt x="1010" y="1310"/>
                  </a:lnTo>
                  <a:lnTo>
                    <a:pt x="1028" y="1319"/>
                  </a:lnTo>
                  <a:lnTo>
                    <a:pt x="1036" y="1323"/>
                  </a:lnTo>
                  <a:lnTo>
                    <a:pt x="1045" y="1324"/>
                  </a:lnTo>
                  <a:lnTo>
                    <a:pt x="1054" y="1326"/>
                  </a:lnTo>
                  <a:lnTo>
                    <a:pt x="1065" y="1326"/>
                  </a:lnTo>
                  <a:lnTo>
                    <a:pt x="1065" y="1326"/>
                  </a:lnTo>
                  <a:lnTo>
                    <a:pt x="1080" y="1323"/>
                  </a:lnTo>
                  <a:lnTo>
                    <a:pt x="1093" y="1317"/>
                  </a:lnTo>
                  <a:lnTo>
                    <a:pt x="1098" y="1312"/>
                  </a:lnTo>
                  <a:lnTo>
                    <a:pt x="1103" y="1307"/>
                  </a:lnTo>
                  <a:lnTo>
                    <a:pt x="1107" y="1302"/>
                  </a:lnTo>
                  <a:lnTo>
                    <a:pt x="1110" y="1295"/>
                  </a:lnTo>
                  <a:lnTo>
                    <a:pt x="1110" y="1295"/>
                  </a:lnTo>
                  <a:lnTo>
                    <a:pt x="1112" y="1280"/>
                  </a:lnTo>
                  <a:lnTo>
                    <a:pt x="1108" y="1263"/>
                  </a:lnTo>
                  <a:lnTo>
                    <a:pt x="1000" y="1175"/>
                  </a:lnTo>
                  <a:lnTo>
                    <a:pt x="1000" y="1175"/>
                  </a:lnTo>
                  <a:lnTo>
                    <a:pt x="994" y="1170"/>
                  </a:lnTo>
                  <a:lnTo>
                    <a:pt x="989" y="1163"/>
                  </a:lnTo>
                  <a:lnTo>
                    <a:pt x="985" y="1156"/>
                  </a:lnTo>
                  <a:lnTo>
                    <a:pt x="984" y="1147"/>
                  </a:lnTo>
                  <a:lnTo>
                    <a:pt x="984" y="1140"/>
                  </a:lnTo>
                  <a:lnTo>
                    <a:pt x="985" y="1131"/>
                  </a:lnTo>
                  <a:lnTo>
                    <a:pt x="989" y="1124"/>
                  </a:lnTo>
                  <a:lnTo>
                    <a:pt x="993" y="1117"/>
                  </a:lnTo>
                  <a:lnTo>
                    <a:pt x="993" y="1117"/>
                  </a:lnTo>
                  <a:lnTo>
                    <a:pt x="1000" y="1110"/>
                  </a:lnTo>
                  <a:lnTo>
                    <a:pt x="1007" y="1107"/>
                  </a:lnTo>
                  <a:lnTo>
                    <a:pt x="1014" y="1103"/>
                  </a:lnTo>
                  <a:lnTo>
                    <a:pt x="1021" y="1101"/>
                  </a:lnTo>
                  <a:lnTo>
                    <a:pt x="1029" y="1101"/>
                  </a:lnTo>
                  <a:lnTo>
                    <a:pt x="1036" y="1103"/>
                  </a:lnTo>
                  <a:lnTo>
                    <a:pt x="1045" y="1105"/>
                  </a:lnTo>
                  <a:lnTo>
                    <a:pt x="1052" y="1110"/>
                  </a:lnTo>
                  <a:lnTo>
                    <a:pt x="1172" y="1205"/>
                  </a:lnTo>
                  <a:lnTo>
                    <a:pt x="1172" y="1205"/>
                  </a:lnTo>
                  <a:lnTo>
                    <a:pt x="1182" y="1214"/>
                  </a:lnTo>
                  <a:lnTo>
                    <a:pt x="1193" y="1221"/>
                  </a:lnTo>
                  <a:lnTo>
                    <a:pt x="1205" y="1226"/>
                  </a:lnTo>
                  <a:lnTo>
                    <a:pt x="1216" y="1228"/>
                  </a:lnTo>
                  <a:lnTo>
                    <a:pt x="1224" y="1230"/>
                  </a:lnTo>
                  <a:lnTo>
                    <a:pt x="1235" y="1228"/>
                  </a:lnTo>
                  <a:lnTo>
                    <a:pt x="1245" y="1224"/>
                  </a:lnTo>
                  <a:lnTo>
                    <a:pt x="1254" y="1219"/>
                  </a:lnTo>
                  <a:lnTo>
                    <a:pt x="1254" y="1219"/>
                  </a:lnTo>
                  <a:lnTo>
                    <a:pt x="1261" y="1210"/>
                  </a:lnTo>
                  <a:lnTo>
                    <a:pt x="1267" y="1201"/>
                  </a:lnTo>
                  <a:lnTo>
                    <a:pt x="1267" y="1201"/>
                  </a:lnTo>
                  <a:lnTo>
                    <a:pt x="1268" y="1191"/>
                  </a:lnTo>
                  <a:lnTo>
                    <a:pt x="1270" y="1180"/>
                  </a:lnTo>
                  <a:lnTo>
                    <a:pt x="1270" y="1175"/>
                  </a:lnTo>
                  <a:lnTo>
                    <a:pt x="1268" y="1170"/>
                  </a:lnTo>
                  <a:lnTo>
                    <a:pt x="1265" y="1166"/>
                  </a:lnTo>
                  <a:lnTo>
                    <a:pt x="1261" y="1161"/>
                  </a:lnTo>
                  <a:lnTo>
                    <a:pt x="1119" y="1050"/>
                  </a:lnTo>
                  <a:lnTo>
                    <a:pt x="1119" y="1050"/>
                  </a:lnTo>
                  <a:lnTo>
                    <a:pt x="1114" y="1045"/>
                  </a:lnTo>
                  <a:lnTo>
                    <a:pt x="1108" y="1038"/>
                  </a:lnTo>
                  <a:lnTo>
                    <a:pt x="1105" y="1031"/>
                  </a:lnTo>
                  <a:lnTo>
                    <a:pt x="1103" y="1022"/>
                  </a:lnTo>
                  <a:lnTo>
                    <a:pt x="1103" y="1015"/>
                  </a:lnTo>
                  <a:lnTo>
                    <a:pt x="1105" y="1006"/>
                  </a:lnTo>
                  <a:lnTo>
                    <a:pt x="1108" y="999"/>
                  </a:lnTo>
                  <a:lnTo>
                    <a:pt x="1112" y="992"/>
                  </a:lnTo>
                  <a:lnTo>
                    <a:pt x="1112" y="992"/>
                  </a:lnTo>
                  <a:lnTo>
                    <a:pt x="1119" y="985"/>
                  </a:lnTo>
                  <a:lnTo>
                    <a:pt x="1126" y="982"/>
                  </a:lnTo>
                  <a:lnTo>
                    <a:pt x="1133" y="978"/>
                  </a:lnTo>
                  <a:lnTo>
                    <a:pt x="1140" y="977"/>
                  </a:lnTo>
                  <a:lnTo>
                    <a:pt x="1149" y="977"/>
                  </a:lnTo>
                  <a:lnTo>
                    <a:pt x="1156" y="977"/>
                  </a:lnTo>
                  <a:lnTo>
                    <a:pt x="1165" y="980"/>
                  </a:lnTo>
                  <a:lnTo>
                    <a:pt x="1172" y="985"/>
                  </a:lnTo>
                  <a:lnTo>
                    <a:pt x="1319" y="1101"/>
                  </a:lnTo>
                  <a:lnTo>
                    <a:pt x="1319" y="1101"/>
                  </a:lnTo>
                  <a:lnTo>
                    <a:pt x="1323" y="1103"/>
                  </a:lnTo>
                  <a:lnTo>
                    <a:pt x="1323" y="1103"/>
                  </a:lnTo>
                  <a:lnTo>
                    <a:pt x="1332" y="1110"/>
                  </a:lnTo>
                  <a:lnTo>
                    <a:pt x="1342" y="1115"/>
                  </a:lnTo>
                  <a:lnTo>
                    <a:pt x="1353" y="1117"/>
                  </a:lnTo>
                  <a:lnTo>
                    <a:pt x="1361" y="1119"/>
                  </a:lnTo>
                  <a:lnTo>
                    <a:pt x="1372" y="1117"/>
                  </a:lnTo>
                  <a:lnTo>
                    <a:pt x="1381" y="1114"/>
                  </a:lnTo>
                  <a:lnTo>
                    <a:pt x="1388" y="1108"/>
                  </a:lnTo>
                  <a:lnTo>
                    <a:pt x="1395" y="1103"/>
                  </a:lnTo>
                  <a:lnTo>
                    <a:pt x="1400" y="1094"/>
                  </a:lnTo>
                  <a:lnTo>
                    <a:pt x="1404" y="1085"/>
                  </a:lnTo>
                  <a:lnTo>
                    <a:pt x="1405" y="1077"/>
                  </a:lnTo>
                  <a:lnTo>
                    <a:pt x="1404" y="1066"/>
                  </a:lnTo>
                  <a:lnTo>
                    <a:pt x="1400" y="1056"/>
                  </a:lnTo>
                  <a:lnTo>
                    <a:pt x="1395" y="1043"/>
                  </a:lnTo>
                  <a:lnTo>
                    <a:pt x="1384" y="1033"/>
                  </a:lnTo>
                  <a:lnTo>
                    <a:pt x="1372" y="1020"/>
                  </a:lnTo>
                  <a:lnTo>
                    <a:pt x="1216" y="903"/>
                  </a:lnTo>
                  <a:lnTo>
                    <a:pt x="1216" y="903"/>
                  </a:lnTo>
                  <a:lnTo>
                    <a:pt x="1209" y="898"/>
                  </a:lnTo>
                  <a:lnTo>
                    <a:pt x="1205" y="890"/>
                  </a:lnTo>
                  <a:lnTo>
                    <a:pt x="1202" y="883"/>
                  </a:lnTo>
                  <a:lnTo>
                    <a:pt x="1200" y="875"/>
                  </a:lnTo>
                  <a:lnTo>
                    <a:pt x="1200" y="868"/>
                  </a:lnTo>
                  <a:lnTo>
                    <a:pt x="1200" y="859"/>
                  </a:lnTo>
                  <a:lnTo>
                    <a:pt x="1203" y="852"/>
                  </a:lnTo>
                  <a:lnTo>
                    <a:pt x="1207" y="845"/>
                  </a:lnTo>
                  <a:lnTo>
                    <a:pt x="1207" y="845"/>
                  </a:lnTo>
                  <a:lnTo>
                    <a:pt x="1214" y="838"/>
                  </a:lnTo>
                  <a:lnTo>
                    <a:pt x="1219" y="832"/>
                  </a:lnTo>
                  <a:lnTo>
                    <a:pt x="1228" y="829"/>
                  </a:lnTo>
                  <a:lnTo>
                    <a:pt x="1235" y="827"/>
                  </a:lnTo>
                  <a:lnTo>
                    <a:pt x="1244" y="827"/>
                  </a:lnTo>
                  <a:lnTo>
                    <a:pt x="1251" y="829"/>
                  </a:lnTo>
                  <a:lnTo>
                    <a:pt x="1260" y="831"/>
                  </a:lnTo>
                  <a:lnTo>
                    <a:pt x="1267" y="836"/>
                  </a:lnTo>
                  <a:lnTo>
                    <a:pt x="1421" y="952"/>
                  </a:lnTo>
                  <a:lnTo>
                    <a:pt x="1421" y="952"/>
                  </a:lnTo>
                  <a:lnTo>
                    <a:pt x="1428" y="955"/>
                  </a:lnTo>
                  <a:lnTo>
                    <a:pt x="1433" y="955"/>
                  </a:lnTo>
                  <a:lnTo>
                    <a:pt x="1441" y="955"/>
                  </a:lnTo>
                  <a:lnTo>
                    <a:pt x="1446" y="954"/>
                  </a:lnTo>
                  <a:lnTo>
                    <a:pt x="1453" y="950"/>
                  </a:lnTo>
                  <a:lnTo>
                    <a:pt x="1458" y="947"/>
                  </a:lnTo>
                  <a:lnTo>
                    <a:pt x="1469" y="936"/>
                  </a:lnTo>
                  <a:lnTo>
                    <a:pt x="1469" y="936"/>
                  </a:lnTo>
                  <a:lnTo>
                    <a:pt x="1474" y="927"/>
                  </a:lnTo>
                  <a:lnTo>
                    <a:pt x="1477" y="917"/>
                  </a:lnTo>
                  <a:lnTo>
                    <a:pt x="1479" y="908"/>
                  </a:lnTo>
                  <a:lnTo>
                    <a:pt x="1479" y="898"/>
                  </a:lnTo>
                  <a:lnTo>
                    <a:pt x="1476" y="887"/>
                  </a:lnTo>
                  <a:lnTo>
                    <a:pt x="1472" y="876"/>
                  </a:lnTo>
                  <a:lnTo>
                    <a:pt x="1467" y="868"/>
                  </a:lnTo>
                  <a:lnTo>
                    <a:pt x="1458" y="859"/>
                  </a:lnTo>
                  <a:lnTo>
                    <a:pt x="1426" y="825"/>
                  </a:lnTo>
                  <a:lnTo>
                    <a:pt x="1012" y="448"/>
                  </a:lnTo>
                  <a:lnTo>
                    <a:pt x="1012" y="448"/>
                  </a:lnTo>
                  <a:lnTo>
                    <a:pt x="1008" y="444"/>
                  </a:lnTo>
                  <a:lnTo>
                    <a:pt x="1008" y="441"/>
                  </a:lnTo>
                  <a:lnTo>
                    <a:pt x="1007" y="437"/>
                  </a:lnTo>
                  <a:lnTo>
                    <a:pt x="1008" y="432"/>
                  </a:lnTo>
                  <a:lnTo>
                    <a:pt x="1010" y="428"/>
                  </a:lnTo>
                  <a:lnTo>
                    <a:pt x="1014" y="427"/>
                  </a:lnTo>
                  <a:lnTo>
                    <a:pt x="1017" y="425"/>
                  </a:lnTo>
                  <a:lnTo>
                    <a:pt x="1022" y="425"/>
                  </a:lnTo>
                  <a:lnTo>
                    <a:pt x="1022" y="425"/>
                  </a:lnTo>
                  <a:lnTo>
                    <a:pt x="1042" y="425"/>
                  </a:lnTo>
                  <a:lnTo>
                    <a:pt x="1061" y="423"/>
                  </a:lnTo>
                  <a:lnTo>
                    <a:pt x="1079" y="421"/>
                  </a:lnTo>
                  <a:lnTo>
                    <a:pt x="1098" y="420"/>
                  </a:lnTo>
                  <a:lnTo>
                    <a:pt x="1098" y="420"/>
                  </a:lnTo>
                  <a:lnTo>
                    <a:pt x="1105" y="420"/>
                  </a:lnTo>
                  <a:lnTo>
                    <a:pt x="1105" y="420"/>
                  </a:lnTo>
                  <a:close/>
                  <a:moveTo>
                    <a:pt x="190" y="771"/>
                  </a:moveTo>
                  <a:lnTo>
                    <a:pt x="190" y="771"/>
                  </a:lnTo>
                  <a:lnTo>
                    <a:pt x="176" y="748"/>
                  </a:lnTo>
                  <a:lnTo>
                    <a:pt x="165" y="725"/>
                  </a:lnTo>
                  <a:lnTo>
                    <a:pt x="156" y="701"/>
                  </a:lnTo>
                  <a:lnTo>
                    <a:pt x="149" y="674"/>
                  </a:lnTo>
                  <a:lnTo>
                    <a:pt x="142" y="648"/>
                  </a:lnTo>
                  <a:lnTo>
                    <a:pt x="139" y="622"/>
                  </a:lnTo>
                  <a:lnTo>
                    <a:pt x="132" y="565"/>
                  </a:lnTo>
                  <a:lnTo>
                    <a:pt x="79" y="516"/>
                  </a:lnTo>
                  <a:lnTo>
                    <a:pt x="79" y="516"/>
                  </a:lnTo>
                  <a:lnTo>
                    <a:pt x="49" y="485"/>
                  </a:lnTo>
                  <a:lnTo>
                    <a:pt x="35" y="469"/>
                  </a:lnTo>
                  <a:lnTo>
                    <a:pt x="24" y="453"/>
                  </a:lnTo>
                  <a:lnTo>
                    <a:pt x="14" y="437"/>
                  </a:lnTo>
                  <a:lnTo>
                    <a:pt x="7" y="418"/>
                  </a:lnTo>
                  <a:lnTo>
                    <a:pt x="2" y="399"/>
                  </a:lnTo>
                  <a:lnTo>
                    <a:pt x="0" y="376"/>
                  </a:lnTo>
                  <a:lnTo>
                    <a:pt x="0" y="376"/>
                  </a:lnTo>
                  <a:lnTo>
                    <a:pt x="2" y="363"/>
                  </a:lnTo>
                  <a:lnTo>
                    <a:pt x="3" y="351"/>
                  </a:lnTo>
                  <a:lnTo>
                    <a:pt x="5" y="339"/>
                  </a:lnTo>
                  <a:lnTo>
                    <a:pt x="10" y="328"/>
                  </a:lnTo>
                  <a:lnTo>
                    <a:pt x="16" y="316"/>
                  </a:lnTo>
                  <a:lnTo>
                    <a:pt x="21" y="305"/>
                  </a:lnTo>
                  <a:lnTo>
                    <a:pt x="28" y="295"/>
                  </a:lnTo>
                  <a:lnTo>
                    <a:pt x="37" y="284"/>
                  </a:lnTo>
                  <a:lnTo>
                    <a:pt x="256" y="47"/>
                  </a:lnTo>
                  <a:lnTo>
                    <a:pt x="256" y="47"/>
                  </a:lnTo>
                  <a:lnTo>
                    <a:pt x="265" y="37"/>
                  </a:lnTo>
                  <a:lnTo>
                    <a:pt x="276" y="30"/>
                  </a:lnTo>
                  <a:lnTo>
                    <a:pt x="286" y="23"/>
                  </a:lnTo>
                  <a:lnTo>
                    <a:pt x="299" y="16"/>
                  </a:lnTo>
                  <a:lnTo>
                    <a:pt x="309" y="10"/>
                  </a:lnTo>
                  <a:lnTo>
                    <a:pt x="321" y="7"/>
                  </a:lnTo>
                  <a:lnTo>
                    <a:pt x="334" y="3"/>
                  </a:lnTo>
                  <a:lnTo>
                    <a:pt x="346" y="2"/>
                  </a:lnTo>
                  <a:lnTo>
                    <a:pt x="358" y="2"/>
                  </a:lnTo>
                  <a:lnTo>
                    <a:pt x="371" y="2"/>
                  </a:lnTo>
                  <a:lnTo>
                    <a:pt x="383" y="3"/>
                  </a:lnTo>
                  <a:lnTo>
                    <a:pt x="395" y="7"/>
                  </a:lnTo>
                  <a:lnTo>
                    <a:pt x="407" y="10"/>
                  </a:lnTo>
                  <a:lnTo>
                    <a:pt x="420" y="16"/>
                  </a:lnTo>
                  <a:lnTo>
                    <a:pt x="430" y="23"/>
                  </a:lnTo>
                  <a:lnTo>
                    <a:pt x="441" y="30"/>
                  </a:lnTo>
                  <a:lnTo>
                    <a:pt x="441" y="30"/>
                  </a:lnTo>
                  <a:lnTo>
                    <a:pt x="464" y="47"/>
                  </a:lnTo>
                  <a:lnTo>
                    <a:pt x="485" y="61"/>
                  </a:lnTo>
                  <a:lnTo>
                    <a:pt x="506" y="75"/>
                  </a:lnTo>
                  <a:lnTo>
                    <a:pt x="534" y="88"/>
                  </a:lnTo>
                  <a:lnTo>
                    <a:pt x="534" y="88"/>
                  </a:lnTo>
                  <a:lnTo>
                    <a:pt x="553" y="95"/>
                  </a:lnTo>
                  <a:lnTo>
                    <a:pt x="564" y="96"/>
                  </a:lnTo>
                  <a:lnTo>
                    <a:pt x="564" y="96"/>
                  </a:lnTo>
                  <a:lnTo>
                    <a:pt x="588" y="91"/>
                  </a:lnTo>
                  <a:lnTo>
                    <a:pt x="613" y="86"/>
                  </a:lnTo>
                  <a:lnTo>
                    <a:pt x="666" y="74"/>
                  </a:lnTo>
                  <a:lnTo>
                    <a:pt x="692" y="68"/>
                  </a:lnTo>
                  <a:lnTo>
                    <a:pt x="720" y="63"/>
                  </a:lnTo>
                  <a:lnTo>
                    <a:pt x="747" y="60"/>
                  </a:lnTo>
                  <a:lnTo>
                    <a:pt x="775" y="60"/>
                  </a:lnTo>
                  <a:lnTo>
                    <a:pt x="775" y="60"/>
                  </a:lnTo>
                  <a:lnTo>
                    <a:pt x="740" y="84"/>
                  </a:lnTo>
                  <a:lnTo>
                    <a:pt x="692" y="121"/>
                  </a:lnTo>
                  <a:lnTo>
                    <a:pt x="629" y="168"/>
                  </a:lnTo>
                  <a:lnTo>
                    <a:pt x="629" y="168"/>
                  </a:lnTo>
                  <a:lnTo>
                    <a:pt x="601" y="175"/>
                  </a:lnTo>
                  <a:lnTo>
                    <a:pt x="574" y="179"/>
                  </a:lnTo>
                  <a:lnTo>
                    <a:pt x="574" y="179"/>
                  </a:lnTo>
                  <a:lnTo>
                    <a:pt x="559" y="179"/>
                  </a:lnTo>
                  <a:lnTo>
                    <a:pt x="539" y="177"/>
                  </a:lnTo>
                  <a:lnTo>
                    <a:pt x="520" y="172"/>
                  </a:lnTo>
                  <a:lnTo>
                    <a:pt x="499" y="165"/>
                  </a:lnTo>
                  <a:lnTo>
                    <a:pt x="480" y="156"/>
                  </a:lnTo>
                  <a:lnTo>
                    <a:pt x="462" y="147"/>
                  </a:lnTo>
                  <a:lnTo>
                    <a:pt x="446" y="137"/>
                  </a:lnTo>
                  <a:lnTo>
                    <a:pt x="432" y="130"/>
                  </a:lnTo>
                  <a:lnTo>
                    <a:pt x="390" y="96"/>
                  </a:lnTo>
                  <a:lnTo>
                    <a:pt x="390" y="96"/>
                  </a:lnTo>
                  <a:lnTo>
                    <a:pt x="381" y="91"/>
                  </a:lnTo>
                  <a:lnTo>
                    <a:pt x="372" y="88"/>
                  </a:lnTo>
                  <a:lnTo>
                    <a:pt x="364" y="86"/>
                  </a:lnTo>
                  <a:lnTo>
                    <a:pt x="353" y="86"/>
                  </a:lnTo>
                  <a:lnTo>
                    <a:pt x="344" y="88"/>
                  </a:lnTo>
                  <a:lnTo>
                    <a:pt x="335" y="91"/>
                  </a:lnTo>
                  <a:lnTo>
                    <a:pt x="327" y="96"/>
                  </a:lnTo>
                  <a:lnTo>
                    <a:pt x="318" y="103"/>
                  </a:lnTo>
                  <a:lnTo>
                    <a:pt x="98" y="341"/>
                  </a:lnTo>
                  <a:lnTo>
                    <a:pt x="98" y="341"/>
                  </a:lnTo>
                  <a:lnTo>
                    <a:pt x="93" y="349"/>
                  </a:lnTo>
                  <a:lnTo>
                    <a:pt x="88" y="358"/>
                  </a:lnTo>
                  <a:lnTo>
                    <a:pt x="86" y="367"/>
                  </a:lnTo>
                  <a:lnTo>
                    <a:pt x="84" y="377"/>
                  </a:lnTo>
                  <a:lnTo>
                    <a:pt x="86" y="386"/>
                  </a:lnTo>
                  <a:lnTo>
                    <a:pt x="88" y="395"/>
                  </a:lnTo>
                  <a:lnTo>
                    <a:pt x="93" y="404"/>
                  </a:lnTo>
                  <a:lnTo>
                    <a:pt x="98" y="413"/>
                  </a:lnTo>
                  <a:lnTo>
                    <a:pt x="98" y="413"/>
                  </a:lnTo>
                  <a:lnTo>
                    <a:pt x="125" y="442"/>
                  </a:lnTo>
                  <a:lnTo>
                    <a:pt x="155" y="472"/>
                  </a:lnTo>
                  <a:lnTo>
                    <a:pt x="155" y="472"/>
                  </a:lnTo>
                  <a:lnTo>
                    <a:pt x="172" y="490"/>
                  </a:lnTo>
                  <a:lnTo>
                    <a:pt x="191" y="511"/>
                  </a:lnTo>
                  <a:lnTo>
                    <a:pt x="200" y="522"/>
                  </a:lnTo>
                  <a:lnTo>
                    <a:pt x="205" y="532"/>
                  </a:lnTo>
                  <a:lnTo>
                    <a:pt x="211" y="543"/>
                  </a:lnTo>
                  <a:lnTo>
                    <a:pt x="214" y="553"/>
                  </a:lnTo>
                  <a:lnTo>
                    <a:pt x="214" y="553"/>
                  </a:lnTo>
                  <a:lnTo>
                    <a:pt x="220" y="595"/>
                  </a:lnTo>
                  <a:lnTo>
                    <a:pt x="227" y="639"/>
                  </a:lnTo>
                  <a:lnTo>
                    <a:pt x="232" y="662"/>
                  </a:lnTo>
                  <a:lnTo>
                    <a:pt x="237" y="681"/>
                  </a:lnTo>
                  <a:lnTo>
                    <a:pt x="246" y="701"/>
                  </a:lnTo>
                  <a:lnTo>
                    <a:pt x="255" y="717"/>
                  </a:lnTo>
                  <a:lnTo>
                    <a:pt x="255" y="717"/>
                  </a:lnTo>
                  <a:lnTo>
                    <a:pt x="235" y="727"/>
                  </a:lnTo>
                  <a:lnTo>
                    <a:pt x="220" y="739"/>
                  </a:lnTo>
                  <a:lnTo>
                    <a:pt x="205" y="753"/>
                  </a:lnTo>
                  <a:lnTo>
                    <a:pt x="190" y="771"/>
                  </a:lnTo>
                  <a:lnTo>
                    <a:pt x="190" y="771"/>
                  </a:lnTo>
                  <a:close/>
                  <a:moveTo>
                    <a:pt x="889" y="1187"/>
                  </a:moveTo>
                  <a:lnTo>
                    <a:pt x="889" y="1187"/>
                  </a:lnTo>
                  <a:lnTo>
                    <a:pt x="875" y="1177"/>
                  </a:lnTo>
                  <a:lnTo>
                    <a:pt x="859" y="1170"/>
                  </a:lnTo>
                  <a:lnTo>
                    <a:pt x="843" y="1165"/>
                  </a:lnTo>
                  <a:lnTo>
                    <a:pt x="827" y="1161"/>
                  </a:lnTo>
                  <a:lnTo>
                    <a:pt x="810" y="1161"/>
                  </a:lnTo>
                  <a:lnTo>
                    <a:pt x="794" y="1165"/>
                  </a:lnTo>
                  <a:lnTo>
                    <a:pt x="778" y="1168"/>
                  </a:lnTo>
                  <a:lnTo>
                    <a:pt x="764" y="1177"/>
                  </a:lnTo>
                  <a:lnTo>
                    <a:pt x="764" y="1177"/>
                  </a:lnTo>
                  <a:lnTo>
                    <a:pt x="759" y="1177"/>
                  </a:lnTo>
                  <a:lnTo>
                    <a:pt x="755" y="1175"/>
                  </a:lnTo>
                  <a:lnTo>
                    <a:pt x="755" y="1175"/>
                  </a:lnTo>
                  <a:lnTo>
                    <a:pt x="754" y="1173"/>
                  </a:lnTo>
                  <a:lnTo>
                    <a:pt x="754" y="1168"/>
                  </a:lnTo>
                  <a:lnTo>
                    <a:pt x="754" y="1168"/>
                  </a:lnTo>
                  <a:lnTo>
                    <a:pt x="755" y="1156"/>
                  </a:lnTo>
                  <a:lnTo>
                    <a:pt x="755" y="1142"/>
                  </a:lnTo>
                  <a:lnTo>
                    <a:pt x="752" y="1128"/>
                  </a:lnTo>
                  <a:lnTo>
                    <a:pt x="748" y="1114"/>
                  </a:lnTo>
                  <a:lnTo>
                    <a:pt x="743" y="1101"/>
                  </a:lnTo>
                  <a:lnTo>
                    <a:pt x="736" y="1089"/>
                  </a:lnTo>
                  <a:lnTo>
                    <a:pt x="727" y="1077"/>
                  </a:lnTo>
                  <a:lnTo>
                    <a:pt x="718" y="1068"/>
                  </a:lnTo>
                  <a:lnTo>
                    <a:pt x="718" y="1068"/>
                  </a:lnTo>
                  <a:lnTo>
                    <a:pt x="718" y="1068"/>
                  </a:lnTo>
                  <a:lnTo>
                    <a:pt x="704" y="1057"/>
                  </a:lnTo>
                  <a:lnTo>
                    <a:pt x="689" y="1049"/>
                  </a:lnTo>
                  <a:lnTo>
                    <a:pt x="673" y="1045"/>
                  </a:lnTo>
                  <a:lnTo>
                    <a:pt x="655" y="1042"/>
                  </a:lnTo>
                  <a:lnTo>
                    <a:pt x="639" y="1042"/>
                  </a:lnTo>
                  <a:lnTo>
                    <a:pt x="624" y="1043"/>
                  </a:lnTo>
                  <a:lnTo>
                    <a:pt x="608" y="1049"/>
                  </a:lnTo>
                  <a:lnTo>
                    <a:pt x="592" y="1057"/>
                  </a:lnTo>
                  <a:lnTo>
                    <a:pt x="592" y="1057"/>
                  </a:lnTo>
                  <a:lnTo>
                    <a:pt x="588" y="1057"/>
                  </a:lnTo>
                  <a:lnTo>
                    <a:pt x="585" y="1056"/>
                  </a:lnTo>
                  <a:lnTo>
                    <a:pt x="585" y="1056"/>
                  </a:lnTo>
                  <a:lnTo>
                    <a:pt x="581" y="1054"/>
                  </a:lnTo>
                  <a:lnTo>
                    <a:pt x="581" y="1049"/>
                  </a:lnTo>
                  <a:lnTo>
                    <a:pt x="581" y="1049"/>
                  </a:lnTo>
                  <a:lnTo>
                    <a:pt x="583" y="1035"/>
                  </a:lnTo>
                  <a:lnTo>
                    <a:pt x="583" y="1022"/>
                  </a:lnTo>
                  <a:lnTo>
                    <a:pt x="581" y="1008"/>
                  </a:lnTo>
                  <a:lnTo>
                    <a:pt x="578" y="994"/>
                  </a:lnTo>
                  <a:lnTo>
                    <a:pt x="573" y="982"/>
                  </a:lnTo>
                  <a:lnTo>
                    <a:pt x="566" y="970"/>
                  </a:lnTo>
                  <a:lnTo>
                    <a:pt x="557" y="957"/>
                  </a:lnTo>
                  <a:lnTo>
                    <a:pt x="546" y="948"/>
                  </a:lnTo>
                  <a:lnTo>
                    <a:pt x="546" y="948"/>
                  </a:lnTo>
                  <a:lnTo>
                    <a:pt x="546" y="948"/>
                  </a:lnTo>
                  <a:lnTo>
                    <a:pt x="536" y="940"/>
                  </a:lnTo>
                  <a:lnTo>
                    <a:pt x="523" y="933"/>
                  </a:lnTo>
                  <a:lnTo>
                    <a:pt x="509" y="927"/>
                  </a:lnTo>
                  <a:lnTo>
                    <a:pt x="497" y="924"/>
                  </a:lnTo>
                  <a:lnTo>
                    <a:pt x="483" y="922"/>
                  </a:lnTo>
                  <a:lnTo>
                    <a:pt x="469" y="922"/>
                  </a:lnTo>
                  <a:lnTo>
                    <a:pt x="455" y="924"/>
                  </a:lnTo>
                  <a:lnTo>
                    <a:pt x="443" y="927"/>
                  </a:lnTo>
                  <a:lnTo>
                    <a:pt x="443" y="927"/>
                  </a:lnTo>
                  <a:lnTo>
                    <a:pt x="439" y="927"/>
                  </a:lnTo>
                  <a:lnTo>
                    <a:pt x="436" y="926"/>
                  </a:lnTo>
                  <a:lnTo>
                    <a:pt x="436" y="926"/>
                  </a:lnTo>
                  <a:lnTo>
                    <a:pt x="434" y="922"/>
                  </a:lnTo>
                  <a:lnTo>
                    <a:pt x="434" y="919"/>
                  </a:lnTo>
                  <a:lnTo>
                    <a:pt x="434" y="919"/>
                  </a:lnTo>
                  <a:lnTo>
                    <a:pt x="439" y="901"/>
                  </a:lnTo>
                  <a:lnTo>
                    <a:pt x="443" y="885"/>
                  </a:lnTo>
                  <a:lnTo>
                    <a:pt x="443" y="868"/>
                  </a:lnTo>
                  <a:lnTo>
                    <a:pt x="441" y="852"/>
                  </a:lnTo>
                  <a:lnTo>
                    <a:pt x="436" y="836"/>
                  </a:lnTo>
                  <a:lnTo>
                    <a:pt x="429" y="820"/>
                  </a:lnTo>
                  <a:lnTo>
                    <a:pt x="418" y="806"/>
                  </a:lnTo>
                  <a:lnTo>
                    <a:pt x="406" y="794"/>
                  </a:lnTo>
                  <a:lnTo>
                    <a:pt x="406" y="794"/>
                  </a:lnTo>
                  <a:lnTo>
                    <a:pt x="406" y="794"/>
                  </a:lnTo>
                  <a:lnTo>
                    <a:pt x="397" y="787"/>
                  </a:lnTo>
                  <a:lnTo>
                    <a:pt x="388" y="782"/>
                  </a:lnTo>
                  <a:lnTo>
                    <a:pt x="378" y="776"/>
                  </a:lnTo>
                  <a:lnTo>
                    <a:pt x="369" y="773"/>
                  </a:lnTo>
                  <a:lnTo>
                    <a:pt x="348" y="767"/>
                  </a:lnTo>
                  <a:lnTo>
                    <a:pt x="327" y="767"/>
                  </a:lnTo>
                  <a:lnTo>
                    <a:pt x="307" y="771"/>
                  </a:lnTo>
                  <a:lnTo>
                    <a:pt x="288" y="778"/>
                  </a:lnTo>
                  <a:lnTo>
                    <a:pt x="279" y="783"/>
                  </a:lnTo>
                  <a:lnTo>
                    <a:pt x="270" y="790"/>
                  </a:lnTo>
                  <a:lnTo>
                    <a:pt x="262" y="797"/>
                  </a:lnTo>
                  <a:lnTo>
                    <a:pt x="255" y="804"/>
                  </a:lnTo>
                  <a:lnTo>
                    <a:pt x="223" y="840"/>
                  </a:lnTo>
                  <a:lnTo>
                    <a:pt x="223" y="840"/>
                  </a:lnTo>
                  <a:lnTo>
                    <a:pt x="216" y="848"/>
                  </a:lnTo>
                  <a:lnTo>
                    <a:pt x="211" y="859"/>
                  </a:lnTo>
                  <a:lnTo>
                    <a:pt x="205" y="868"/>
                  </a:lnTo>
                  <a:lnTo>
                    <a:pt x="202" y="878"/>
                  </a:lnTo>
                  <a:lnTo>
                    <a:pt x="198" y="898"/>
                  </a:lnTo>
                  <a:lnTo>
                    <a:pt x="197" y="919"/>
                  </a:lnTo>
                  <a:lnTo>
                    <a:pt x="200" y="938"/>
                  </a:lnTo>
                  <a:lnTo>
                    <a:pt x="209" y="957"/>
                  </a:lnTo>
                  <a:lnTo>
                    <a:pt x="214" y="968"/>
                  </a:lnTo>
                  <a:lnTo>
                    <a:pt x="220" y="977"/>
                  </a:lnTo>
                  <a:lnTo>
                    <a:pt x="227" y="984"/>
                  </a:lnTo>
                  <a:lnTo>
                    <a:pt x="234" y="992"/>
                  </a:lnTo>
                  <a:lnTo>
                    <a:pt x="234" y="992"/>
                  </a:lnTo>
                  <a:lnTo>
                    <a:pt x="234" y="992"/>
                  </a:lnTo>
                  <a:lnTo>
                    <a:pt x="244" y="999"/>
                  </a:lnTo>
                  <a:lnTo>
                    <a:pt x="256" y="1006"/>
                  </a:lnTo>
                  <a:lnTo>
                    <a:pt x="269" y="1012"/>
                  </a:lnTo>
                  <a:lnTo>
                    <a:pt x="281" y="1015"/>
                  </a:lnTo>
                  <a:lnTo>
                    <a:pt x="293" y="1017"/>
                  </a:lnTo>
                  <a:lnTo>
                    <a:pt x="306" y="1017"/>
                  </a:lnTo>
                  <a:lnTo>
                    <a:pt x="318" y="1017"/>
                  </a:lnTo>
                  <a:lnTo>
                    <a:pt x="330" y="1015"/>
                  </a:lnTo>
                  <a:lnTo>
                    <a:pt x="330" y="1015"/>
                  </a:lnTo>
                  <a:lnTo>
                    <a:pt x="335" y="1015"/>
                  </a:lnTo>
                  <a:lnTo>
                    <a:pt x="339" y="1017"/>
                  </a:lnTo>
                  <a:lnTo>
                    <a:pt x="339" y="1017"/>
                  </a:lnTo>
                  <a:lnTo>
                    <a:pt x="339" y="1022"/>
                  </a:lnTo>
                  <a:lnTo>
                    <a:pt x="337" y="1026"/>
                  </a:lnTo>
                  <a:lnTo>
                    <a:pt x="337" y="1026"/>
                  </a:lnTo>
                  <a:lnTo>
                    <a:pt x="327" y="1043"/>
                  </a:lnTo>
                  <a:lnTo>
                    <a:pt x="320" y="1063"/>
                  </a:lnTo>
                  <a:lnTo>
                    <a:pt x="316" y="1082"/>
                  </a:lnTo>
                  <a:lnTo>
                    <a:pt x="316" y="1101"/>
                  </a:lnTo>
                  <a:lnTo>
                    <a:pt x="320" y="1121"/>
                  </a:lnTo>
                  <a:lnTo>
                    <a:pt x="327" y="1140"/>
                  </a:lnTo>
                  <a:lnTo>
                    <a:pt x="337" y="1158"/>
                  </a:lnTo>
                  <a:lnTo>
                    <a:pt x="353" y="1173"/>
                  </a:lnTo>
                  <a:lnTo>
                    <a:pt x="353" y="1173"/>
                  </a:lnTo>
                  <a:lnTo>
                    <a:pt x="353" y="1173"/>
                  </a:lnTo>
                  <a:lnTo>
                    <a:pt x="369" y="1184"/>
                  </a:lnTo>
                  <a:lnTo>
                    <a:pt x="388" y="1193"/>
                  </a:lnTo>
                  <a:lnTo>
                    <a:pt x="407" y="1198"/>
                  </a:lnTo>
                  <a:lnTo>
                    <a:pt x="427" y="1198"/>
                  </a:lnTo>
                  <a:lnTo>
                    <a:pt x="446" y="1196"/>
                  </a:lnTo>
                  <a:lnTo>
                    <a:pt x="465" y="1189"/>
                  </a:lnTo>
                  <a:lnTo>
                    <a:pt x="483" y="1180"/>
                  </a:lnTo>
                  <a:lnTo>
                    <a:pt x="499" y="1168"/>
                  </a:lnTo>
                  <a:lnTo>
                    <a:pt x="499" y="1168"/>
                  </a:lnTo>
                  <a:lnTo>
                    <a:pt x="502" y="1166"/>
                  </a:lnTo>
                  <a:lnTo>
                    <a:pt x="506" y="1166"/>
                  </a:lnTo>
                  <a:lnTo>
                    <a:pt x="506" y="1166"/>
                  </a:lnTo>
                  <a:lnTo>
                    <a:pt x="509" y="1170"/>
                  </a:lnTo>
                  <a:lnTo>
                    <a:pt x="509" y="1173"/>
                  </a:lnTo>
                  <a:lnTo>
                    <a:pt x="509" y="1173"/>
                  </a:lnTo>
                  <a:lnTo>
                    <a:pt x="509" y="1186"/>
                  </a:lnTo>
                  <a:lnTo>
                    <a:pt x="511" y="1198"/>
                  </a:lnTo>
                  <a:lnTo>
                    <a:pt x="513" y="1212"/>
                  </a:lnTo>
                  <a:lnTo>
                    <a:pt x="516" y="1223"/>
                  </a:lnTo>
                  <a:lnTo>
                    <a:pt x="522" y="1235"/>
                  </a:lnTo>
                  <a:lnTo>
                    <a:pt x="529" y="1245"/>
                  </a:lnTo>
                  <a:lnTo>
                    <a:pt x="537" y="1256"/>
                  </a:lnTo>
                  <a:lnTo>
                    <a:pt x="546" y="1266"/>
                  </a:lnTo>
                  <a:lnTo>
                    <a:pt x="546" y="1266"/>
                  </a:lnTo>
                  <a:lnTo>
                    <a:pt x="546" y="1266"/>
                  </a:lnTo>
                  <a:lnTo>
                    <a:pt x="564" y="1277"/>
                  </a:lnTo>
                  <a:lnTo>
                    <a:pt x="581" y="1286"/>
                  </a:lnTo>
                  <a:lnTo>
                    <a:pt x="601" y="1291"/>
                  </a:lnTo>
                  <a:lnTo>
                    <a:pt x="620" y="1291"/>
                  </a:lnTo>
                  <a:lnTo>
                    <a:pt x="639" y="1289"/>
                  </a:lnTo>
                  <a:lnTo>
                    <a:pt x="659" y="1282"/>
                  </a:lnTo>
                  <a:lnTo>
                    <a:pt x="676" y="1273"/>
                  </a:lnTo>
                  <a:lnTo>
                    <a:pt x="692" y="1261"/>
                  </a:lnTo>
                  <a:lnTo>
                    <a:pt x="692" y="1261"/>
                  </a:lnTo>
                  <a:lnTo>
                    <a:pt x="696" y="1259"/>
                  </a:lnTo>
                  <a:lnTo>
                    <a:pt x="699" y="1259"/>
                  </a:lnTo>
                  <a:lnTo>
                    <a:pt x="699" y="1259"/>
                  </a:lnTo>
                  <a:lnTo>
                    <a:pt x="703" y="1263"/>
                  </a:lnTo>
                  <a:lnTo>
                    <a:pt x="704" y="1266"/>
                  </a:lnTo>
                  <a:lnTo>
                    <a:pt x="704" y="1266"/>
                  </a:lnTo>
                  <a:lnTo>
                    <a:pt x="703" y="1279"/>
                  </a:lnTo>
                  <a:lnTo>
                    <a:pt x="704" y="1291"/>
                  </a:lnTo>
                  <a:lnTo>
                    <a:pt x="706" y="1305"/>
                  </a:lnTo>
                  <a:lnTo>
                    <a:pt x="711" y="1316"/>
                  </a:lnTo>
                  <a:lnTo>
                    <a:pt x="717" y="1328"/>
                  </a:lnTo>
                  <a:lnTo>
                    <a:pt x="722" y="1338"/>
                  </a:lnTo>
                  <a:lnTo>
                    <a:pt x="731" y="1349"/>
                  </a:lnTo>
                  <a:lnTo>
                    <a:pt x="741" y="1360"/>
                  </a:lnTo>
                  <a:lnTo>
                    <a:pt x="741" y="1360"/>
                  </a:lnTo>
                  <a:lnTo>
                    <a:pt x="748" y="1365"/>
                  </a:lnTo>
                  <a:lnTo>
                    <a:pt x="759" y="1372"/>
                  </a:lnTo>
                  <a:lnTo>
                    <a:pt x="768" y="1375"/>
                  </a:lnTo>
                  <a:lnTo>
                    <a:pt x="778" y="1379"/>
                  </a:lnTo>
                  <a:lnTo>
                    <a:pt x="798" y="1384"/>
                  </a:lnTo>
                  <a:lnTo>
                    <a:pt x="819" y="1384"/>
                  </a:lnTo>
                  <a:lnTo>
                    <a:pt x="840" y="1381"/>
                  </a:lnTo>
                  <a:lnTo>
                    <a:pt x="859" y="1374"/>
                  </a:lnTo>
                  <a:lnTo>
                    <a:pt x="868" y="1368"/>
                  </a:lnTo>
                  <a:lnTo>
                    <a:pt x="877" y="1363"/>
                  </a:lnTo>
                  <a:lnTo>
                    <a:pt x="884" y="1356"/>
                  </a:lnTo>
                  <a:lnTo>
                    <a:pt x="892" y="1347"/>
                  </a:lnTo>
                  <a:lnTo>
                    <a:pt x="899" y="1338"/>
                  </a:lnTo>
                  <a:lnTo>
                    <a:pt x="899" y="1338"/>
                  </a:lnTo>
                  <a:lnTo>
                    <a:pt x="906" y="1330"/>
                  </a:lnTo>
                  <a:lnTo>
                    <a:pt x="912" y="1321"/>
                  </a:lnTo>
                  <a:lnTo>
                    <a:pt x="917" y="1310"/>
                  </a:lnTo>
                  <a:lnTo>
                    <a:pt x="920" y="1302"/>
                  </a:lnTo>
                  <a:lnTo>
                    <a:pt x="926" y="1280"/>
                  </a:lnTo>
                  <a:lnTo>
                    <a:pt x="926" y="1261"/>
                  </a:lnTo>
                  <a:lnTo>
                    <a:pt x="922" y="1240"/>
                  </a:lnTo>
                  <a:lnTo>
                    <a:pt x="915" y="1221"/>
                  </a:lnTo>
                  <a:lnTo>
                    <a:pt x="910" y="1212"/>
                  </a:lnTo>
                  <a:lnTo>
                    <a:pt x="903" y="1203"/>
                  </a:lnTo>
                  <a:lnTo>
                    <a:pt x="896" y="1194"/>
                  </a:lnTo>
                  <a:lnTo>
                    <a:pt x="889" y="1187"/>
                  </a:lnTo>
                  <a:lnTo>
                    <a:pt x="889" y="1187"/>
                  </a:lnTo>
                  <a:close/>
                  <a:moveTo>
                    <a:pt x="1177" y="377"/>
                  </a:moveTo>
                  <a:lnTo>
                    <a:pt x="1177" y="377"/>
                  </a:lnTo>
                  <a:lnTo>
                    <a:pt x="1458" y="648"/>
                  </a:lnTo>
                  <a:lnTo>
                    <a:pt x="1458" y="648"/>
                  </a:lnTo>
                  <a:lnTo>
                    <a:pt x="1469" y="655"/>
                  </a:lnTo>
                  <a:lnTo>
                    <a:pt x="1479" y="660"/>
                  </a:lnTo>
                  <a:lnTo>
                    <a:pt x="1491" y="664"/>
                  </a:lnTo>
                  <a:lnTo>
                    <a:pt x="1506" y="662"/>
                  </a:lnTo>
                  <a:lnTo>
                    <a:pt x="1506" y="662"/>
                  </a:lnTo>
                  <a:lnTo>
                    <a:pt x="1518" y="659"/>
                  </a:lnTo>
                  <a:lnTo>
                    <a:pt x="1528" y="653"/>
                  </a:lnTo>
                  <a:lnTo>
                    <a:pt x="1539" y="645"/>
                  </a:lnTo>
                  <a:lnTo>
                    <a:pt x="1546" y="634"/>
                  </a:lnTo>
                  <a:lnTo>
                    <a:pt x="1546" y="634"/>
                  </a:lnTo>
                  <a:lnTo>
                    <a:pt x="1562" y="604"/>
                  </a:lnTo>
                  <a:lnTo>
                    <a:pt x="1574" y="572"/>
                  </a:lnTo>
                  <a:lnTo>
                    <a:pt x="1583" y="539"/>
                  </a:lnTo>
                  <a:lnTo>
                    <a:pt x="1592" y="504"/>
                  </a:lnTo>
                  <a:lnTo>
                    <a:pt x="1592" y="504"/>
                  </a:lnTo>
                  <a:lnTo>
                    <a:pt x="1595" y="488"/>
                  </a:lnTo>
                  <a:lnTo>
                    <a:pt x="1600" y="474"/>
                  </a:lnTo>
                  <a:lnTo>
                    <a:pt x="1609" y="462"/>
                  </a:lnTo>
                  <a:lnTo>
                    <a:pt x="1618" y="450"/>
                  </a:lnTo>
                  <a:lnTo>
                    <a:pt x="1667" y="397"/>
                  </a:lnTo>
                  <a:lnTo>
                    <a:pt x="1667" y="397"/>
                  </a:lnTo>
                  <a:lnTo>
                    <a:pt x="1681" y="381"/>
                  </a:lnTo>
                  <a:lnTo>
                    <a:pt x="1690" y="363"/>
                  </a:lnTo>
                  <a:lnTo>
                    <a:pt x="1695" y="344"/>
                  </a:lnTo>
                  <a:lnTo>
                    <a:pt x="1697" y="325"/>
                  </a:lnTo>
                  <a:lnTo>
                    <a:pt x="1695" y="307"/>
                  </a:lnTo>
                  <a:lnTo>
                    <a:pt x="1690" y="288"/>
                  </a:lnTo>
                  <a:lnTo>
                    <a:pt x="1681" y="270"/>
                  </a:lnTo>
                  <a:lnTo>
                    <a:pt x="1669" y="255"/>
                  </a:lnTo>
                  <a:lnTo>
                    <a:pt x="1467" y="33"/>
                  </a:lnTo>
                  <a:lnTo>
                    <a:pt x="1467" y="33"/>
                  </a:lnTo>
                  <a:lnTo>
                    <a:pt x="1451" y="19"/>
                  </a:lnTo>
                  <a:lnTo>
                    <a:pt x="1435" y="10"/>
                  </a:lnTo>
                  <a:lnTo>
                    <a:pt x="1416" y="3"/>
                  </a:lnTo>
                  <a:lnTo>
                    <a:pt x="1397" y="0"/>
                  </a:lnTo>
                  <a:lnTo>
                    <a:pt x="1377" y="0"/>
                  </a:lnTo>
                  <a:lnTo>
                    <a:pt x="1358" y="3"/>
                  </a:lnTo>
                  <a:lnTo>
                    <a:pt x="1340" y="10"/>
                  </a:lnTo>
                  <a:lnTo>
                    <a:pt x="1323" y="23"/>
                  </a:lnTo>
                  <a:lnTo>
                    <a:pt x="1275" y="61"/>
                  </a:lnTo>
                  <a:lnTo>
                    <a:pt x="1275" y="61"/>
                  </a:lnTo>
                  <a:lnTo>
                    <a:pt x="1258" y="72"/>
                  </a:lnTo>
                  <a:lnTo>
                    <a:pt x="1247" y="77"/>
                  </a:lnTo>
                  <a:lnTo>
                    <a:pt x="1238" y="81"/>
                  </a:lnTo>
                  <a:lnTo>
                    <a:pt x="1228" y="82"/>
                  </a:lnTo>
                  <a:lnTo>
                    <a:pt x="1217" y="84"/>
                  </a:lnTo>
                  <a:lnTo>
                    <a:pt x="1196" y="84"/>
                  </a:lnTo>
                  <a:lnTo>
                    <a:pt x="1196" y="84"/>
                  </a:lnTo>
                  <a:lnTo>
                    <a:pt x="1045" y="65"/>
                  </a:lnTo>
                  <a:lnTo>
                    <a:pt x="1045" y="65"/>
                  </a:lnTo>
                  <a:lnTo>
                    <a:pt x="1012" y="63"/>
                  </a:lnTo>
                  <a:lnTo>
                    <a:pt x="977" y="63"/>
                  </a:lnTo>
                  <a:lnTo>
                    <a:pt x="943" y="67"/>
                  </a:lnTo>
                  <a:lnTo>
                    <a:pt x="912" y="74"/>
                  </a:lnTo>
                  <a:lnTo>
                    <a:pt x="880" y="84"/>
                  </a:lnTo>
                  <a:lnTo>
                    <a:pt x="848" y="98"/>
                  </a:lnTo>
                  <a:lnTo>
                    <a:pt x="819" y="114"/>
                  </a:lnTo>
                  <a:lnTo>
                    <a:pt x="790" y="135"/>
                  </a:lnTo>
                  <a:lnTo>
                    <a:pt x="790" y="135"/>
                  </a:lnTo>
                  <a:lnTo>
                    <a:pt x="641" y="249"/>
                  </a:lnTo>
                  <a:lnTo>
                    <a:pt x="492" y="365"/>
                  </a:lnTo>
                  <a:lnTo>
                    <a:pt x="492" y="365"/>
                  </a:lnTo>
                  <a:lnTo>
                    <a:pt x="476" y="379"/>
                  </a:lnTo>
                  <a:lnTo>
                    <a:pt x="465" y="395"/>
                  </a:lnTo>
                  <a:lnTo>
                    <a:pt x="458" y="411"/>
                  </a:lnTo>
                  <a:lnTo>
                    <a:pt x="457" y="425"/>
                  </a:lnTo>
                  <a:lnTo>
                    <a:pt x="458" y="441"/>
                  </a:lnTo>
                  <a:lnTo>
                    <a:pt x="464" y="455"/>
                  </a:lnTo>
                  <a:lnTo>
                    <a:pt x="472" y="467"/>
                  </a:lnTo>
                  <a:lnTo>
                    <a:pt x="483" y="478"/>
                  </a:lnTo>
                  <a:lnTo>
                    <a:pt x="495" y="486"/>
                  </a:lnTo>
                  <a:lnTo>
                    <a:pt x="511" y="495"/>
                  </a:lnTo>
                  <a:lnTo>
                    <a:pt x="529" y="499"/>
                  </a:lnTo>
                  <a:lnTo>
                    <a:pt x="548" y="502"/>
                  </a:lnTo>
                  <a:lnTo>
                    <a:pt x="569" y="500"/>
                  </a:lnTo>
                  <a:lnTo>
                    <a:pt x="590" y="497"/>
                  </a:lnTo>
                  <a:lnTo>
                    <a:pt x="611" y="490"/>
                  </a:lnTo>
                  <a:lnTo>
                    <a:pt x="634" y="478"/>
                  </a:lnTo>
                  <a:lnTo>
                    <a:pt x="850" y="344"/>
                  </a:lnTo>
                  <a:lnTo>
                    <a:pt x="850" y="344"/>
                  </a:lnTo>
                  <a:lnTo>
                    <a:pt x="863" y="337"/>
                  </a:lnTo>
                  <a:lnTo>
                    <a:pt x="875" y="332"/>
                  </a:lnTo>
                  <a:lnTo>
                    <a:pt x="887" y="330"/>
                  </a:lnTo>
                  <a:lnTo>
                    <a:pt x="899" y="328"/>
                  </a:lnTo>
                  <a:lnTo>
                    <a:pt x="912" y="328"/>
                  </a:lnTo>
                  <a:lnTo>
                    <a:pt x="924" y="328"/>
                  </a:lnTo>
                  <a:lnTo>
                    <a:pt x="936" y="332"/>
                  </a:lnTo>
                  <a:lnTo>
                    <a:pt x="949" y="337"/>
                  </a:lnTo>
                  <a:lnTo>
                    <a:pt x="949" y="337"/>
                  </a:lnTo>
                  <a:lnTo>
                    <a:pt x="964" y="342"/>
                  </a:lnTo>
                  <a:lnTo>
                    <a:pt x="982" y="348"/>
                  </a:lnTo>
                  <a:lnTo>
                    <a:pt x="1000" y="351"/>
                  </a:lnTo>
                  <a:lnTo>
                    <a:pt x="1017" y="353"/>
                  </a:lnTo>
                  <a:lnTo>
                    <a:pt x="1035" y="355"/>
                  </a:lnTo>
                  <a:lnTo>
                    <a:pt x="1052" y="355"/>
                  </a:lnTo>
                  <a:lnTo>
                    <a:pt x="1070" y="353"/>
                  </a:lnTo>
                  <a:lnTo>
                    <a:pt x="1086" y="351"/>
                  </a:lnTo>
                  <a:lnTo>
                    <a:pt x="1086" y="351"/>
                  </a:lnTo>
                  <a:lnTo>
                    <a:pt x="1098" y="349"/>
                  </a:lnTo>
                  <a:lnTo>
                    <a:pt x="1110" y="349"/>
                  </a:lnTo>
                  <a:lnTo>
                    <a:pt x="1123" y="349"/>
                  </a:lnTo>
                  <a:lnTo>
                    <a:pt x="1135" y="353"/>
                  </a:lnTo>
                  <a:lnTo>
                    <a:pt x="1145" y="356"/>
                  </a:lnTo>
                  <a:lnTo>
                    <a:pt x="1156" y="363"/>
                  </a:lnTo>
                  <a:lnTo>
                    <a:pt x="1166" y="370"/>
                  </a:lnTo>
                  <a:lnTo>
                    <a:pt x="1177" y="377"/>
                  </a:lnTo>
                  <a:lnTo>
                    <a:pt x="1177" y="377"/>
                  </a:lnTo>
                  <a:close/>
                </a:path>
              </a:pathLst>
            </a:custGeom>
            <a:solidFill>
              <a:schemeClr val="bg1"/>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a:p>
          </p:txBody>
        </p:sp>
      </p:grpSp>
      <p:sp>
        <p:nvSpPr>
          <p:cNvPr id="21" name="Rectangle 3"/>
          <p:cNvSpPr txBox="1">
            <a:spLocks noChangeArrowheads="1"/>
          </p:cNvSpPr>
          <p:nvPr/>
        </p:nvSpPr>
        <p:spPr bwMode="auto">
          <a:xfrm>
            <a:off x="3346450" y="6116955"/>
            <a:ext cx="2073910" cy="402291"/>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latinLnBrk="0"/>
            <a:r>
              <a:rPr lang="zh-CN" sz="2000" b="0" dirty="0">
                <a:solidFill>
                  <a:srgbClr val="100964"/>
                </a:solidFill>
                <a:effectLst>
                  <a:innerShdw blurRad="50800" dist="38100" dir="16200000">
                    <a:prstClr val="black">
                      <a:alpha val="59000"/>
                    </a:prstClr>
                  </a:innerShdw>
                </a:effectLst>
                <a:latin typeface="黑体" panose="02010600030101010101" charset="-122"/>
                <a:ea typeface="黑体" panose="02010600030101010101" charset="-122"/>
              </a:rPr>
              <a:t>部 门</a:t>
            </a:r>
            <a:r>
              <a:rPr lang="zh-CN" sz="2000" b="0" dirty="0" smtClean="0">
                <a:solidFill>
                  <a:srgbClr val="100964"/>
                </a:solidFill>
                <a:effectLst>
                  <a:innerShdw blurRad="50800" dist="38100" dir="16200000">
                    <a:prstClr val="black">
                      <a:alpha val="59000"/>
                    </a:prstClr>
                  </a:innerShdw>
                </a:effectLst>
                <a:latin typeface="黑体" panose="02010600030101010101" charset="-122"/>
                <a:ea typeface="黑体" panose="02010600030101010101" charset="-122"/>
              </a:rPr>
              <a:t>：</a:t>
            </a:r>
            <a:r>
              <a:rPr lang="en-US" altLang="zh-CN" sz="2000" b="0" dirty="0" smtClean="0">
                <a:solidFill>
                  <a:srgbClr val="100964"/>
                </a:solidFill>
                <a:effectLst>
                  <a:innerShdw blurRad="50800" dist="38100" dir="16200000">
                    <a:prstClr val="black">
                      <a:alpha val="59000"/>
                    </a:prstClr>
                  </a:innerShdw>
                </a:effectLst>
                <a:latin typeface="黑体" panose="02010600030101010101" charset="-122"/>
                <a:ea typeface="黑体" panose="02010600030101010101" charset="-122"/>
              </a:rPr>
              <a:t>1PPT</a:t>
            </a:r>
            <a:endParaRPr lang="zh-CN" sz="2000" b="0" dirty="0">
              <a:solidFill>
                <a:srgbClr val="100964"/>
              </a:solidFill>
              <a:effectLst>
                <a:innerShdw blurRad="50800" dist="38100" dir="16200000">
                  <a:prstClr val="black">
                    <a:alpha val="59000"/>
                  </a:prstClr>
                </a:innerShdw>
              </a:effectLst>
              <a:latin typeface="黑体" panose="02010600030101010101" charset="-122"/>
              <a:ea typeface="黑体" panose="02010600030101010101" charset="-122"/>
            </a:endParaRPr>
          </a:p>
        </p:txBody>
      </p:sp>
      <p:grpSp>
        <p:nvGrpSpPr>
          <p:cNvPr id="108" name="Group 107"/>
          <p:cNvGrpSpPr/>
          <p:nvPr/>
        </p:nvGrpSpPr>
        <p:grpSpPr>
          <a:xfrm>
            <a:off x="7699307" y="4410532"/>
            <a:ext cx="2973476" cy="404073"/>
            <a:chOff x="4649618" y="705391"/>
            <a:chExt cx="3037856" cy="412859"/>
          </a:xfrm>
        </p:grpSpPr>
        <p:sp>
          <p:nvSpPr>
            <p:cNvPr id="98" name="Freeform 97"/>
            <p:cNvSpPr>
              <a:spLocks noEditPoints="1"/>
            </p:cNvSpPr>
            <p:nvPr/>
          </p:nvSpPr>
          <p:spPr bwMode="auto">
            <a:xfrm>
              <a:off x="7325973" y="707708"/>
              <a:ext cx="361501" cy="362710"/>
            </a:xfrm>
            <a:custGeom>
              <a:avLst/>
              <a:gdLst>
                <a:gd name="T0" fmla="*/ 975 w 1794"/>
                <a:gd name="T1" fmla="*/ 1515 h 1799"/>
                <a:gd name="T2" fmla="*/ 1316 w 1794"/>
                <a:gd name="T3" fmla="*/ 1364 h 1799"/>
                <a:gd name="T4" fmla="*/ 1351 w 1794"/>
                <a:gd name="T5" fmla="*/ 1313 h 1799"/>
                <a:gd name="T6" fmla="*/ 1790 w 1794"/>
                <a:gd name="T7" fmla="*/ 1399 h 1799"/>
                <a:gd name="T8" fmla="*/ 1442 w 1794"/>
                <a:gd name="T9" fmla="*/ 1434 h 1799"/>
                <a:gd name="T10" fmla="*/ 1418 w 1794"/>
                <a:gd name="T11" fmla="*/ 1608 h 1799"/>
                <a:gd name="T12" fmla="*/ 1091 w 1794"/>
                <a:gd name="T13" fmla="*/ 1754 h 1799"/>
                <a:gd name="T14" fmla="*/ 1035 w 1794"/>
                <a:gd name="T15" fmla="*/ 1799 h 1799"/>
                <a:gd name="T16" fmla="*/ 631 w 1794"/>
                <a:gd name="T17" fmla="*/ 1689 h 1799"/>
                <a:gd name="T18" fmla="*/ 321 w 1794"/>
                <a:gd name="T19" fmla="*/ 1125 h 1799"/>
                <a:gd name="T20" fmla="*/ 383 w 1794"/>
                <a:gd name="T21" fmla="*/ 1091 h 1799"/>
                <a:gd name="T22" fmla="*/ 395 w 1794"/>
                <a:gd name="T23" fmla="*/ 886 h 1799"/>
                <a:gd name="T24" fmla="*/ 81 w 1794"/>
                <a:gd name="T25" fmla="*/ 831 h 1799"/>
                <a:gd name="T26" fmla="*/ 14 w 1794"/>
                <a:gd name="T27" fmla="*/ 875 h 1799"/>
                <a:gd name="T28" fmla="*/ 14 w 1794"/>
                <a:gd name="T29" fmla="*/ 1079 h 1799"/>
                <a:gd name="T30" fmla="*/ 343 w 1794"/>
                <a:gd name="T31" fmla="*/ 1467 h 1799"/>
                <a:gd name="T32" fmla="*/ 511 w 1794"/>
                <a:gd name="T33" fmla="*/ 1228 h 1799"/>
                <a:gd name="T34" fmla="*/ 752 w 1794"/>
                <a:gd name="T35" fmla="*/ 1126 h 1799"/>
                <a:gd name="T36" fmla="*/ 646 w 1794"/>
                <a:gd name="T37" fmla="*/ 1383 h 1799"/>
                <a:gd name="T38" fmla="*/ 458 w 1794"/>
                <a:gd name="T39" fmla="*/ 1596 h 1799"/>
                <a:gd name="T40" fmla="*/ 350 w 1794"/>
                <a:gd name="T41" fmla="*/ 1589 h 1799"/>
                <a:gd name="T42" fmla="*/ 330 w 1794"/>
                <a:gd name="T43" fmla="*/ 1483 h 1799"/>
                <a:gd name="T44" fmla="*/ 871 w 1794"/>
                <a:gd name="T45" fmla="*/ 18 h 1799"/>
                <a:gd name="T46" fmla="*/ 933 w 1794"/>
                <a:gd name="T47" fmla="*/ 90 h 1799"/>
                <a:gd name="T48" fmla="*/ 938 w 1794"/>
                <a:gd name="T49" fmla="*/ 174 h 1799"/>
                <a:gd name="T50" fmla="*/ 885 w 1794"/>
                <a:gd name="T51" fmla="*/ 271 h 1799"/>
                <a:gd name="T52" fmla="*/ 796 w 1794"/>
                <a:gd name="T53" fmla="*/ 320 h 1799"/>
                <a:gd name="T54" fmla="*/ 718 w 1794"/>
                <a:gd name="T55" fmla="*/ 292 h 1799"/>
                <a:gd name="T56" fmla="*/ 669 w 1794"/>
                <a:gd name="T57" fmla="*/ 195 h 1799"/>
                <a:gd name="T58" fmla="*/ 673 w 1794"/>
                <a:gd name="T59" fmla="*/ 102 h 1799"/>
                <a:gd name="T60" fmla="*/ 729 w 1794"/>
                <a:gd name="T61" fmla="*/ 25 h 1799"/>
                <a:gd name="T62" fmla="*/ 819 w 1794"/>
                <a:gd name="T63" fmla="*/ 2 h 1799"/>
                <a:gd name="T64" fmla="*/ 868 w 1794"/>
                <a:gd name="T65" fmla="*/ 413 h 1799"/>
                <a:gd name="T66" fmla="*/ 1052 w 1794"/>
                <a:gd name="T67" fmla="*/ 582 h 1799"/>
                <a:gd name="T68" fmla="*/ 1265 w 1794"/>
                <a:gd name="T69" fmla="*/ 603 h 1799"/>
                <a:gd name="T70" fmla="*/ 1325 w 1794"/>
                <a:gd name="T71" fmla="*/ 643 h 1799"/>
                <a:gd name="T72" fmla="*/ 1309 w 1794"/>
                <a:gd name="T73" fmla="*/ 726 h 1799"/>
                <a:gd name="T74" fmla="*/ 1116 w 1794"/>
                <a:gd name="T75" fmla="*/ 754 h 1799"/>
                <a:gd name="T76" fmla="*/ 973 w 1794"/>
                <a:gd name="T77" fmla="*/ 719 h 1799"/>
                <a:gd name="T78" fmla="*/ 841 w 1794"/>
                <a:gd name="T79" fmla="*/ 861 h 1799"/>
                <a:gd name="T80" fmla="*/ 1051 w 1794"/>
                <a:gd name="T81" fmla="*/ 970 h 1799"/>
                <a:gd name="T82" fmla="*/ 1182 w 1794"/>
                <a:gd name="T83" fmla="*/ 1149 h 1799"/>
                <a:gd name="T84" fmla="*/ 1238 w 1794"/>
                <a:gd name="T85" fmla="*/ 1351 h 1799"/>
                <a:gd name="T86" fmla="*/ 1158 w 1794"/>
                <a:gd name="T87" fmla="*/ 1416 h 1799"/>
                <a:gd name="T88" fmla="*/ 1077 w 1794"/>
                <a:gd name="T89" fmla="*/ 1371 h 1799"/>
                <a:gd name="T90" fmla="*/ 903 w 1794"/>
                <a:gd name="T91" fmla="*/ 1121 h 1799"/>
                <a:gd name="T92" fmla="*/ 509 w 1794"/>
                <a:gd name="T93" fmla="*/ 975 h 1799"/>
                <a:gd name="T94" fmla="*/ 448 w 1794"/>
                <a:gd name="T95" fmla="*/ 893 h 1799"/>
                <a:gd name="T96" fmla="*/ 409 w 1794"/>
                <a:gd name="T97" fmla="*/ 552 h 1799"/>
                <a:gd name="T98" fmla="*/ 360 w 1794"/>
                <a:gd name="T99" fmla="*/ 638 h 1799"/>
                <a:gd name="T100" fmla="*/ 314 w 1794"/>
                <a:gd name="T101" fmla="*/ 786 h 1799"/>
                <a:gd name="T102" fmla="*/ 230 w 1794"/>
                <a:gd name="T103" fmla="*/ 782 h 1799"/>
                <a:gd name="T104" fmla="*/ 209 w 1794"/>
                <a:gd name="T105" fmla="*/ 673 h 1799"/>
                <a:gd name="T106" fmla="*/ 283 w 1794"/>
                <a:gd name="T107" fmla="*/ 459 h 1799"/>
                <a:gd name="T108" fmla="*/ 543 w 1794"/>
                <a:gd name="T109" fmla="*/ 329 h 1799"/>
                <a:gd name="T110" fmla="*/ 687 w 1794"/>
                <a:gd name="T111" fmla="*/ 348 h 1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4" h="1799">
                  <a:moveTo>
                    <a:pt x="671" y="1673"/>
                  </a:moveTo>
                  <a:lnTo>
                    <a:pt x="964" y="1673"/>
                  </a:lnTo>
                  <a:lnTo>
                    <a:pt x="964" y="1546"/>
                  </a:lnTo>
                  <a:lnTo>
                    <a:pt x="964" y="1546"/>
                  </a:lnTo>
                  <a:lnTo>
                    <a:pt x="966" y="1536"/>
                  </a:lnTo>
                  <a:lnTo>
                    <a:pt x="970" y="1525"/>
                  </a:lnTo>
                  <a:lnTo>
                    <a:pt x="975" y="1515"/>
                  </a:lnTo>
                  <a:lnTo>
                    <a:pt x="982" y="1506"/>
                  </a:lnTo>
                  <a:lnTo>
                    <a:pt x="989" y="1499"/>
                  </a:lnTo>
                  <a:lnTo>
                    <a:pt x="1000" y="1495"/>
                  </a:lnTo>
                  <a:lnTo>
                    <a:pt x="1010" y="1492"/>
                  </a:lnTo>
                  <a:lnTo>
                    <a:pt x="1021" y="1490"/>
                  </a:lnTo>
                  <a:lnTo>
                    <a:pt x="1316" y="1490"/>
                  </a:lnTo>
                  <a:lnTo>
                    <a:pt x="1316" y="1364"/>
                  </a:lnTo>
                  <a:lnTo>
                    <a:pt x="1316" y="1364"/>
                  </a:lnTo>
                  <a:lnTo>
                    <a:pt x="1318" y="1353"/>
                  </a:lnTo>
                  <a:lnTo>
                    <a:pt x="1321" y="1343"/>
                  </a:lnTo>
                  <a:lnTo>
                    <a:pt x="1326" y="1332"/>
                  </a:lnTo>
                  <a:lnTo>
                    <a:pt x="1333" y="1323"/>
                  </a:lnTo>
                  <a:lnTo>
                    <a:pt x="1340" y="1316"/>
                  </a:lnTo>
                  <a:lnTo>
                    <a:pt x="1351" y="1313"/>
                  </a:lnTo>
                  <a:lnTo>
                    <a:pt x="1361" y="1309"/>
                  </a:lnTo>
                  <a:lnTo>
                    <a:pt x="1372" y="1307"/>
                  </a:lnTo>
                  <a:lnTo>
                    <a:pt x="1794" y="1307"/>
                  </a:lnTo>
                  <a:lnTo>
                    <a:pt x="1794" y="1378"/>
                  </a:lnTo>
                  <a:lnTo>
                    <a:pt x="1794" y="1378"/>
                  </a:lnTo>
                  <a:lnTo>
                    <a:pt x="1792" y="1388"/>
                  </a:lnTo>
                  <a:lnTo>
                    <a:pt x="1790" y="1399"/>
                  </a:lnTo>
                  <a:lnTo>
                    <a:pt x="1785" y="1409"/>
                  </a:lnTo>
                  <a:lnTo>
                    <a:pt x="1778" y="1418"/>
                  </a:lnTo>
                  <a:lnTo>
                    <a:pt x="1769" y="1425"/>
                  </a:lnTo>
                  <a:lnTo>
                    <a:pt x="1760" y="1429"/>
                  </a:lnTo>
                  <a:lnTo>
                    <a:pt x="1748" y="1432"/>
                  </a:lnTo>
                  <a:lnTo>
                    <a:pt x="1737" y="1434"/>
                  </a:lnTo>
                  <a:lnTo>
                    <a:pt x="1442" y="1434"/>
                  </a:lnTo>
                  <a:lnTo>
                    <a:pt x="1442" y="1560"/>
                  </a:lnTo>
                  <a:lnTo>
                    <a:pt x="1442" y="1560"/>
                  </a:lnTo>
                  <a:lnTo>
                    <a:pt x="1442" y="1571"/>
                  </a:lnTo>
                  <a:lnTo>
                    <a:pt x="1439" y="1581"/>
                  </a:lnTo>
                  <a:lnTo>
                    <a:pt x="1434" y="1592"/>
                  </a:lnTo>
                  <a:lnTo>
                    <a:pt x="1426" y="1601"/>
                  </a:lnTo>
                  <a:lnTo>
                    <a:pt x="1418" y="1608"/>
                  </a:lnTo>
                  <a:lnTo>
                    <a:pt x="1409" y="1611"/>
                  </a:lnTo>
                  <a:lnTo>
                    <a:pt x="1398" y="1615"/>
                  </a:lnTo>
                  <a:lnTo>
                    <a:pt x="1386" y="1617"/>
                  </a:lnTo>
                  <a:lnTo>
                    <a:pt x="1091" y="1617"/>
                  </a:lnTo>
                  <a:lnTo>
                    <a:pt x="1091" y="1743"/>
                  </a:lnTo>
                  <a:lnTo>
                    <a:pt x="1091" y="1743"/>
                  </a:lnTo>
                  <a:lnTo>
                    <a:pt x="1091" y="1754"/>
                  </a:lnTo>
                  <a:lnTo>
                    <a:pt x="1087" y="1764"/>
                  </a:lnTo>
                  <a:lnTo>
                    <a:pt x="1082" y="1775"/>
                  </a:lnTo>
                  <a:lnTo>
                    <a:pt x="1075" y="1784"/>
                  </a:lnTo>
                  <a:lnTo>
                    <a:pt x="1066" y="1791"/>
                  </a:lnTo>
                  <a:lnTo>
                    <a:pt x="1058" y="1794"/>
                  </a:lnTo>
                  <a:lnTo>
                    <a:pt x="1047" y="1798"/>
                  </a:lnTo>
                  <a:lnTo>
                    <a:pt x="1035" y="1799"/>
                  </a:lnTo>
                  <a:lnTo>
                    <a:pt x="613" y="1799"/>
                  </a:lnTo>
                  <a:lnTo>
                    <a:pt x="613" y="1729"/>
                  </a:lnTo>
                  <a:lnTo>
                    <a:pt x="613" y="1729"/>
                  </a:lnTo>
                  <a:lnTo>
                    <a:pt x="615" y="1719"/>
                  </a:lnTo>
                  <a:lnTo>
                    <a:pt x="618" y="1708"/>
                  </a:lnTo>
                  <a:lnTo>
                    <a:pt x="624" y="1697"/>
                  </a:lnTo>
                  <a:lnTo>
                    <a:pt x="631" y="1689"/>
                  </a:lnTo>
                  <a:lnTo>
                    <a:pt x="639" y="1682"/>
                  </a:lnTo>
                  <a:lnTo>
                    <a:pt x="648" y="1678"/>
                  </a:lnTo>
                  <a:lnTo>
                    <a:pt x="659" y="1675"/>
                  </a:lnTo>
                  <a:lnTo>
                    <a:pt x="671" y="1673"/>
                  </a:lnTo>
                  <a:lnTo>
                    <a:pt x="671" y="1673"/>
                  </a:lnTo>
                  <a:close/>
                  <a:moveTo>
                    <a:pt x="56" y="1102"/>
                  </a:moveTo>
                  <a:lnTo>
                    <a:pt x="321" y="1125"/>
                  </a:lnTo>
                  <a:lnTo>
                    <a:pt x="321" y="1125"/>
                  </a:lnTo>
                  <a:lnTo>
                    <a:pt x="335" y="1125"/>
                  </a:lnTo>
                  <a:lnTo>
                    <a:pt x="348" y="1121"/>
                  </a:lnTo>
                  <a:lnTo>
                    <a:pt x="358" y="1116"/>
                  </a:lnTo>
                  <a:lnTo>
                    <a:pt x="369" y="1111"/>
                  </a:lnTo>
                  <a:lnTo>
                    <a:pt x="378" y="1102"/>
                  </a:lnTo>
                  <a:lnTo>
                    <a:pt x="383" y="1091"/>
                  </a:lnTo>
                  <a:lnTo>
                    <a:pt x="388" y="1079"/>
                  </a:lnTo>
                  <a:lnTo>
                    <a:pt x="390" y="1067"/>
                  </a:lnTo>
                  <a:lnTo>
                    <a:pt x="404" y="923"/>
                  </a:lnTo>
                  <a:lnTo>
                    <a:pt x="404" y="923"/>
                  </a:lnTo>
                  <a:lnTo>
                    <a:pt x="402" y="909"/>
                  </a:lnTo>
                  <a:lnTo>
                    <a:pt x="400" y="896"/>
                  </a:lnTo>
                  <a:lnTo>
                    <a:pt x="395" y="886"/>
                  </a:lnTo>
                  <a:lnTo>
                    <a:pt x="388" y="875"/>
                  </a:lnTo>
                  <a:lnTo>
                    <a:pt x="379" y="866"/>
                  </a:lnTo>
                  <a:lnTo>
                    <a:pt x="369" y="861"/>
                  </a:lnTo>
                  <a:lnTo>
                    <a:pt x="358" y="856"/>
                  </a:lnTo>
                  <a:lnTo>
                    <a:pt x="346" y="854"/>
                  </a:lnTo>
                  <a:lnTo>
                    <a:pt x="81" y="831"/>
                  </a:lnTo>
                  <a:lnTo>
                    <a:pt x="81" y="831"/>
                  </a:lnTo>
                  <a:lnTo>
                    <a:pt x="67" y="831"/>
                  </a:lnTo>
                  <a:lnTo>
                    <a:pt x="54" y="833"/>
                  </a:lnTo>
                  <a:lnTo>
                    <a:pt x="44" y="838"/>
                  </a:lnTo>
                  <a:lnTo>
                    <a:pt x="33" y="845"/>
                  </a:lnTo>
                  <a:lnTo>
                    <a:pt x="25" y="854"/>
                  </a:lnTo>
                  <a:lnTo>
                    <a:pt x="19" y="865"/>
                  </a:lnTo>
                  <a:lnTo>
                    <a:pt x="14" y="875"/>
                  </a:lnTo>
                  <a:lnTo>
                    <a:pt x="12" y="888"/>
                  </a:lnTo>
                  <a:lnTo>
                    <a:pt x="0" y="1033"/>
                  </a:lnTo>
                  <a:lnTo>
                    <a:pt x="0" y="1033"/>
                  </a:lnTo>
                  <a:lnTo>
                    <a:pt x="0" y="1046"/>
                  </a:lnTo>
                  <a:lnTo>
                    <a:pt x="2" y="1058"/>
                  </a:lnTo>
                  <a:lnTo>
                    <a:pt x="7" y="1069"/>
                  </a:lnTo>
                  <a:lnTo>
                    <a:pt x="14" y="1079"/>
                  </a:lnTo>
                  <a:lnTo>
                    <a:pt x="23" y="1088"/>
                  </a:lnTo>
                  <a:lnTo>
                    <a:pt x="33" y="1095"/>
                  </a:lnTo>
                  <a:lnTo>
                    <a:pt x="44" y="1100"/>
                  </a:lnTo>
                  <a:lnTo>
                    <a:pt x="56" y="1102"/>
                  </a:lnTo>
                  <a:lnTo>
                    <a:pt x="56" y="1102"/>
                  </a:lnTo>
                  <a:close/>
                  <a:moveTo>
                    <a:pt x="343" y="1467"/>
                  </a:moveTo>
                  <a:lnTo>
                    <a:pt x="343" y="1467"/>
                  </a:lnTo>
                  <a:lnTo>
                    <a:pt x="427" y="1369"/>
                  </a:lnTo>
                  <a:lnTo>
                    <a:pt x="457" y="1329"/>
                  </a:lnTo>
                  <a:lnTo>
                    <a:pt x="471" y="1311"/>
                  </a:lnTo>
                  <a:lnTo>
                    <a:pt x="481" y="1292"/>
                  </a:lnTo>
                  <a:lnTo>
                    <a:pt x="492" y="1272"/>
                  </a:lnTo>
                  <a:lnTo>
                    <a:pt x="502" y="1251"/>
                  </a:lnTo>
                  <a:lnTo>
                    <a:pt x="511" y="1228"/>
                  </a:lnTo>
                  <a:lnTo>
                    <a:pt x="520" y="1202"/>
                  </a:lnTo>
                  <a:lnTo>
                    <a:pt x="538" y="1142"/>
                  </a:lnTo>
                  <a:lnTo>
                    <a:pt x="557" y="1065"/>
                  </a:lnTo>
                  <a:lnTo>
                    <a:pt x="557" y="1065"/>
                  </a:lnTo>
                  <a:lnTo>
                    <a:pt x="733" y="1121"/>
                  </a:lnTo>
                  <a:lnTo>
                    <a:pt x="733" y="1121"/>
                  </a:lnTo>
                  <a:lnTo>
                    <a:pt x="752" y="1126"/>
                  </a:lnTo>
                  <a:lnTo>
                    <a:pt x="752" y="1126"/>
                  </a:lnTo>
                  <a:lnTo>
                    <a:pt x="722" y="1214"/>
                  </a:lnTo>
                  <a:lnTo>
                    <a:pt x="697" y="1281"/>
                  </a:lnTo>
                  <a:lnTo>
                    <a:pt x="685" y="1311"/>
                  </a:lnTo>
                  <a:lnTo>
                    <a:pt x="673" y="1337"/>
                  </a:lnTo>
                  <a:lnTo>
                    <a:pt x="659" y="1360"/>
                  </a:lnTo>
                  <a:lnTo>
                    <a:pt x="646" y="1383"/>
                  </a:lnTo>
                  <a:lnTo>
                    <a:pt x="632" y="1404"/>
                  </a:lnTo>
                  <a:lnTo>
                    <a:pt x="617" y="1425"/>
                  </a:lnTo>
                  <a:lnTo>
                    <a:pt x="578" y="1469"/>
                  </a:lnTo>
                  <a:lnTo>
                    <a:pt x="532" y="1520"/>
                  </a:lnTo>
                  <a:lnTo>
                    <a:pt x="473" y="1583"/>
                  </a:lnTo>
                  <a:lnTo>
                    <a:pt x="473" y="1583"/>
                  </a:lnTo>
                  <a:lnTo>
                    <a:pt x="458" y="1596"/>
                  </a:lnTo>
                  <a:lnTo>
                    <a:pt x="441" y="1606"/>
                  </a:lnTo>
                  <a:lnTo>
                    <a:pt x="425" y="1611"/>
                  </a:lnTo>
                  <a:lnTo>
                    <a:pt x="409" y="1611"/>
                  </a:lnTo>
                  <a:lnTo>
                    <a:pt x="392" y="1611"/>
                  </a:lnTo>
                  <a:lnTo>
                    <a:pt x="376" y="1606"/>
                  </a:lnTo>
                  <a:lnTo>
                    <a:pt x="362" y="1599"/>
                  </a:lnTo>
                  <a:lnTo>
                    <a:pt x="350" y="1589"/>
                  </a:lnTo>
                  <a:lnTo>
                    <a:pt x="337" y="1578"/>
                  </a:lnTo>
                  <a:lnTo>
                    <a:pt x="328" y="1564"/>
                  </a:lnTo>
                  <a:lnTo>
                    <a:pt x="323" y="1550"/>
                  </a:lnTo>
                  <a:lnTo>
                    <a:pt x="320" y="1534"/>
                  </a:lnTo>
                  <a:lnTo>
                    <a:pt x="320" y="1518"/>
                  </a:lnTo>
                  <a:lnTo>
                    <a:pt x="323" y="1501"/>
                  </a:lnTo>
                  <a:lnTo>
                    <a:pt x="330" y="1483"/>
                  </a:lnTo>
                  <a:lnTo>
                    <a:pt x="343" y="1467"/>
                  </a:lnTo>
                  <a:lnTo>
                    <a:pt x="343" y="1467"/>
                  </a:lnTo>
                  <a:close/>
                  <a:moveTo>
                    <a:pt x="833" y="4"/>
                  </a:moveTo>
                  <a:lnTo>
                    <a:pt x="833" y="4"/>
                  </a:lnTo>
                  <a:lnTo>
                    <a:pt x="847" y="7"/>
                  </a:lnTo>
                  <a:lnTo>
                    <a:pt x="859" y="13"/>
                  </a:lnTo>
                  <a:lnTo>
                    <a:pt x="871" y="18"/>
                  </a:lnTo>
                  <a:lnTo>
                    <a:pt x="884" y="27"/>
                  </a:lnTo>
                  <a:lnTo>
                    <a:pt x="894" y="34"/>
                  </a:lnTo>
                  <a:lnTo>
                    <a:pt x="903" y="44"/>
                  </a:lnTo>
                  <a:lnTo>
                    <a:pt x="912" y="55"/>
                  </a:lnTo>
                  <a:lnTo>
                    <a:pt x="921" y="65"/>
                  </a:lnTo>
                  <a:lnTo>
                    <a:pt x="926" y="78"/>
                  </a:lnTo>
                  <a:lnTo>
                    <a:pt x="933" y="90"/>
                  </a:lnTo>
                  <a:lnTo>
                    <a:pt x="936" y="102"/>
                  </a:lnTo>
                  <a:lnTo>
                    <a:pt x="940" y="116"/>
                  </a:lnTo>
                  <a:lnTo>
                    <a:pt x="942" y="130"/>
                  </a:lnTo>
                  <a:lnTo>
                    <a:pt x="942" y="144"/>
                  </a:lnTo>
                  <a:lnTo>
                    <a:pt x="940" y="160"/>
                  </a:lnTo>
                  <a:lnTo>
                    <a:pt x="938" y="174"/>
                  </a:lnTo>
                  <a:lnTo>
                    <a:pt x="938" y="174"/>
                  </a:lnTo>
                  <a:lnTo>
                    <a:pt x="935" y="188"/>
                  </a:lnTo>
                  <a:lnTo>
                    <a:pt x="929" y="204"/>
                  </a:lnTo>
                  <a:lnTo>
                    <a:pt x="922" y="218"/>
                  </a:lnTo>
                  <a:lnTo>
                    <a:pt x="915" y="232"/>
                  </a:lnTo>
                  <a:lnTo>
                    <a:pt x="906" y="245"/>
                  </a:lnTo>
                  <a:lnTo>
                    <a:pt x="896" y="259"/>
                  </a:lnTo>
                  <a:lnTo>
                    <a:pt x="885" y="271"/>
                  </a:lnTo>
                  <a:lnTo>
                    <a:pt x="875" y="281"/>
                  </a:lnTo>
                  <a:lnTo>
                    <a:pt x="863" y="292"/>
                  </a:lnTo>
                  <a:lnTo>
                    <a:pt x="850" y="301"/>
                  </a:lnTo>
                  <a:lnTo>
                    <a:pt x="836" y="308"/>
                  </a:lnTo>
                  <a:lnTo>
                    <a:pt x="822" y="313"/>
                  </a:lnTo>
                  <a:lnTo>
                    <a:pt x="810" y="318"/>
                  </a:lnTo>
                  <a:lnTo>
                    <a:pt x="796" y="320"/>
                  </a:lnTo>
                  <a:lnTo>
                    <a:pt x="782" y="320"/>
                  </a:lnTo>
                  <a:lnTo>
                    <a:pt x="768" y="318"/>
                  </a:lnTo>
                  <a:lnTo>
                    <a:pt x="768" y="318"/>
                  </a:lnTo>
                  <a:lnTo>
                    <a:pt x="754" y="315"/>
                  </a:lnTo>
                  <a:lnTo>
                    <a:pt x="741" y="308"/>
                  </a:lnTo>
                  <a:lnTo>
                    <a:pt x="729" y="301"/>
                  </a:lnTo>
                  <a:lnTo>
                    <a:pt x="718" y="292"/>
                  </a:lnTo>
                  <a:lnTo>
                    <a:pt x="708" y="280"/>
                  </a:lnTo>
                  <a:lnTo>
                    <a:pt x="699" y="269"/>
                  </a:lnTo>
                  <a:lnTo>
                    <a:pt x="690" y="255"/>
                  </a:lnTo>
                  <a:lnTo>
                    <a:pt x="683" y="241"/>
                  </a:lnTo>
                  <a:lnTo>
                    <a:pt x="678" y="227"/>
                  </a:lnTo>
                  <a:lnTo>
                    <a:pt x="673" y="211"/>
                  </a:lnTo>
                  <a:lnTo>
                    <a:pt x="669" y="195"/>
                  </a:lnTo>
                  <a:lnTo>
                    <a:pt x="666" y="180"/>
                  </a:lnTo>
                  <a:lnTo>
                    <a:pt x="666" y="164"/>
                  </a:lnTo>
                  <a:lnTo>
                    <a:pt x="666" y="148"/>
                  </a:lnTo>
                  <a:lnTo>
                    <a:pt x="666" y="132"/>
                  </a:lnTo>
                  <a:lnTo>
                    <a:pt x="669" y="116"/>
                  </a:lnTo>
                  <a:lnTo>
                    <a:pt x="669" y="116"/>
                  </a:lnTo>
                  <a:lnTo>
                    <a:pt x="673" y="102"/>
                  </a:lnTo>
                  <a:lnTo>
                    <a:pt x="678" y="88"/>
                  </a:lnTo>
                  <a:lnTo>
                    <a:pt x="683" y="76"/>
                  </a:lnTo>
                  <a:lnTo>
                    <a:pt x="690" y="64"/>
                  </a:lnTo>
                  <a:lnTo>
                    <a:pt x="699" y="53"/>
                  </a:lnTo>
                  <a:lnTo>
                    <a:pt x="708" y="43"/>
                  </a:lnTo>
                  <a:lnTo>
                    <a:pt x="718" y="34"/>
                  </a:lnTo>
                  <a:lnTo>
                    <a:pt x="729" y="25"/>
                  </a:lnTo>
                  <a:lnTo>
                    <a:pt x="741" y="18"/>
                  </a:lnTo>
                  <a:lnTo>
                    <a:pt x="752" y="13"/>
                  </a:lnTo>
                  <a:lnTo>
                    <a:pt x="766" y="7"/>
                  </a:lnTo>
                  <a:lnTo>
                    <a:pt x="778" y="4"/>
                  </a:lnTo>
                  <a:lnTo>
                    <a:pt x="792" y="2"/>
                  </a:lnTo>
                  <a:lnTo>
                    <a:pt x="805" y="0"/>
                  </a:lnTo>
                  <a:lnTo>
                    <a:pt x="819" y="2"/>
                  </a:lnTo>
                  <a:lnTo>
                    <a:pt x="833" y="4"/>
                  </a:lnTo>
                  <a:lnTo>
                    <a:pt x="833" y="4"/>
                  </a:lnTo>
                  <a:close/>
                  <a:moveTo>
                    <a:pt x="817" y="390"/>
                  </a:moveTo>
                  <a:lnTo>
                    <a:pt x="817" y="390"/>
                  </a:lnTo>
                  <a:lnTo>
                    <a:pt x="831" y="396"/>
                  </a:lnTo>
                  <a:lnTo>
                    <a:pt x="848" y="403"/>
                  </a:lnTo>
                  <a:lnTo>
                    <a:pt x="868" y="413"/>
                  </a:lnTo>
                  <a:lnTo>
                    <a:pt x="877" y="420"/>
                  </a:lnTo>
                  <a:lnTo>
                    <a:pt x="885" y="427"/>
                  </a:lnTo>
                  <a:lnTo>
                    <a:pt x="885" y="427"/>
                  </a:lnTo>
                  <a:lnTo>
                    <a:pt x="1000" y="538"/>
                  </a:lnTo>
                  <a:lnTo>
                    <a:pt x="1019" y="556"/>
                  </a:lnTo>
                  <a:lnTo>
                    <a:pt x="1036" y="570"/>
                  </a:lnTo>
                  <a:lnTo>
                    <a:pt x="1052" y="582"/>
                  </a:lnTo>
                  <a:lnTo>
                    <a:pt x="1068" y="591"/>
                  </a:lnTo>
                  <a:lnTo>
                    <a:pt x="1084" y="598"/>
                  </a:lnTo>
                  <a:lnTo>
                    <a:pt x="1101" y="601"/>
                  </a:lnTo>
                  <a:lnTo>
                    <a:pt x="1119" y="605"/>
                  </a:lnTo>
                  <a:lnTo>
                    <a:pt x="1140" y="606"/>
                  </a:lnTo>
                  <a:lnTo>
                    <a:pt x="1193" y="606"/>
                  </a:lnTo>
                  <a:lnTo>
                    <a:pt x="1265" y="603"/>
                  </a:lnTo>
                  <a:lnTo>
                    <a:pt x="1265" y="603"/>
                  </a:lnTo>
                  <a:lnTo>
                    <a:pt x="1279" y="605"/>
                  </a:lnTo>
                  <a:lnTo>
                    <a:pt x="1293" y="608"/>
                  </a:lnTo>
                  <a:lnTo>
                    <a:pt x="1303" y="614"/>
                  </a:lnTo>
                  <a:lnTo>
                    <a:pt x="1312" y="622"/>
                  </a:lnTo>
                  <a:lnTo>
                    <a:pt x="1319" y="633"/>
                  </a:lnTo>
                  <a:lnTo>
                    <a:pt x="1325" y="643"/>
                  </a:lnTo>
                  <a:lnTo>
                    <a:pt x="1326" y="656"/>
                  </a:lnTo>
                  <a:lnTo>
                    <a:pt x="1328" y="668"/>
                  </a:lnTo>
                  <a:lnTo>
                    <a:pt x="1328" y="682"/>
                  </a:lnTo>
                  <a:lnTo>
                    <a:pt x="1326" y="694"/>
                  </a:lnTo>
                  <a:lnTo>
                    <a:pt x="1321" y="705"/>
                  </a:lnTo>
                  <a:lnTo>
                    <a:pt x="1316" y="715"/>
                  </a:lnTo>
                  <a:lnTo>
                    <a:pt x="1309" y="726"/>
                  </a:lnTo>
                  <a:lnTo>
                    <a:pt x="1300" y="733"/>
                  </a:lnTo>
                  <a:lnTo>
                    <a:pt x="1288" y="738"/>
                  </a:lnTo>
                  <a:lnTo>
                    <a:pt x="1275" y="740"/>
                  </a:lnTo>
                  <a:lnTo>
                    <a:pt x="1275" y="740"/>
                  </a:lnTo>
                  <a:lnTo>
                    <a:pt x="1200" y="749"/>
                  </a:lnTo>
                  <a:lnTo>
                    <a:pt x="1140" y="754"/>
                  </a:lnTo>
                  <a:lnTo>
                    <a:pt x="1116" y="754"/>
                  </a:lnTo>
                  <a:lnTo>
                    <a:pt x="1093" y="754"/>
                  </a:lnTo>
                  <a:lnTo>
                    <a:pt x="1072" y="754"/>
                  </a:lnTo>
                  <a:lnTo>
                    <a:pt x="1051" y="751"/>
                  </a:lnTo>
                  <a:lnTo>
                    <a:pt x="1031" y="745"/>
                  </a:lnTo>
                  <a:lnTo>
                    <a:pt x="1012" y="738"/>
                  </a:lnTo>
                  <a:lnTo>
                    <a:pt x="994" y="729"/>
                  </a:lnTo>
                  <a:lnTo>
                    <a:pt x="973" y="719"/>
                  </a:lnTo>
                  <a:lnTo>
                    <a:pt x="952" y="703"/>
                  </a:lnTo>
                  <a:lnTo>
                    <a:pt x="929" y="687"/>
                  </a:lnTo>
                  <a:lnTo>
                    <a:pt x="875" y="642"/>
                  </a:lnTo>
                  <a:lnTo>
                    <a:pt x="840" y="838"/>
                  </a:lnTo>
                  <a:lnTo>
                    <a:pt x="840" y="838"/>
                  </a:lnTo>
                  <a:lnTo>
                    <a:pt x="838" y="851"/>
                  </a:lnTo>
                  <a:lnTo>
                    <a:pt x="841" y="861"/>
                  </a:lnTo>
                  <a:lnTo>
                    <a:pt x="848" y="870"/>
                  </a:lnTo>
                  <a:lnTo>
                    <a:pt x="857" y="877"/>
                  </a:lnTo>
                  <a:lnTo>
                    <a:pt x="857" y="877"/>
                  </a:lnTo>
                  <a:lnTo>
                    <a:pt x="935" y="910"/>
                  </a:lnTo>
                  <a:lnTo>
                    <a:pt x="998" y="940"/>
                  </a:lnTo>
                  <a:lnTo>
                    <a:pt x="1026" y="954"/>
                  </a:lnTo>
                  <a:lnTo>
                    <a:pt x="1051" y="970"/>
                  </a:lnTo>
                  <a:lnTo>
                    <a:pt x="1073" y="986"/>
                  </a:lnTo>
                  <a:lnTo>
                    <a:pt x="1094" y="1005"/>
                  </a:lnTo>
                  <a:lnTo>
                    <a:pt x="1114" y="1026"/>
                  </a:lnTo>
                  <a:lnTo>
                    <a:pt x="1131" y="1051"/>
                  </a:lnTo>
                  <a:lnTo>
                    <a:pt x="1149" y="1079"/>
                  </a:lnTo>
                  <a:lnTo>
                    <a:pt x="1166" y="1112"/>
                  </a:lnTo>
                  <a:lnTo>
                    <a:pt x="1182" y="1149"/>
                  </a:lnTo>
                  <a:lnTo>
                    <a:pt x="1200" y="1193"/>
                  </a:lnTo>
                  <a:lnTo>
                    <a:pt x="1217" y="1242"/>
                  </a:lnTo>
                  <a:lnTo>
                    <a:pt x="1235" y="1299"/>
                  </a:lnTo>
                  <a:lnTo>
                    <a:pt x="1235" y="1299"/>
                  </a:lnTo>
                  <a:lnTo>
                    <a:pt x="1240" y="1318"/>
                  </a:lnTo>
                  <a:lnTo>
                    <a:pt x="1242" y="1336"/>
                  </a:lnTo>
                  <a:lnTo>
                    <a:pt x="1238" y="1351"/>
                  </a:lnTo>
                  <a:lnTo>
                    <a:pt x="1233" y="1365"/>
                  </a:lnTo>
                  <a:lnTo>
                    <a:pt x="1224" y="1379"/>
                  </a:lnTo>
                  <a:lnTo>
                    <a:pt x="1214" y="1390"/>
                  </a:lnTo>
                  <a:lnTo>
                    <a:pt x="1202" y="1401"/>
                  </a:lnTo>
                  <a:lnTo>
                    <a:pt x="1188" y="1408"/>
                  </a:lnTo>
                  <a:lnTo>
                    <a:pt x="1173" y="1413"/>
                  </a:lnTo>
                  <a:lnTo>
                    <a:pt x="1158" y="1416"/>
                  </a:lnTo>
                  <a:lnTo>
                    <a:pt x="1142" y="1416"/>
                  </a:lnTo>
                  <a:lnTo>
                    <a:pt x="1128" y="1413"/>
                  </a:lnTo>
                  <a:lnTo>
                    <a:pt x="1112" y="1408"/>
                  </a:lnTo>
                  <a:lnTo>
                    <a:pt x="1100" y="1399"/>
                  </a:lnTo>
                  <a:lnTo>
                    <a:pt x="1087" y="1386"/>
                  </a:lnTo>
                  <a:lnTo>
                    <a:pt x="1077" y="1371"/>
                  </a:lnTo>
                  <a:lnTo>
                    <a:pt x="1077" y="1371"/>
                  </a:lnTo>
                  <a:lnTo>
                    <a:pt x="1049" y="1316"/>
                  </a:lnTo>
                  <a:lnTo>
                    <a:pt x="1022" y="1269"/>
                  </a:lnTo>
                  <a:lnTo>
                    <a:pt x="998" y="1230"/>
                  </a:lnTo>
                  <a:lnTo>
                    <a:pt x="975" y="1195"/>
                  </a:lnTo>
                  <a:lnTo>
                    <a:pt x="952" y="1167"/>
                  </a:lnTo>
                  <a:lnTo>
                    <a:pt x="928" y="1142"/>
                  </a:lnTo>
                  <a:lnTo>
                    <a:pt x="903" y="1121"/>
                  </a:lnTo>
                  <a:lnTo>
                    <a:pt x="877" y="1104"/>
                  </a:lnTo>
                  <a:lnTo>
                    <a:pt x="847" y="1090"/>
                  </a:lnTo>
                  <a:lnTo>
                    <a:pt x="815" y="1076"/>
                  </a:lnTo>
                  <a:lnTo>
                    <a:pt x="778" y="1061"/>
                  </a:lnTo>
                  <a:lnTo>
                    <a:pt x="738" y="1047"/>
                  </a:lnTo>
                  <a:lnTo>
                    <a:pt x="638" y="1018"/>
                  </a:lnTo>
                  <a:lnTo>
                    <a:pt x="509" y="975"/>
                  </a:lnTo>
                  <a:lnTo>
                    <a:pt x="509" y="975"/>
                  </a:lnTo>
                  <a:lnTo>
                    <a:pt x="494" y="965"/>
                  </a:lnTo>
                  <a:lnTo>
                    <a:pt x="480" y="953"/>
                  </a:lnTo>
                  <a:lnTo>
                    <a:pt x="467" y="940"/>
                  </a:lnTo>
                  <a:lnTo>
                    <a:pt x="458" y="924"/>
                  </a:lnTo>
                  <a:lnTo>
                    <a:pt x="453" y="909"/>
                  </a:lnTo>
                  <a:lnTo>
                    <a:pt x="448" y="893"/>
                  </a:lnTo>
                  <a:lnTo>
                    <a:pt x="446" y="874"/>
                  </a:lnTo>
                  <a:lnTo>
                    <a:pt x="444" y="856"/>
                  </a:lnTo>
                  <a:lnTo>
                    <a:pt x="506" y="517"/>
                  </a:lnTo>
                  <a:lnTo>
                    <a:pt x="506" y="517"/>
                  </a:lnTo>
                  <a:lnTo>
                    <a:pt x="458" y="533"/>
                  </a:lnTo>
                  <a:lnTo>
                    <a:pt x="423" y="545"/>
                  </a:lnTo>
                  <a:lnTo>
                    <a:pt x="409" y="552"/>
                  </a:lnTo>
                  <a:lnTo>
                    <a:pt x="399" y="561"/>
                  </a:lnTo>
                  <a:lnTo>
                    <a:pt x="388" y="570"/>
                  </a:lnTo>
                  <a:lnTo>
                    <a:pt x="381" y="578"/>
                  </a:lnTo>
                  <a:lnTo>
                    <a:pt x="374" y="591"/>
                  </a:lnTo>
                  <a:lnTo>
                    <a:pt x="369" y="605"/>
                  </a:lnTo>
                  <a:lnTo>
                    <a:pt x="365" y="621"/>
                  </a:lnTo>
                  <a:lnTo>
                    <a:pt x="360" y="638"/>
                  </a:lnTo>
                  <a:lnTo>
                    <a:pt x="351" y="686"/>
                  </a:lnTo>
                  <a:lnTo>
                    <a:pt x="341" y="747"/>
                  </a:lnTo>
                  <a:lnTo>
                    <a:pt x="341" y="747"/>
                  </a:lnTo>
                  <a:lnTo>
                    <a:pt x="337" y="759"/>
                  </a:lnTo>
                  <a:lnTo>
                    <a:pt x="332" y="770"/>
                  </a:lnTo>
                  <a:lnTo>
                    <a:pt x="323" y="779"/>
                  </a:lnTo>
                  <a:lnTo>
                    <a:pt x="314" y="786"/>
                  </a:lnTo>
                  <a:lnTo>
                    <a:pt x="302" y="791"/>
                  </a:lnTo>
                  <a:lnTo>
                    <a:pt x="290" y="794"/>
                  </a:lnTo>
                  <a:lnTo>
                    <a:pt x="278" y="796"/>
                  </a:lnTo>
                  <a:lnTo>
                    <a:pt x="265" y="794"/>
                  </a:lnTo>
                  <a:lnTo>
                    <a:pt x="253" y="793"/>
                  </a:lnTo>
                  <a:lnTo>
                    <a:pt x="241" y="787"/>
                  </a:lnTo>
                  <a:lnTo>
                    <a:pt x="230" y="782"/>
                  </a:lnTo>
                  <a:lnTo>
                    <a:pt x="221" y="773"/>
                  </a:lnTo>
                  <a:lnTo>
                    <a:pt x="213" y="763"/>
                  </a:lnTo>
                  <a:lnTo>
                    <a:pt x="207" y="752"/>
                  </a:lnTo>
                  <a:lnTo>
                    <a:pt x="204" y="738"/>
                  </a:lnTo>
                  <a:lnTo>
                    <a:pt x="204" y="722"/>
                  </a:lnTo>
                  <a:lnTo>
                    <a:pt x="204" y="722"/>
                  </a:lnTo>
                  <a:lnTo>
                    <a:pt x="209" y="673"/>
                  </a:lnTo>
                  <a:lnTo>
                    <a:pt x="216" y="629"/>
                  </a:lnTo>
                  <a:lnTo>
                    <a:pt x="223" y="591"/>
                  </a:lnTo>
                  <a:lnTo>
                    <a:pt x="232" y="557"/>
                  </a:lnTo>
                  <a:lnTo>
                    <a:pt x="241" y="527"/>
                  </a:lnTo>
                  <a:lnTo>
                    <a:pt x="253" y="501"/>
                  </a:lnTo>
                  <a:lnTo>
                    <a:pt x="267" y="478"/>
                  </a:lnTo>
                  <a:lnTo>
                    <a:pt x="283" y="459"/>
                  </a:lnTo>
                  <a:lnTo>
                    <a:pt x="302" y="440"/>
                  </a:lnTo>
                  <a:lnTo>
                    <a:pt x="325" y="424"/>
                  </a:lnTo>
                  <a:lnTo>
                    <a:pt x="351" y="408"/>
                  </a:lnTo>
                  <a:lnTo>
                    <a:pt x="381" y="394"/>
                  </a:lnTo>
                  <a:lnTo>
                    <a:pt x="415" y="378"/>
                  </a:lnTo>
                  <a:lnTo>
                    <a:pt x="451" y="364"/>
                  </a:lnTo>
                  <a:lnTo>
                    <a:pt x="543" y="329"/>
                  </a:lnTo>
                  <a:lnTo>
                    <a:pt x="543" y="329"/>
                  </a:lnTo>
                  <a:lnTo>
                    <a:pt x="559" y="325"/>
                  </a:lnTo>
                  <a:lnTo>
                    <a:pt x="578" y="325"/>
                  </a:lnTo>
                  <a:lnTo>
                    <a:pt x="599" y="327"/>
                  </a:lnTo>
                  <a:lnTo>
                    <a:pt x="620" y="331"/>
                  </a:lnTo>
                  <a:lnTo>
                    <a:pt x="660" y="339"/>
                  </a:lnTo>
                  <a:lnTo>
                    <a:pt x="687" y="348"/>
                  </a:lnTo>
                  <a:lnTo>
                    <a:pt x="768" y="491"/>
                  </a:lnTo>
                  <a:lnTo>
                    <a:pt x="817" y="390"/>
                  </a:lnTo>
                  <a:lnTo>
                    <a:pt x="817" y="390"/>
                  </a:lnTo>
                  <a:close/>
                </a:path>
              </a:pathLst>
            </a:custGeom>
            <a:solidFill>
              <a:srgbClr val="100964"/>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a:p>
          </p:txBody>
        </p:sp>
        <p:sp>
          <p:nvSpPr>
            <p:cNvPr id="101" name="Freeform 100"/>
            <p:cNvSpPr>
              <a:spLocks noEditPoints="1"/>
            </p:cNvSpPr>
            <p:nvPr/>
          </p:nvSpPr>
          <p:spPr bwMode="auto">
            <a:xfrm>
              <a:off x="5460174" y="805365"/>
              <a:ext cx="342156" cy="284123"/>
            </a:xfrm>
            <a:custGeom>
              <a:avLst/>
              <a:gdLst>
                <a:gd name="T0" fmla="*/ 1518 w 1697"/>
                <a:gd name="T1" fmla="*/ 799 h 1410"/>
                <a:gd name="T2" fmla="*/ 1542 w 1697"/>
                <a:gd name="T3" fmla="*/ 977 h 1410"/>
                <a:gd name="T4" fmla="*/ 1484 w 1697"/>
                <a:gd name="T5" fmla="*/ 1112 h 1410"/>
                <a:gd name="T6" fmla="*/ 1351 w 1697"/>
                <a:gd name="T7" fmla="*/ 1201 h 1410"/>
                <a:gd name="T8" fmla="*/ 1274 w 1697"/>
                <a:gd name="T9" fmla="*/ 1303 h 1410"/>
                <a:gd name="T10" fmla="*/ 1161 w 1697"/>
                <a:gd name="T11" fmla="*/ 1368 h 1410"/>
                <a:gd name="T12" fmla="*/ 989 w 1697"/>
                <a:gd name="T13" fmla="*/ 1395 h 1410"/>
                <a:gd name="T14" fmla="*/ 1036 w 1697"/>
                <a:gd name="T15" fmla="*/ 1323 h 1410"/>
                <a:gd name="T16" fmla="*/ 1110 w 1697"/>
                <a:gd name="T17" fmla="*/ 1295 h 1410"/>
                <a:gd name="T18" fmla="*/ 989 w 1697"/>
                <a:gd name="T19" fmla="*/ 1124 h 1410"/>
                <a:gd name="T20" fmla="*/ 1172 w 1697"/>
                <a:gd name="T21" fmla="*/ 1205 h 1410"/>
                <a:gd name="T22" fmla="*/ 1261 w 1697"/>
                <a:gd name="T23" fmla="*/ 1210 h 1410"/>
                <a:gd name="T24" fmla="*/ 1114 w 1697"/>
                <a:gd name="T25" fmla="*/ 1045 h 1410"/>
                <a:gd name="T26" fmla="*/ 1133 w 1697"/>
                <a:gd name="T27" fmla="*/ 978 h 1410"/>
                <a:gd name="T28" fmla="*/ 1342 w 1697"/>
                <a:gd name="T29" fmla="*/ 1115 h 1410"/>
                <a:gd name="T30" fmla="*/ 1400 w 1697"/>
                <a:gd name="T31" fmla="*/ 1056 h 1410"/>
                <a:gd name="T32" fmla="*/ 1200 w 1697"/>
                <a:gd name="T33" fmla="*/ 859 h 1410"/>
                <a:gd name="T34" fmla="*/ 1267 w 1697"/>
                <a:gd name="T35" fmla="*/ 836 h 1410"/>
                <a:gd name="T36" fmla="*/ 1474 w 1697"/>
                <a:gd name="T37" fmla="*/ 927 h 1410"/>
                <a:gd name="T38" fmla="*/ 1008 w 1697"/>
                <a:gd name="T39" fmla="*/ 444 h 1410"/>
                <a:gd name="T40" fmla="*/ 1079 w 1697"/>
                <a:gd name="T41" fmla="*/ 421 h 1410"/>
                <a:gd name="T42" fmla="*/ 142 w 1697"/>
                <a:gd name="T43" fmla="*/ 648 h 1410"/>
                <a:gd name="T44" fmla="*/ 0 w 1697"/>
                <a:gd name="T45" fmla="*/ 376 h 1410"/>
                <a:gd name="T46" fmla="*/ 256 w 1697"/>
                <a:gd name="T47" fmla="*/ 47 h 1410"/>
                <a:gd name="T48" fmla="*/ 383 w 1697"/>
                <a:gd name="T49" fmla="*/ 3 h 1410"/>
                <a:gd name="T50" fmla="*/ 534 w 1697"/>
                <a:gd name="T51" fmla="*/ 88 h 1410"/>
                <a:gd name="T52" fmla="*/ 775 w 1697"/>
                <a:gd name="T53" fmla="*/ 60 h 1410"/>
                <a:gd name="T54" fmla="*/ 499 w 1697"/>
                <a:gd name="T55" fmla="*/ 165 h 1410"/>
                <a:gd name="T56" fmla="*/ 344 w 1697"/>
                <a:gd name="T57" fmla="*/ 88 h 1410"/>
                <a:gd name="T58" fmla="*/ 88 w 1697"/>
                <a:gd name="T59" fmla="*/ 395 h 1410"/>
                <a:gd name="T60" fmla="*/ 211 w 1697"/>
                <a:gd name="T61" fmla="*/ 543 h 1410"/>
                <a:gd name="T62" fmla="*/ 220 w 1697"/>
                <a:gd name="T63" fmla="*/ 739 h 1410"/>
                <a:gd name="T64" fmla="*/ 794 w 1697"/>
                <a:gd name="T65" fmla="*/ 1165 h 1410"/>
                <a:gd name="T66" fmla="*/ 755 w 1697"/>
                <a:gd name="T67" fmla="*/ 1142 h 1410"/>
                <a:gd name="T68" fmla="*/ 673 w 1697"/>
                <a:gd name="T69" fmla="*/ 1045 h 1410"/>
                <a:gd name="T70" fmla="*/ 581 w 1697"/>
                <a:gd name="T71" fmla="*/ 1049 h 1410"/>
                <a:gd name="T72" fmla="*/ 546 w 1697"/>
                <a:gd name="T73" fmla="*/ 948 h 1410"/>
                <a:gd name="T74" fmla="*/ 436 w 1697"/>
                <a:gd name="T75" fmla="*/ 926 h 1410"/>
                <a:gd name="T76" fmla="*/ 418 w 1697"/>
                <a:gd name="T77" fmla="*/ 806 h 1410"/>
                <a:gd name="T78" fmla="*/ 288 w 1697"/>
                <a:gd name="T79" fmla="*/ 778 h 1410"/>
                <a:gd name="T80" fmla="*/ 198 w 1697"/>
                <a:gd name="T81" fmla="*/ 898 h 1410"/>
                <a:gd name="T82" fmla="*/ 256 w 1697"/>
                <a:gd name="T83" fmla="*/ 1006 h 1410"/>
                <a:gd name="T84" fmla="*/ 339 w 1697"/>
                <a:gd name="T85" fmla="*/ 1022 h 1410"/>
                <a:gd name="T86" fmla="*/ 353 w 1697"/>
                <a:gd name="T87" fmla="*/ 1173 h 1410"/>
                <a:gd name="T88" fmla="*/ 502 w 1697"/>
                <a:gd name="T89" fmla="*/ 1166 h 1410"/>
                <a:gd name="T90" fmla="*/ 529 w 1697"/>
                <a:gd name="T91" fmla="*/ 1245 h 1410"/>
                <a:gd name="T92" fmla="*/ 676 w 1697"/>
                <a:gd name="T93" fmla="*/ 1273 h 1410"/>
                <a:gd name="T94" fmla="*/ 706 w 1697"/>
                <a:gd name="T95" fmla="*/ 1305 h 1410"/>
                <a:gd name="T96" fmla="*/ 798 w 1697"/>
                <a:gd name="T97" fmla="*/ 1384 h 1410"/>
                <a:gd name="T98" fmla="*/ 912 w 1697"/>
                <a:gd name="T99" fmla="*/ 1321 h 1410"/>
                <a:gd name="T100" fmla="*/ 889 w 1697"/>
                <a:gd name="T101" fmla="*/ 1187 h 1410"/>
                <a:gd name="T102" fmla="*/ 1528 w 1697"/>
                <a:gd name="T103" fmla="*/ 653 h 1410"/>
                <a:gd name="T104" fmla="*/ 1609 w 1697"/>
                <a:gd name="T105" fmla="*/ 462 h 1410"/>
                <a:gd name="T106" fmla="*/ 1669 w 1697"/>
                <a:gd name="T107" fmla="*/ 255 h 1410"/>
                <a:gd name="T108" fmla="*/ 1275 w 1697"/>
                <a:gd name="T109" fmla="*/ 61 h 1410"/>
                <a:gd name="T110" fmla="*/ 1012 w 1697"/>
                <a:gd name="T111" fmla="*/ 63 h 1410"/>
                <a:gd name="T112" fmla="*/ 492 w 1697"/>
                <a:gd name="T113" fmla="*/ 365 h 1410"/>
                <a:gd name="T114" fmla="*/ 529 w 1697"/>
                <a:gd name="T115" fmla="*/ 499 h 1410"/>
                <a:gd name="T116" fmla="*/ 899 w 1697"/>
                <a:gd name="T117" fmla="*/ 328 h 1410"/>
                <a:gd name="T118" fmla="*/ 1052 w 1697"/>
                <a:gd name="T119" fmla="*/ 355 h 1410"/>
                <a:gd name="T120" fmla="*/ 1177 w 1697"/>
                <a:gd name="T121" fmla="*/ 377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97" h="1410">
                  <a:moveTo>
                    <a:pt x="1105" y="420"/>
                  </a:moveTo>
                  <a:lnTo>
                    <a:pt x="1105" y="420"/>
                  </a:lnTo>
                  <a:lnTo>
                    <a:pt x="1258" y="558"/>
                  </a:lnTo>
                  <a:lnTo>
                    <a:pt x="1333" y="627"/>
                  </a:lnTo>
                  <a:lnTo>
                    <a:pt x="1409" y="699"/>
                  </a:lnTo>
                  <a:lnTo>
                    <a:pt x="1409" y="699"/>
                  </a:lnTo>
                  <a:lnTo>
                    <a:pt x="1419" y="706"/>
                  </a:lnTo>
                  <a:lnTo>
                    <a:pt x="1430" y="715"/>
                  </a:lnTo>
                  <a:lnTo>
                    <a:pt x="1486" y="766"/>
                  </a:lnTo>
                  <a:lnTo>
                    <a:pt x="1518" y="799"/>
                  </a:lnTo>
                  <a:lnTo>
                    <a:pt x="1518" y="799"/>
                  </a:lnTo>
                  <a:lnTo>
                    <a:pt x="1532" y="815"/>
                  </a:lnTo>
                  <a:lnTo>
                    <a:pt x="1542" y="831"/>
                  </a:lnTo>
                  <a:lnTo>
                    <a:pt x="1551" y="847"/>
                  </a:lnTo>
                  <a:lnTo>
                    <a:pt x="1556" y="864"/>
                  </a:lnTo>
                  <a:lnTo>
                    <a:pt x="1562" y="880"/>
                  </a:lnTo>
                  <a:lnTo>
                    <a:pt x="1562" y="898"/>
                  </a:lnTo>
                  <a:lnTo>
                    <a:pt x="1562" y="913"/>
                  </a:lnTo>
                  <a:lnTo>
                    <a:pt x="1560" y="931"/>
                  </a:lnTo>
                  <a:lnTo>
                    <a:pt x="1556" y="947"/>
                  </a:lnTo>
                  <a:lnTo>
                    <a:pt x="1549" y="963"/>
                  </a:lnTo>
                  <a:lnTo>
                    <a:pt x="1542" y="977"/>
                  </a:lnTo>
                  <a:lnTo>
                    <a:pt x="1534" y="991"/>
                  </a:lnTo>
                  <a:lnTo>
                    <a:pt x="1521" y="1003"/>
                  </a:lnTo>
                  <a:lnTo>
                    <a:pt x="1509" y="1013"/>
                  </a:lnTo>
                  <a:lnTo>
                    <a:pt x="1497" y="1022"/>
                  </a:lnTo>
                  <a:lnTo>
                    <a:pt x="1481" y="1029"/>
                  </a:lnTo>
                  <a:lnTo>
                    <a:pt x="1481" y="1029"/>
                  </a:lnTo>
                  <a:lnTo>
                    <a:pt x="1486" y="1047"/>
                  </a:lnTo>
                  <a:lnTo>
                    <a:pt x="1490" y="1064"/>
                  </a:lnTo>
                  <a:lnTo>
                    <a:pt x="1490" y="1080"/>
                  </a:lnTo>
                  <a:lnTo>
                    <a:pt x="1488" y="1096"/>
                  </a:lnTo>
                  <a:lnTo>
                    <a:pt x="1484" y="1112"/>
                  </a:lnTo>
                  <a:lnTo>
                    <a:pt x="1479" y="1126"/>
                  </a:lnTo>
                  <a:lnTo>
                    <a:pt x="1472" y="1140"/>
                  </a:lnTo>
                  <a:lnTo>
                    <a:pt x="1463" y="1152"/>
                  </a:lnTo>
                  <a:lnTo>
                    <a:pt x="1453" y="1163"/>
                  </a:lnTo>
                  <a:lnTo>
                    <a:pt x="1442" y="1173"/>
                  </a:lnTo>
                  <a:lnTo>
                    <a:pt x="1428" y="1182"/>
                  </a:lnTo>
                  <a:lnTo>
                    <a:pt x="1414" y="1191"/>
                  </a:lnTo>
                  <a:lnTo>
                    <a:pt x="1400" y="1196"/>
                  </a:lnTo>
                  <a:lnTo>
                    <a:pt x="1384" y="1200"/>
                  </a:lnTo>
                  <a:lnTo>
                    <a:pt x="1368" y="1201"/>
                  </a:lnTo>
                  <a:lnTo>
                    <a:pt x="1351" y="1201"/>
                  </a:lnTo>
                  <a:lnTo>
                    <a:pt x="1351" y="1201"/>
                  </a:lnTo>
                  <a:lnTo>
                    <a:pt x="1349" y="1215"/>
                  </a:lnTo>
                  <a:lnTo>
                    <a:pt x="1346" y="1230"/>
                  </a:lnTo>
                  <a:lnTo>
                    <a:pt x="1340" y="1242"/>
                  </a:lnTo>
                  <a:lnTo>
                    <a:pt x="1333" y="1254"/>
                  </a:lnTo>
                  <a:lnTo>
                    <a:pt x="1326" y="1265"/>
                  </a:lnTo>
                  <a:lnTo>
                    <a:pt x="1318" y="1273"/>
                  </a:lnTo>
                  <a:lnTo>
                    <a:pt x="1307" y="1284"/>
                  </a:lnTo>
                  <a:lnTo>
                    <a:pt x="1296" y="1291"/>
                  </a:lnTo>
                  <a:lnTo>
                    <a:pt x="1286" y="1298"/>
                  </a:lnTo>
                  <a:lnTo>
                    <a:pt x="1274" y="1303"/>
                  </a:lnTo>
                  <a:lnTo>
                    <a:pt x="1261" y="1309"/>
                  </a:lnTo>
                  <a:lnTo>
                    <a:pt x="1249" y="1312"/>
                  </a:lnTo>
                  <a:lnTo>
                    <a:pt x="1235" y="1314"/>
                  </a:lnTo>
                  <a:lnTo>
                    <a:pt x="1221" y="1314"/>
                  </a:lnTo>
                  <a:lnTo>
                    <a:pt x="1207" y="1312"/>
                  </a:lnTo>
                  <a:lnTo>
                    <a:pt x="1193" y="1310"/>
                  </a:lnTo>
                  <a:lnTo>
                    <a:pt x="1193" y="1310"/>
                  </a:lnTo>
                  <a:lnTo>
                    <a:pt x="1188" y="1326"/>
                  </a:lnTo>
                  <a:lnTo>
                    <a:pt x="1180" y="1342"/>
                  </a:lnTo>
                  <a:lnTo>
                    <a:pt x="1172" y="1356"/>
                  </a:lnTo>
                  <a:lnTo>
                    <a:pt x="1161" y="1368"/>
                  </a:lnTo>
                  <a:lnTo>
                    <a:pt x="1149" y="1381"/>
                  </a:lnTo>
                  <a:lnTo>
                    <a:pt x="1137" y="1389"/>
                  </a:lnTo>
                  <a:lnTo>
                    <a:pt x="1123" y="1396"/>
                  </a:lnTo>
                  <a:lnTo>
                    <a:pt x="1107" y="1403"/>
                  </a:lnTo>
                  <a:lnTo>
                    <a:pt x="1091" y="1407"/>
                  </a:lnTo>
                  <a:lnTo>
                    <a:pt x="1075" y="1410"/>
                  </a:lnTo>
                  <a:lnTo>
                    <a:pt x="1058" y="1410"/>
                  </a:lnTo>
                  <a:lnTo>
                    <a:pt x="1040" y="1409"/>
                  </a:lnTo>
                  <a:lnTo>
                    <a:pt x="1022" y="1407"/>
                  </a:lnTo>
                  <a:lnTo>
                    <a:pt x="1005" y="1402"/>
                  </a:lnTo>
                  <a:lnTo>
                    <a:pt x="989" y="1395"/>
                  </a:lnTo>
                  <a:lnTo>
                    <a:pt x="971" y="1386"/>
                  </a:lnTo>
                  <a:lnTo>
                    <a:pt x="959" y="1377"/>
                  </a:lnTo>
                  <a:lnTo>
                    <a:pt x="959" y="1377"/>
                  </a:lnTo>
                  <a:lnTo>
                    <a:pt x="971" y="1360"/>
                  </a:lnTo>
                  <a:lnTo>
                    <a:pt x="980" y="1340"/>
                  </a:lnTo>
                  <a:lnTo>
                    <a:pt x="987" y="1321"/>
                  </a:lnTo>
                  <a:lnTo>
                    <a:pt x="993" y="1300"/>
                  </a:lnTo>
                  <a:lnTo>
                    <a:pt x="993" y="1300"/>
                  </a:lnTo>
                  <a:lnTo>
                    <a:pt x="1010" y="1310"/>
                  </a:lnTo>
                  <a:lnTo>
                    <a:pt x="1028" y="1319"/>
                  </a:lnTo>
                  <a:lnTo>
                    <a:pt x="1036" y="1323"/>
                  </a:lnTo>
                  <a:lnTo>
                    <a:pt x="1045" y="1324"/>
                  </a:lnTo>
                  <a:lnTo>
                    <a:pt x="1054" y="1326"/>
                  </a:lnTo>
                  <a:lnTo>
                    <a:pt x="1065" y="1326"/>
                  </a:lnTo>
                  <a:lnTo>
                    <a:pt x="1065" y="1326"/>
                  </a:lnTo>
                  <a:lnTo>
                    <a:pt x="1080" y="1323"/>
                  </a:lnTo>
                  <a:lnTo>
                    <a:pt x="1093" y="1317"/>
                  </a:lnTo>
                  <a:lnTo>
                    <a:pt x="1098" y="1312"/>
                  </a:lnTo>
                  <a:lnTo>
                    <a:pt x="1103" y="1307"/>
                  </a:lnTo>
                  <a:lnTo>
                    <a:pt x="1107" y="1302"/>
                  </a:lnTo>
                  <a:lnTo>
                    <a:pt x="1110" y="1295"/>
                  </a:lnTo>
                  <a:lnTo>
                    <a:pt x="1110" y="1295"/>
                  </a:lnTo>
                  <a:lnTo>
                    <a:pt x="1112" y="1280"/>
                  </a:lnTo>
                  <a:lnTo>
                    <a:pt x="1108" y="1263"/>
                  </a:lnTo>
                  <a:lnTo>
                    <a:pt x="1000" y="1175"/>
                  </a:lnTo>
                  <a:lnTo>
                    <a:pt x="1000" y="1175"/>
                  </a:lnTo>
                  <a:lnTo>
                    <a:pt x="994" y="1170"/>
                  </a:lnTo>
                  <a:lnTo>
                    <a:pt x="989" y="1163"/>
                  </a:lnTo>
                  <a:lnTo>
                    <a:pt x="985" y="1156"/>
                  </a:lnTo>
                  <a:lnTo>
                    <a:pt x="984" y="1147"/>
                  </a:lnTo>
                  <a:lnTo>
                    <a:pt x="984" y="1140"/>
                  </a:lnTo>
                  <a:lnTo>
                    <a:pt x="985" y="1131"/>
                  </a:lnTo>
                  <a:lnTo>
                    <a:pt x="989" y="1124"/>
                  </a:lnTo>
                  <a:lnTo>
                    <a:pt x="993" y="1117"/>
                  </a:lnTo>
                  <a:lnTo>
                    <a:pt x="993" y="1117"/>
                  </a:lnTo>
                  <a:lnTo>
                    <a:pt x="1000" y="1110"/>
                  </a:lnTo>
                  <a:lnTo>
                    <a:pt x="1007" y="1107"/>
                  </a:lnTo>
                  <a:lnTo>
                    <a:pt x="1014" y="1103"/>
                  </a:lnTo>
                  <a:lnTo>
                    <a:pt x="1021" y="1101"/>
                  </a:lnTo>
                  <a:lnTo>
                    <a:pt x="1029" y="1101"/>
                  </a:lnTo>
                  <a:lnTo>
                    <a:pt x="1036" y="1103"/>
                  </a:lnTo>
                  <a:lnTo>
                    <a:pt x="1045" y="1105"/>
                  </a:lnTo>
                  <a:lnTo>
                    <a:pt x="1052" y="1110"/>
                  </a:lnTo>
                  <a:lnTo>
                    <a:pt x="1172" y="1205"/>
                  </a:lnTo>
                  <a:lnTo>
                    <a:pt x="1172" y="1205"/>
                  </a:lnTo>
                  <a:lnTo>
                    <a:pt x="1182" y="1214"/>
                  </a:lnTo>
                  <a:lnTo>
                    <a:pt x="1193" y="1221"/>
                  </a:lnTo>
                  <a:lnTo>
                    <a:pt x="1205" y="1226"/>
                  </a:lnTo>
                  <a:lnTo>
                    <a:pt x="1216" y="1228"/>
                  </a:lnTo>
                  <a:lnTo>
                    <a:pt x="1224" y="1230"/>
                  </a:lnTo>
                  <a:lnTo>
                    <a:pt x="1235" y="1228"/>
                  </a:lnTo>
                  <a:lnTo>
                    <a:pt x="1245" y="1224"/>
                  </a:lnTo>
                  <a:lnTo>
                    <a:pt x="1254" y="1219"/>
                  </a:lnTo>
                  <a:lnTo>
                    <a:pt x="1254" y="1219"/>
                  </a:lnTo>
                  <a:lnTo>
                    <a:pt x="1261" y="1210"/>
                  </a:lnTo>
                  <a:lnTo>
                    <a:pt x="1267" y="1201"/>
                  </a:lnTo>
                  <a:lnTo>
                    <a:pt x="1267" y="1201"/>
                  </a:lnTo>
                  <a:lnTo>
                    <a:pt x="1268" y="1191"/>
                  </a:lnTo>
                  <a:lnTo>
                    <a:pt x="1270" y="1180"/>
                  </a:lnTo>
                  <a:lnTo>
                    <a:pt x="1270" y="1175"/>
                  </a:lnTo>
                  <a:lnTo>
                    <a:pt x="1268" y="1170"/>
                  </a:lnTo>
                  <a:lnTo>
                    <a:pt x="1265" y="1166"/>
                  </a:lnTo>
                  <a:lnTo>
                    <a:pt x="1261" y="1161"/>
                  </a:lnTo>
                  <a:lnTo>
                    <a:pt x="1119" y="1050"/>
                  </a:lnTo>
                  <a:lnTo>
                    <a:pt x="1119" y="1050"/>
                  </a:lnTo>
                  <a:lnTo>
                    <a:pt x="1114" y="1045"/>
                  </a:lnTo>
                  <a:lnTo>
                    <a:pt x="1108" y="1038"/>
                  </a:lnTo>
                  <a:lnTo>
                    <a:pt x="1105" y="1031"/>
                  </a:lnTo>
                  <a:lnTo>
                    <a:pt x="1103" y="1022"/>
                  </a:lnTo>
                  <a:lnTo>
                    <a:pt x="1103" y="1015"/>
                  </a:lnTo>
                  <a:lnTo>
                    <a:pt x="1105" y="1006"/>
                  </a:lnTo>
                  <a:lnTo>
                    <a:pt x="1108" y="999"/>
                  </a:lnTo>
                  <a:lnTo>
                    <a:pt x="1112" y="992"/>
                  </a:lnTo>
                  <a:lnTo>
                    <a:pt x="1112" y="992"/>
                  </a:lnTo>
                  <a:lnTo>
                    <a:pt x="1119" y="985"/>
                  </a:lnTo>
                  <a:lnTo>
                    <a:pt x="1126" y="982"/>
                  </a:lnTo>
                  <a:lnTo>
                    <a:pt x="1133" y="978"/>
                  </a:lnTo>
                  <a:lnTo>
                    <a:pt x="1140" y="977"/>
                  </a:lnTo>
                  <a:lnTo>
                    <a:pt x="1149" y="977"/>
                  </a:lnTo>
                  <a:lnTo>
                    <a:pt x="1156" y="977"/>
                  </a:lnTo>
                  <a:lnTo>
                    <a:pt x="1165" y="980"/>
                  </a:lnTo>
                  <a:lnTo>
                    <a:pt x="1172" y="985"/>
                  </a:lnTo>
                  <a:lnTo>
                    <a:pt x="1319" y="1101"/>
                  </a:lnTo>
                  <a:lnTo>
                    <a:pt x="1319" y="1101"/>
                  </a:lnTo>
                  <a:lnTo>
                    <a:pt x="1323" y="1103"/>
                  </a:lnTo>
                  <a:lnTo>
                    <a:pt x="1323" y="1103"/>
                  </a:lnTo>
                  <a:lnTo>
                    <a:pt x="1332" y="1110"/>
                  </a:lnTo>
                  <a:lnTo>
                    <a:pt x="1342" y="1115"/>
                  </a:lnTo>
                  <a:lnTo>
                    <a:pt x="1353" y="1117"/>
                  </a:lnTo>
                  <a:lnTo>
                    <a:pt x="1361" y="1119"/>
                  </a:lnTo>
                  <a:lnTo>
                    <a:pt x="1372" y="1117"/>
                  </a:lnTo>
                  <a:lnTo>
                    <a:pt x="1381" y="1114"/>
                  </a:lnTo>
                  <a:lnTo>
                    <a:pt x="1388" y="1108"/>
                  </a:lnTo>
                  <a:lnTo>
                    <a:pt x="1395" y="1103"/>
                  </a:lnTo>
                  <a:lnTo>
                    <a:pt x="1400" y="1094"/>
                  </a:lnTo>
                  <a:lnTo>
                    <a:pt x="1404" y="1085"/>
                  </a:lnTo>
                  <a:lnTo>
                    <a:pt x="1405" y="1077"/>
                  </a:lnTo>
                  <a:lnTo>
                    <a:pt x="1404" y="1066"/>
                  </a:lnTo>
                  <a:lnTo>
                    <a:pt x="1400" y="1056"/>
                  </a:lnTo>
                  <a:lnTo>
                    <a:pt x="1395" y="1043"/>
                  </a:lnTo>
                  <a:lnTo>
                    <a:pt x="1384" y="1033"/>
                  </a:lnTo>
                  <a:lnTo>
                    <a:pt x="1372" y="1020"/>
                  </a:lnTo>
                  <a:lnTo>
                    <a:pt x="1216" y="903"/>
                  </a:lnTo>
                  <a:lnTo>
                    <a:pt x="1216" y="903"/>
                  </a:lnTo>
                  <a:lnTo>
                    <a:pt x="1209" y="898"/>
                  </a:lnTo>
                  <a:lnTo>
                    <a:pt x="1205" y="890"/>
                  </a:lnTo>
                  <a:lnTo>
                    <a:pt x="1202" y="883"/>
                  </a:lnTo>
                  <a:lnTo>
                    <a:pt x="1200" y="875"/>
                  </a:lnTo>
                  <a:lnTo>
                    <a:pt x="1200" y="868"/>
                  </a:lnTo>
                  <a:lnTo>
                    <a:pt x="1200" y="859"/>
                  </a:lnTo>
                  <a:lnTo>
                    <a:pt x="1203" y="852"/>
                  </a:lnTo>
                  <a:lnTo>
                    <a:pt x="1207" y="845"/>
                  </a:lnTo>
                  <a:lnTo>
                    <a:pt x="1207" y="845"/>
                  </a:lnTo>
                  <a:lnTo>
                    <a:pt x="1214" y="838"/>
                  </a:lnTo>
                  <a:lnTo>
                    <a:pt x="1219" y="832"/>
                  </a:lnTo>
                  <a:lnTo>
                    <a:pt x="1228" y="829"/>
                  </a:lnTo>
                  <a:lnTo>
                    <a:pt x="1235" y="827"/>
                  </a:lnTo>
                  <a:lnTo>
                    <a:pt x="1244" y="827"/>
                  </a:lnTo>
                  <a:lnTo>
                    <a:pt x="1251" y="829"/>
                  </a:lnTo>
                  <a:lnTo>
                    <a:pt x="1260" y="831"/>
                  </a:lnTo>
                  <a:lnTo>
                    <a:pt x="1267" y="836"/>
                  </a:lnTo>
                  <a:lnTo>
                    <a:pt x="1421" y="952"/>
                  </a:lnTo>
                  <a:lnTo>
                    <a:pt x="1421" y="952"/>
                  </a:lnTo>
                  <a:lnTo>
                    <a:pt x="1428" y="955"/>
                  </a:lnTo>
                  <a:lnTo>
                    <a:pt x="1433" y="955"/>
                  </a:lnTo>
                  <a:lnTo>
                    <a:pt x="1441" y="955"/>
                  </a:lnTo>
                  <a:lnTo>
                    <a:pt x="1446" y="954"/>
                  </a:lnTo>
                  <a:lnTo>
                    <a:pt x="1453" y="950"/>
                  </a:lnTo>
                  <a:lnTo>
                    <a:pt x="1458" y="947"/>
                  </a:lnTo>
                  <a:lnTo>
                    <a:pt x="1469" y="936"/>
                  </a:lnTo>
                  <a:lnTo>
                    <a:pt x="1469" y="936"/>
                  </a:lnTo>
                  <a:lnTo>
                    <a:pt x="1474" y="927"/>
                  </a:lnTo>
                  <a:lnTo>
                    <a:pt x="1477" y="917"/>
                  </a:lnTo>
                  <a:lnTo>
                    <a:pt x="1479" y="908"/>
                  </a:lnTo>
                  <a:lnTo>
                    <a:pt x="1479" y="898"/>
                  </a:lnTo>
                  <a:lnTo>
                    <a:pt x="1476" y="887"/>
                  </a:lnTo>
                  <a:lnTo>
                    <a:pt x="1472" y="876"/>
                  </a:lnTo>
                  <a:lnTo>
                    <a:pt x="1467" y="868"/>
                  </a:lnTo>
                  <a:lnTo>
                    <a:pt x="1458" y="859"/>
                  </a:lnTo>
                  <a:lnTo>
                    <a:pt x="1426" y="825"/>
                  </a:lnTo>
                  <a:lnTo>
                    <a:pt x="1012" y="448"/>
                  </a:lnTo>
                  <a:lnTo>
                    <a:pt x="1012" y="448"/>
                  </a:lnTo>
                  <a:lnTo>
                    <a:pt x="1008" y="444"/>
                  </a:lnTo>
                  <a:lnTo>
                    <a:pt x="1008" y="441"/>
                  </a:lnTo>
                  <a:lnTo>
                    <a:pt x="1007" y="437"/>
                  </a:lnTo>
                  <a:lnTo>
                    <a:pt x="1008" y="432"/>
                  </a:lnTo>
                  <a:lnTo>
                    <a:pt x="1010" y="428"/>
                  </a:lnTo>
                  <a:lnTo>
                    <a:pt x="1014" y="427"/>
                  </a:lnTo>
                  <a:lnTo>
                    <a:pt x="1017" y="425"/>
                  </a:lnTo>
                  <a:lnTo>
                    <a:pt x="1022" y="425"/>
                  </a:lnTo>
                  <a:lnTo>
                    <a:pt x="1022" y="425"/>
                  </a:lnTo>
                  <a:lnTo>
                    <a:pt x="1042" y="425"/>
                  </a:lnTo>
                  <a:lnTo>
                    <a:pt x="1061" y="423"/>
                  </a:lnTo>
                  <a:lnTo>
                    <a:pt x="1079" y="421"/>
                  </a:lnTo>
                  <a:lnTo>
                    <a:pt x="1098" y="420"/>
                  </a:lnTo>
                  <a:lnTo>
                    <a:pt x="1098" y="420"/>
                  </a:lnTo>
                  <a:lnTo>
                    <a:pt x="1105" y="420"/>
                  </a:lnTo>
                  <a:lnTo>
                    <a:pt x="1105" y="420"/>
                  </a:lnTo>
                  <a:close/>
                  <a:moveTo>
                    <a:pt x="190" y="771"/>
                  </a:moveTo>
                  <a:lnTo>
                    <a:pt x="190" y="771"/>
                  </a:lnTo>
                  <a:lnTo>
                    <a:pt x="176" y="748"/>
                  </a:lnTo>
                  <a:lnTo>
                    <a:pt x="165" y="725"/>
                  </a:lnTo>
                  <a:lnTo>
                    <a:pt x="156" y="701"/>
                  </a:lnTo>
                  <a:lnTo>
                    <a:pt x="149" y="674"/>
                  </a:lnTo>
                  <a:lnTo>
                    <a:pt x="142" y="648"/>
                  </a:lnTo>
                  <a:lnTo>
                    <a:pt x="139" y="622"/>
                  </a:lnTo>
                  <a:lnTo>
                    <a:pt x="132" y="565"/>
                  </a:lnTo>
                  <a:lnTo>
                    <a:pt x="79" y="516"/>
                  </a:lnTo>
                  <a:lnTo>
                    <a:pt x="79" y="516"/>
                  </a:lnTo>
                  <a:lnTo>
                    <a:pt x="49" y="485"/>
                  </a:lnTo>
                  <a:lnTo>
                    <a:pt x="35" y="469"/>
                  </a:lnTo>
                  <a:lnTo>
                    <a:pt x="24" y="453"/>
                  </a:lnTo>
                  <a:lnTo>
                    <a:pt x="14" y="437"/>
                  </a:lnTo>
                  <a:lnTo>
                    <a:pt x="7" y="418"/>
                  </a:lnTo>
                  <a:lnTo>
                    <a:pt x="2" y="399"/>
                  </a:lnTo>
                  <a:lnTo>
                    <a:pt x="0" y="376"/>
                  </a:lnTo>
                  <a:lnTo>
                    <a:pt x="0" y="376"/>
                  </a:lnTo>
                  <a:lnTo>
                    <a:pt x="2" y="363"/>
                  </a:lnTo>
                  <a:lnTo>
                    <a:pt x="3" y="351"/>
                  </a:lnTo>
                  <a:lnTo>
                    <a:pt x="5" y="339"/>
                  </a:lnTo>
                  <a:lnTo>
                    <a:pt x="10" y="328"/>
                  </a:lnTo>
                  <a:lnTo>
                    <a:pt x="16" y="316"/>
                  </a:lnTo>
                  <a:lnTo>
                    <a:pt x="21" y="305"/>
                  </a:lnTo>
                  <a:lnTo>
                    <a:pt x="28" y="295"/>
                  </a:lnTo>
                  <a:lnTo>
                    <a:pt x="37" y="284"/>
                  </a:lnTo>
                  <a:lnTo>
                    <a:pt x="256" y="47"/>
                  </a:lnTo>
                  <a:lnTo>
                    <a:pt x="256" y="47"/>
                  </a:lnTo>
                  <a:lnTo>
                    <a:pt x="265" y="37"/>
                  </a:lnTo>
                  <a:lnTo>
                    <a:pt x="276" y="30"/>
                  </a:lnTo>
                  <a:lnTo>
                    <a:pt x="286" y="23"/>
                  </a:lnTo>
                  <a:lnTo>
                    <a:pt x="299" y="16"/>
                  </a:lnTo>
                  <a:lnTo>
                    <a:pt x="309" y="10"/>
                  </a:lnTo>
                  <a:lnTo>
                    <a:pt x="321" y="7"/>
                  </a:lnTo>
                  <a:lnTo>
                    <a:pt x="334" y="3"/>
                  </a:lnTo>
                  <a:lnTo>
                    <a:pt x="346" y="2"/>
                  </a:lnTo>
                  <a:lnTo>
                    <a:pt x="358" y="2"/>
                  </a:lnTo>
                  <a:lnTo>
                    <a:pt x="371" y="2"/>
                  </a:lnTo>
                  <a:lnTo>
                    <a:pt x="383" y="3"/>
                  </a:lnTo>
                  <a:lnTo>
                    <a:pt x="395" y="7"/>
                  </a:lnTo>
                  <a:lnTo>
                    <a:pt x="407" y="10"/>
                  </a:lnTo>
                  <a:lnTo>
                    <a:pt x="420" y="16"/>
                  </a:lnTo>
                  <a:lnTo>
                    <a:pt x="430" y="23"/>
                  </a:lnTo>
                  <a:lnTo>
                    <a:pt x="441" y="30"/>
                  </a:lnTo>
                  <a:lnTo>
                    <a:pt x="441" y="30"/>
                  </a:lnTo>
                  <a:lnTo>
                    <a:pt x="464" y="47"/>
                  </a:lnTo>
                  <a:lnTo>
                    <a:pt x="485" y="61"/>
                  </a:lnTo>
                  <a:lnTo>
                    <a:pt x="506" y="75"/>
                  </a:lnTo>
                  <a:lnTo>
                    <a:pt x="534" y="88"/>
                  </a:lnTo>
                  <a:lnTo>
                    <a:pt x="534" y="88"/>
                  </a:lnTo>
                  <a:lnTo>
                    <a:pt x="553" y="95"/>
                  </a:lnTo>
                  <a:lnTo>
                    <a:pt x="564" y="96"/>
                  </a:lnTo>
                  <a:lnTo>
                    <a:pt x="564" y="96"/>
                  </a:lnTo>
                  <a:lnTo>
                    <a:pt x="588" y="91"/>
                  </a:lnTo>
                  <a:lnTo>
                    <a:pt x="613" y="86"/>
                  </a:lnTo>
                  <a:lnTo>
                    <a:pt x="666" y="74"/>
                  </a:lnTo>
                  <a:lnTo>
                    <a:pt x="692" y="68"/>
                  </a:lnTo>
                  <a:lnTo>
                    <a:pt x="720" y="63"/>
                  </a:lnTo>
                  <a:lnTo>
                    <a:pt x="747" y="60"/>
                  </a:lnTo>
                  <a:lnTo>
                    <a:pt x="775" y="60"/>
                  </a:lnTo>
                  <a:lnTo>
                    <a:pt x="775" y="60"/>
                  </a:lnTo>
                  <a:lnTo>
                    <a:pt x="740" y="84"/>
                  </a:lnTo>
                  <a:lnTo>
                    <a:pt x="692" y="121"/>
                  </a:lnTo>
                  <a:lnTo>
                    <a:pt x="629" y="168"/>
                  </a:lnTo>
                  <a:lnTo>
                    <a:pt x="629" y="168"/>
                  </a:lnTo>
                  <a:lnTo>
                    <a:pt x="601" y="175"/>
                  </a:lnTo>
                  <a:lnTo>
                    <a:pt x="574" y="179"/>
                  </a:lnTo>
                  <a:lnTo>
                    <a:pt x="574" y="179"/>
                  </a:lnTo>
                  <a:lnTo>
                    <a:pt x="559" y="179"/>
                  </a:lnTo>
                  <a:lnTo>
                    <a:pt x="539" y="177"/>
                  </a:lnTo>
                  <a:lnTo>
                    <a:pt x="520" y="172"/>
                  </a:lnTo>
                  <a:lnTo>
                    <a:pt x="499" y="165"/>
                  </a:lnTo>
                  <a:lnTo>
                    <a:pt x="480" y="156"/>
                  </a:lnTo>
                  <a:lnTo>
                    <a:pt x="462" y="147"/>
                  </a:lnTo>
                  <a:lnTo>
                    <a:pt x="446" y="137"/>
                  </a:lnTo>
                  <a:lnTo>
                    <a:pt x="432" y="130"/>
                  </a:lnTo>
                  <a:lnTo>
                    <a:pt x="390" y="96"/>
                  </a:lnTo>
                  <a:lnTo>
                    <a:pt x="390" y="96"/>
                  </a:lnTo>
                  <a:lnTo>
                    <a:pt x="381" y="91"/>
                  </a:lnTo>
                  <a:lnTo>
                    <a:pt x="372" y="88"/>
                  </a:lnTo>
                  <a:lnTo>
                    <a:pt x="364" y="86"/>
                  </a:lnTo>
                  <a:lnTo>
                    <a:pt x="353" y="86"/>
                  </a:lnTo>
                  <a:lnTo>
                    <a:pt x="344" y="88"/>
                  </a:lnTo>
                  <a:lnTo>
                    <a:pt x="335" y="91"/>
                  </a:lnTo>
                  <a:lnTo>
                    <a:pt x="327" y="96"/>
                  </a:lnTo>
                  <a:lnTo>
                    <a:pt x="318" y="103"/>
                  </a:lnTo>
                  <a:lnTo>
                    <a:pt x="98" y="341"/>
                  </a:lnTo>
                  <a:lnTo>
                    <a:pt x="98" y="341"/>
                  </a:lnTo>
                  <a:lnTo>
                    <a:pt x="93" y="349"/>
                  </a:lnTo>
                  <a:lnTo>
                    <a:pt x="88" y="358"/>
                  </a:lnTo>
                  <a:lnTo>
                    <a:pt x="86" y="367"/>
                  </a:lnTo>
                  <a:lnTo>
                    <a:pt x="84" y="377"/>
                  </a:lnTo>
                  <a:lnTo>
                    <a:pt x="86" y="386"/>
                  </a:lnTo>
                  <a:lnTo>
                    <a:pt x="88" y="395"/>
                  </a:lnTo>
                  <a:lnTo>
                    <a:pt x="93" y="404"/>
                  </a:lnTo>
                  <a:lnTo>
                    <a:pt x="98" y="413"/>
                  </a:lnTo>
                  <a:lnTo>
                    <a:pt x="98" y="413"/>
                  </a:lnTo>
                  <a:lnTo>
                    <a:pt x="125" y="442"/>
                  </a:lnTo>
                  <a:lnTo>
                    <a:pt x="155" y="472"/>
                  </a:lnTo>
                  <a:lnTo>
                    <a:pt x="155" y="472"/>
                  </a:lnTo>
                  <a:lnTo>
                    <a:pt x="172" y="490"/>
                  </a:lnTo>
                  <a:lnTo>
                    <a:pt x="191" y="511"/>
                  </a:lnTo>
                  <a:lnTo>
                    <a:pt x="200" y="522"/>
                  </a:lnTo>
                  <a:lnTo>
                    <a:pt x="205" y="532"/>
                  </a:lnTo>
                  <a:lnTo>
                    <a:pt x="211" y="543"/>
                  </a:lnTo>
                  <a:lnTo>
                    <a:pt x="214" y="553"/>
                  </a:lnTo>
                  <a:lnTo>
                    <a:pt x="214" y="553"/>
                  </a:lnTo>
                  <a:lnTo>
                    <a:pt x="220" y="595"/>
                  </a:lnTo>
                  <a:lnTo>
                    <a:pt x="227" y="639"/>
                  </a:lnTo>
                  <a:lnTo>
                    <a:pt x="232" y="662"/>
                  </a:lnTo>
                  <a:lnTo>
                    <a:pt x="237" y="681"/>
                  </a:lnTo>
                  <a:lnTo>
                    <a:pt x="246" y="701"/>
                  </a:lnTo>
                  <a:lnTo>
                    <a:pt x="255" y="717"/>
                  </a:lnTo>
                  <a:lnTo>
                    <a:pt x="255" y="717"/>
                  </a:lnTo>
                  <a:lnTo>
                    <a:pt x="235" y="727"/>
                  </a:lnTo>
                  <a:lnTo>
                    <a:pt x="220" y="739"/>
                  </a:lnTo>
                  <a:lnTo>
                    <a:pt x="205" y="753"/>
                  </a:lnTo>
                  <a:lnTo>
                    <a:pt x="190" y="771"/>
                  </a:lnTo>
                  <a:lnTo>
                    <a:pt x="190" y="771"/>
                  </a:lnTo>
                  <a:close/>
                  <a:moveTo>
                    <a:pt x="889" y="1187"/>
                  </a:moveTo>
                  <a:lnTo>
                    <a:pt x="889" y="1187"/>
                  </a:lnTo>
                  <a:lnTo>
                    <a:pt x="875" y="1177"/>
                  </a:lnTo>
                  <a:lnTo>
                    <a:pt x="859" y="1170"/>
                  </a:lnTo>
                  <a:lnTo>
                    <a:pt x="843" y="1165"/>
                  </a:lnTo>
                  <a:lnTo>
                    <a:pt x="827" y="1161"/>
                  </a:lnTo>
                  <a:lnTo>
                    <a:pt x="810" y="1161"/>
                  </a:lnTo>
                  <a:lnTo>
                    <a:pt x="794" y="1165"/>
                  </a:lnTo>
                  <a:lnTo>
                    <a:pt x="778" y="1168"/>
                  </a:lnTo>
                  <a:lnTo>
                    <a:pt x="764" y="1177"/>
                  </a:lnTo>
                  <a:lnTo>
                    <a:pt x="764" y="1177"/>
                  </a:lnTo>
                  <a:lnTo>
                    <a:pt x="759" y="1177"/>
                  </a:lnTo>
                  <a:lnTo>
                    <a:pt x="755" y="1175"/>
                  </a:lnTo>
                  <a:lnTo>
                    <a:pt x="755" y="1175"/>
                  </a:lnTo>
                  <a:lnTo>
                    <a:pt x="754" y="1173"/>
                  </a:lnTo>
                  <a:lnTo>
                    <a:pt x="754" y="1168"/>
                  </a:lnTo>
                  <a:lnTo>
                    <a:pt x="754" y="1168"/>
                  </a:lnTo>
                  <a:lnTo>
                    <a:pt x="755" y="1156"/>
                  </a:lnTo>
                  <a:lnTo>
                    <a:pt x="755" y="1142"/>
                  </a:lnTo>
                  <a:lnTo>
                    <a:pt x="752" y="1128"/>
                  </a:lnTo>
                  <a:lnTo>
                    <a:pt x="748" y="1114"/>
                  </a:lnTo>
                  <a:lnTo>
                    <a:pt x="743" y="1101"/>
                  </a:lnTo>
                  <a:lnTo>
                    <a:pt x="736" y="1089"/>
                  </a:lnTo>
                  <a:lnTo>
                    <a:pt x="727" y="1077"/>
                  </a:lnTo>
                  <a:lnTo>
                    <a:pt x="718" y="1068"/>
                  </a:lnTo>
                  <a:lnTo>
                    <a:pt x="718" y="1068"/>
                  </a:lnTo>
                  <a:lnTo>
                    <a:pt x="718" y="1068"/>
                  </a:lnTo>
                  <a:lnTo>
                    <a:pt x="704" y="1057"/>
                  </a:lnTo>
                  <a:lnTo>
                    <a:pt x="689" y="1049"/>
                  </a:lnTo>
                  <a:lnTo>
                    <a:pt x="673" y="1045"/>
                  </a:lnTo>
                  <a:lnTo>
                    <a:pt x="655" y="1042"/>
                  </a:lnTo>
                  <a:lnTo>
                    <a:pt x="639" y="1042"/>
                  </a:lnTo>
                  <a:lnTo>
                    <a:pt x="624" y="1043"/>
                  </a:lnTo>
                  <a:lnTo>
                    <a:pt x="608" y="1049"/>
                  </a:lnTo>
                  <a:lnTo>
                    <a:pt x="592" y="1057"/>
                  </a:lnTo>
                  <a:lnTo>
                    <a:pt x="592" y="1057"/>
                  </a:lnTo>
                  <a:lnTo>
                    <a:pt x="588" y="1057"/>
                  </a:lnTo>
                  <a:lnTo>
                    <a:pt x="585" y="1056"/>
                  </a:lnTo>
                  <a:lnTo>
                    <a:pt x="585" y="1056"/>
                  </a:lnTo>
                  <a:lnTo>
                    <a:pt x="581" y="1054"/>
                  </a:lnTo>
                  <a:lnTo>
                    <a:pt x="581" y="1049"/>
                  </a:lnTo>
                  <a:lnTo>
                    <a:pt x="581" y="1049"/>
                  </a:lnTo>
                  <a:lnTo>
                    <a:pt x="583" y="1035"/>
                  </a:lnTo>
                  <a:lnTo>
                    <a:pt x="583" y="1022"/>
                  </a:lnTo>
                  <a:lnTo>
                    <a:pt x="581" y="1008"/>
                  </a:lnTo>
                  <a:lnTo>
                    <a:pt x="578" y="994"/>
                  </a:lnTo>
                  <a:lnTo>
                    <a:pt x="573" y="982"/>
                  </a:lnTo>
                  <a:lnTo>
                    <a:pt x="566" y="970"/>
                  </a:lnTo>
                  <a:lnTo>
                    <a:pt x="557" y="957"/>
                  </a:lnTo>
                  <a:lnTo>
                    <a:pt x="546" y="948"/>
                  </a:lnTo>
                  <a:lnTo>
                    <a:pt x="546" y="948"/>
                  </a:lnTo>
                  <a:lnTo>
                    <a:pt x="546" y="948"/>
                  </a:lnTo>
                  <a:lnTo>
                    <a:pt x="536" y="940"/>
                  </a:lnTo>
                  <a:lnTo>
                    <a:pt x="523" y="933"/>
                  </a:lnTo>
                  <a:lnTo>
                    <a:pt x="509" y="927"/>
                  </a:lnTo>
                  <a:lnTo>
                    <a:pt x="497" y="924"/>
                  </a:lnTo>
                  <a:lnTo>
                    <a:pt x="483" y="922"/>
                  </a:lnTo>
                  <a:lnTo>
                    <a:pt x="469" y="922"/>
                  </a:lnTo>
                  <a:lnTo>
                    <a:pt x="455" y="924"/>
                  </a:lnTo>
                  <a:lnTo>
                    <a:pt x="443" y="927"/>
                  </a:lnTo>
                  <a:lnTo>
                    <a:pt x="443" y="927"/>
                  </a:lnTo>
                  <a:lnTo>
                    <a:pt x="439" y="927"/>
                  </a:lnTo>
                  <a:lnTo>
                    <a:pt x="436" y="926"/>
                  </a:lnTo>
                  <a:lnTo>
                    <a:pt x="436" y="926"/>
                  </a:lnTo>
                  <a:lnTo>
                    <a:pt x="434" y="922"/>
                  </a:lnTo>
                  <a:lnTo>
                    <a:pt x="434" y="919"/>
                  </a:lnTo>
                  <a:lnTo>
                    <a:pt x="434" y="919"/>
                  </a:lnTo>
                  <a:lnTo>
                    <a:pt x="439" y="901"/>
                  </a:lnTo>
                  <a:lnTo>
                    <a:pt x="443" y="885"/>
                  </a:lnTo>
                  <a:lnTo>
                    <a:pt x="443" y="868"/>
                  </a:lnTo>
                  <a:lnTo>
                    <a:pt x="441" y="852"/>
                  </a:lnTo>
                  <a:lnTo>
                    <a:pt x="436" y="836"/>
                  </a:lnTo>
                  <a:lnTo>
                    <a:pt x="429" y="820"/>
                  </a:lnTo>
                  <a:lnTo>
                    <a:pt x="418" y="806"/>
                  </a:lnTo>
                  <a:lnTo>
                    <a:pt x="406" y="794"/>
                  </a:lnTo>
                  <a:lnTo>
                    <a:pt x="406" y="794"/>
                  </a:lnTo>
                  <a:lnTo>
                    <a:pt x="406" y="794"/>
                  </a:lnTo>
                  <a:lnTo>
                    <a:pt x="397" y="787"/>
                  </a:lnTo>
                  <a:lnTo>
                    <a:pt x="388" y="782"/>
                  </a:lnTo>
                  <a:lnTo>
                    <a:pt x="378" y="776"/>
                  </a:lnTo>
                  <a:lnTo>
                    <a:pt x="369" y="773"/>
                  </a:lnTo>
                  <a:lnTo>
                    <a:pt x="348" y="767"/>
                  </a:lnTo>
                  <a:lnTo>
                    <a:pt x="327" y="767"/>
                  </a:lnTo>
                  <a:lnTo>
                    <a:pt x="307" y="771"/>
                  </a:lnTo>
                  <a:lnTo>
                    <a:pt x="288" y="778"/>
                  </a:lnTo>
                  <a:lnTo>
                    <a:pt x="279" y="783"/>
                  </a:lnTo>
                  <a:lnTo>
                    <a:pt x="270" y="790"/>
                  </a:lnTo>
                  <a:lnTo>
                    <a:pt x="262" y="797"/>
                  </a:lnTo>
                  <a:lnTo>
                    <a:pt x="255" y="804"/>
                  </a:lnTo>
                  <a:lnTo>
                    <a:pt x="223" y="840"/>
                  </a:lnTo>
                  <a:lnTo>
                    <a:pt x="223" y="840"/>
                  </a:lnTo>
                  <a:lnTo>
                    <a:pt x="216" y="848"/>
                  </a:lnTo>
                  <a:lnTo>
                    <a:pt x="211" y="859"/>
                  </a:lnTo>
                  <a:lnTo>
                    <a:pt x="205" y="868"/>
                  </a:lnTo>
                  <a:lnTo>
                    <a:pt x="202" y="878"/>
                  </a:lnTo>
                  <a:lnTo>
                    <a:pt x="198" y="898"/>
                  </a:lnTo>
                  <a:lnTo>
                    <a:pt x="197" y="919"/>
                  </a:lnTo>
                  <a:lnTo>
                    <a:pt x="200" y="938"/>
                  </a:lnTo>
                  <a:lnTo>
                    <a:pt x="209" y="957"/>
                  </a:lnTo>
                  <a:lnTo>
                    <a:pt x="214" y="968"/>
                  </a:lnTo>
                  <a:lnTo>
                    <a:pt x="220" y="977"/>
                  </a:lnTo>
                  <a:lnTo>
                    <a:pt x="227" y="984"/>
                  </a:lnTo>
                  <a:lnTo>
                    <a:pt x="234" y="992"/>
                  </a:lnTo>
                  <a:lnTo>
                    <a:pt x="234" y="992"/>
                  </a:lnTo>
                  <a:lnTo>
                    <a:pt x="234" y="992"/>
                  </a:lnTo>
                  <a:lnTo>
                    <a:pt x="244" y="999"/>
                  </a:lnTo>
                  <a:lnTo>
                    <a:pt x="256" y="1006"/>
                  </a:lnTo>
                  <a:lnTo>
                    <a:pt x="269" y="1012"/>
                  </a:lnTo>
                  <a:lnTo>
                    <a:pt x="281" y="1015"/>
                  </a:lnTo>
                  <a:lnTo>
                    <a:pt x="293" y="1017"/>
                  </a:lnTo>
                  <a:lnTo>
                    <a:pt x="306" y="1017"/>
                  </a:lnTo>
                  <a:lnTo>
                    <a:pt x="318" y="1017"/>
                  </a:lnTo>
                  <a:lnTo>
                    <a:pt x="330" y="1015"/>
                  </a:lnTo>
                  <a:lnTo>
                    <a:pt x="330" y="1015"/>
                  </a:lnTo>
                  <a:lnTo>
                    <a:pt x="335" y="1015"/>
                  </a:lnTo>
                  <a:lnTo>
                    <a:pt x="339" y="1017"/>
                  </a:lnTo>
                  <a:lnTo>
                    <a:pt x="339" y="1017"/>
                  </a:lnTo>
                  <a:lnTo>
                    <a:pt x="339" y="1022"/>
                  </a:lnTo>
                  <a:lnTo>
                    <a:pt x="337" y="1026"/>
                  </a:lnTo>
                  <a:lnTo>
                    <a:pt x="337" y="1026"/>
                  </a:lnTo>
                  <a:lnTo>
                    <a:pt x="327" y="1043"/>
                  </a:lnTo>
                  <a:lnTo>
                    <a:pt x="320" y="1063"/>
                  </a:lnTo>
                  <a:lnTo>
                    <a:pt x="316" y="1082"/>
                  </a:lnTo>
                  <a:lnTo>
                    <a:pt x="316" y="1101"/>
                  </a:lnTo>
                  <a:lnTo>
                    <a:pt x="320" y="1121"/>
                  </a:lnTo>
                  <a:lnTo>
                    <a:pt x="327" y="1140"/>
                  </a:lnTo>
                  <a:lnTo>
                    <a:pt x="337" y="1158"/>
                  </a:lnTo>
                  <a:lnTo>
                    <a:pt x="353" y="1173"/>
                  </a:lnTo>
                  <a:lnTo>
                    <a:pt x="353" y="1173"/>
                  </a:lnTo>
                  <a:lnTo>
                    <a:pt x="353" y="1173"/>
                  </a:lnTo>
                  <a:lnTo>
                    <a:pt x="369" y="1184"/>
                  </a:lnTo>
                  <a:lnTo>
                    <a:pt x="388" y="1193"/>
                  </a:lnTo>
                  <a:lnTo>
                    <a:pt x="407" y="1198"/>
                  </a:lnTo>
                  <a:lnTo>
                    <a:pt x="427" y="1198"/>
                  </a:lnTo>
                  <a:lnTo>
                    <a:pt x="446" y="1196"/>
                  </a:lnTo>
                  <a:lnTo>
                    <a:pt x="465" y="1189"/>
                  </a:lnTo>
                  <a:lnTo>
                    <a:pt x="483" y="1180"/>
                  </a:lnTo>
                  <a:lnTo>
                    <a:pt x="499" y="1168"/>
                  </a:lnTo>
                  <a:lnTo>
                    <a:pt x="499" y="1168"/>
                  </a:lnTo>
                  <a:lnTo>
                    <a:pt x="502" y="1166"/>
                  </a:lnTo>
                  <a:lnTo>
                    <a:pt x="506" y="1166"/>
                  </a:lnTo>
                  <a:lnTo>
                    <a:pt x="506" y="1166"/>
                  </a:lnTo>
                  <a:lnTo>
                    <a:pt x="509" y="1170"/>
                  </a:lnTo>
                  <a:lnTo>
                    <a:pt x="509" y="1173"/>
                  </a:lnTo>
                  <a:lnTo>
                    <a:pt x="509" y="1173"/>
                  </a:lnTo>
                  <a:lnTo>
                    <a:pt x="509" y="1186"/>
                  </a:lnTo>
                  <a:lnTo>
                    <a:pt x="511" y="1198"/>
                  </a:lnTo>
                  <a:lnTo>
                    <a:pt x="513" y="1212"/>
                  </a:lnTo>
                  <a:lnTo>
                    <a:pt x="516" y="1223"/>
                  </a:lnTo>
                  <a:lnTo>
                    <a:pt x="522" y="1235"/>
                  </a:lnTo>
                  <a:lnTo>
                    <a:pt x="529" y="1245"/>
                  </a:lnTo>
                  <a:lnTo>
                    <a:pt x="537" y="1256"/>
                  </a:lnTo>
                  <a:lnTo>
                    <a:pt x="546" y="1266"/>
                  </a:lnTo>
                  <a:lnTo>
                    <a:pt x="546" y="1266"/>
                  </a:lnTo>
                  <a:lnTo>
                    <a:pt x="546" y="1266"/>
                  </a:lnTo>
                  <a:lnTo>
                    <a:pt x="564" y="1277"/>
                  </a:lnTo>
                  <a:lnTo>
                    <a:pt x="581" y="1286"/>
                  </a:lnTo>
                  <a:lnTo>
                    <a:pt x="601" y="1291"/>
                  </a:lnTo>
                  <a:lnTo>
                    <a:pt x="620" y="1291"/>
                  </a:lnTo>
                  <a:lnTo>
                    <a:pt x="639" y="1289"/>
                  </a:lnTo>
                  <a:lnTo>
                    <a:pt x="659" y="1282"/>
                  </a:lnTo>
                  <a:lnTo>
                    <a:pt x="676" y="1273"/>
                  </a:lnTo>
                  <a:lnTo>
                    <a:pt x="692" y="1261"/>
                  </a:lnTo>
                  <a:lnTo>
                    <a:pt x="692" y="1261"/>
                  </a:lnTo>
                  <a:lnTo>
                    <a:pt x="696" y="1259"/>
                  </a:lnTo>
                  <a:lnTo>
                    <a:pt x="699" y="1259"/>
                  </a:lnTo>
                  <a:lnTo>
                    <a:pt x="699" y="1259"/>
                  </a:lnTo>
                  <a:lnTo>
                    <a:pt x="703" y="1263"/>
                  </a:lnTo>
                  <a:lnTo>
                    <a:pt x="704" y="1266"/>
                  </a:lnTo>
                  <a:lnTo>
                    <a:pt x="704" y="1266"/>
                  </a:lnTo>
                  <a:lnTo>
                    <a:pt x="703" y="1279"/>
                  </a:lnTo>
                  <a:lnTo>
                    <a:pt x="704" y="1291"/>
                  </a:lnTo>
                  <a:lnTo>
                    <a:pt x="706" y="1305"/>
                  </a:lnTo>
                  <a:lnTo>
                    <a:pt x="711" y="1316"/>
                  </a:lnTo>
                  <a:lnTo>
                    <a:pt x="717" y="1328"/>
                  </a:lnTo>
                  <a:lnTo>
                    <a:pt x="722" y="1338"/>
                  </a:lnTo>
                  <a:lnTo>
                    <a:pt x="731" y="1349"/>
                  </a:lnTo>
                  <a:lnTo>
                    <a:pt x="741" y="1360"/>
                  </a:lnTo>
                  <a:lnTo>
                    <a:pt x="741" y="1360"/>
                  </a:lnTo>
                  <a:lnTo>
                    <a:pt x="748" y="1365"/>
                  </a:lnTo>
                  <a:lnTo>
                    <a:pt x="759" y="1372"/>
                  </a:lnTo>
                  <a:lnTo>
                    <a:pt x="768" y="1375"/>
                  </a:lnTo>
                  <a:lnTo>
                    <a:pt x="778" y="1379"/>
                  </a:lnTo>
                  <a:lnTo>
                    <a:pt x="798" y="1384"/>
                  </a:lnTo>
                  <a:lnTo>
                    <a:pt x="819" y="1384"/>
                  </a:lnTo>
                  <a:lnTo>
                    <a:pt x="840" y="1381"/>
                  </a:lnTo>
                  <a:lnTo>
                    <a:pt x="859" y="1374"/>
                  </a:lnTo>
                  <a:lnTo>
                    <a:pt x="868" y="1368"/>
                  </a:lnTo>
                  <a:lnTo>
                    <a:pt x="877" y="1363"/>
                  </a:lnTo>
                  <a:lnTo>
                    <a:pt x="884" y="1356"/>
                  </a:lnTo>
                  <a:lnTo>
                    <a:pt x="892" y="1347"/>
                  </a:lnTo>
                  <a:lnTo>
                    <a:pt x="899" y="1338"/>
                  </a:lnTo>
                  <a:lnTo>
                    <a:pt x="899" y="1338"/>
                  </a:lnTo>
                  <a:lnTo>
                    <a:pt x="906" y="1330"/>
                  </a:lnTo>
                  <a:lnTo>
                    <a:pt x="912" y="1321"/>
                  </a:lnTo>
                  <a:lnTo>
                    <a:pt x="917" y="1310"/>
                  </a:lnTo>
                  <a:lnTo>
                    <a:pt x="920" y="1302"/>
                  </a:lnTo>
                  <a:lnTo>
                    <a:pt x="926" y="1280"/>
                  </a:lnTo>
                  <a:lnTo>
                    <a:pt x="926" y="1261"/>
                  </a:lnTo>
                  <a:lnTo>
                    <a:pt x="922" y="1240"/>
                  </a:lnTo>
                  <a:lnTo>
                    <a:pt x="915" y="1221"/>
                  </a:lnTo>
                  <a:lnTo>
                    <a:pt x="910" y="1212"/>
                  </a:lnTo>
                  <a:lnTo>
                    <a:pt x="903" y="1203"/>
                  </a:lnTo>
                  <a:lnTo>
                    <a:pt x="896" y="1194"/>
                  </a:lnTo>
                  <a:lnTo>
                    <a:pt x="889" y="1187"/>
                  </a:lnTo>
                  <a:lnTo>
                    <a:pt x="889" y="1187"/>
                  </a:lnTo>
                  <a:close/>
                  <a:moveTo>
                    <a:pt x="1177" y="377"/>
                  </a:moveTo>
                  <a:lnTo>
                    <a:pt x="1177" y="377"/>
                  </a:lnTo>
                  <a:lnTo>
                    <a:pt x="1458" y="648"/>
                  </a:lnTo>
                  <a:lnTo>
                    <a:pt x="1458" y="648"/>
                  </a:lnTo>
                  <a:lnTo>
                    <a:pt x="1469" y="655"/>
                  </a:lnTo>
                  <a:lnTo>
                    <a:pt x="1479" y="660"/>
                  </a:lnTo>
                  <a:lnTo>
                    <a:pt x="1491" y="664"/>
                  </a:lnTo>
                  <a:lnTo>
                    <a:pt x="1506" y="662"/>
                  </a:lnTo>
                  <a:lnTo>
                    <a:pt x="1506" y="662"/>
                  </a:lnTo>
                  <a:lnTo>
                    <a:pt x="1518" y="659"/>
                  </a:lnTo>
                  <a:lnTo>
                    <a:pt x="1528" y="653"/>
                  </a:lnTo>
                  <a:lnTo>
                    <a:pt x="1539" y="645"/>
                  </a:lnTo>
                  <a:lnTo>
                    <a:pt x="1546" y="634"/>
                  </a:lnTo>
                  <a:lnTo>
                    <a:pt x="1546" y="634"/>
                  </a:lnTo>
                  <a:lnTo>
                    <a:pt x="1562" y="604"/>
                  </a:lnTo>
                  <a:lnTo>
                    <a:pt x="1574" y="572"/>
                  </a:lnTo>
                  <a:lnTo>
                    <a:pt x="1583" y="539"/>
                  </a:lnTo>
                  <a:lnTo>
                    <a:pt x="1592" y="504"/>
                  </a:lnTo>
                  <a:lnTo>
                    <a:pt x="1592" y="504"/>
                  </a:lnTo>
                  <a:lnTo>
                    <a:pt x="1595" y="488"/>
                  </a:lnTo>
                  <a:lnTo>
                    <a:pt x="1600" y="474"/>
                  </a:lnTo>
                  <a:lnTo>
                    <a:pt x="1609" y="462"/>
                  </a:lnTo>
                  <a:lnTo>
                    <a:pt x="1618" y="450"/>
                  </a:lnTo>
                  <a:lnTo>
                    <a:pt x="1667" y="397"/>
                  </a:lnTo>
                  <a:lnTo>
                    <a:pt x="1667" y="397"/>
                  </a:lnTo>
                  <a:lnTo>
                    <a:pt x="1681" y="381"/>
                  </a:lnTo>
                  <a:lnTo>
                    <a:pt x="1690" y="363"/>
                  </a:lnTo>
                  <a:lnTo>
                    <a:pt x="1695" y="344"/>
                  </a:lnTo>
                  <a:lnTo>
                    <a:pt x="1697" y="325"/>
                  </a:lnTo>
                  <a:lnTo>
                    <a:pt x="1695" y="307"/>
                  </a:lnTo>
                  <a:lnTo>
                    <a:pt x="1690" y="288"/>
                  </a:lnTo>
                  <a:lnTo>
                    <a:pt x="1681" y="270"/>
                  </a:lnTo>
                  <a:lnTo>
                    <a:pt x="1669" y="255"/>
                  </a:lnTo>
                  <a:lnTo>
                    <a:pt x="1467" y="33"/>
                  </a:lnTo>
                  <a:lnTo>
                    <a:pt x="1467" y="33"/>
                  </a:lnTo>
                  <a:lnTo>
                    <a:pt x="1451" y="19"/>
                  </a:lnTo>
                  <a:lnTo>
                    <a:pt x="1435" y="10"/>
                  </a:lnTo>
                  <a:lnTo>
                    <a:pt x="1416" y="3"/>
                  </a:lnTo>
                  <a:lnTo>
                    <a:pt x="1397" y="0"/>
                  </a:lnTo>
                  <a:lnTo>
                    <a:pt x="1377" y="0"/>
                  </a:lnTo>
                  <a:lnTo>
                    <a:pt x="1358" y="3"/>
                  </a:lnTo>
                  <a:lnTo>
                    <a:pt x="1340" y="10"/>
                  </a:lnTo>
                  <a:lnTo>
                    <a:pt x="1323" y="23"/>
                  </a:lnTo>
                  <a:lnTo>
                    <a:pt x="1275" y="61"/>
                  </a:lnTo>
                  <a:lnTo>
                    <a:pt x="1275" y="61"/>
                  </a:lnTo>
                  <a:lnTo>
                    <a:pt x="1258" y="72"/>
                  </a:lnTo>
                  <a:lnTo>
                    <a:pt x="1247" y="77"/>
                  </a:lnTo>
                  <a:lnTo>
                    <a:pt x="1238" y="81"/>
                  </a:lnTo>
                  <a:lnTo>
                    <a:pt x="1228" y="82"/>
                  </a:lnTo>
                  <a:lnTo>
                    <a:pt x="1217" y="84"/>
                  </a:lnTo>
                  <a:lnTo>
                    <a:pt x="1196" y="84"/>
                  </a:lnTo>
                  <a:lnTo>
                    <a:pt x="1196" y="84"/>
                  </a:lnTo>
                  <a:lnTo>
                    <a:pt x="1045" y="65"/>
                  </a:lnTo>
                  <a:lnTo>
                    <a:pt x="1045" y="65"/>
                  </a:lnTo>
                  <a:lnTo>
                    <a:pt x="1012" y="63"/>
                  </a:lnTo>
                  <a:lnTo>
                    <a:pt x="977" y="63"/>
                  </a:lnTo>
                  <a:lnTo>
                    <a:pt x="943" y="67"/>
                  </a:lnTo>
                  <a:lnTo>
                    <a:pt x="912" y="74"/>
                  </a:lnTo>
                  <a:lnTo>
                    <a:pt x="880" y="84"/>
                  </a:lnTo>
                  <a:lnTo>
                    <a:pt x="848" y="98"/>
                  </a:lnTo>
                  <a:lnTo>
                    <a:pt x="819" y="114"/>
                  </a:lnTo>
                  <a:lnTo>
                    <a:pt x="790" y="135"/>
                  </a:lnTo>
                  <a:lnTo>
                    <a:pt x="790" y="135"/>
                  </a:lnTo>
                  <a:lnTo>
                    <a:pt x="641" y="249"/>
                  </a:lnTo>
                  <a:lnTo>
                    <a:pt x="492" y="365"/>
                  </a:lnTo>
                  <a:lnTo>
                    <a:pt x="492" y="365"/>
                  </a:lnTo>
                  <a:lnTo>
                    <a:pt x="476" y="379"/>
                  </a:lnTo>
                  <a:lnTo>
                    <a:pt x="465" y="395"/>
                  </a:lnTo>
                  <a:lnTo>
                    <a:pt x="458" y="411"/>
                  </a:lnTo>
                  <a:lnTo>
                    <a:pt x="457" y="425"/>
                  </a:lnTo>
                  <a:lnTo>
                    <a:pt x="458" y="441"/>
                  </a:lnTo>
                  <a:lnTo>
                    <a:pt x="464" y="455"/>
                  </a:lnTo>
                  <a:lnTo>
                    <a:pt x="472" y="467"/>
                  </a:lnTo>
                  <a:lnTo>
                    <a:pt x="483" y="478"/>
                  </a:lnTo>
                  <a:lnTo>
                    <a:pt x="495" y="486"/>
                  </a:lnTo>
                  <a:lnTo>
                    <a:pt x="511" y="495"/>
                  </a:lnTo>
                  <a:lnTo>
                    <a:pt x="529" y="499"/>
                  </a:lnTo>
                  <a:lnTo>
                    <a:pt x="548" y="502"/>
                  </a:lnTo>
                  <a:lnTo>
                    <a:pt x="569" y="500"/>
                  </a:lnTo>
                  <a:lnTo>
                    <a:pt x="590" y="497"/>
                  </a:lnTo>
                  <a:lnTo>
                    <a:pt x="611" y="490"/>
                  </a:lnTo>
                  <a:lnTo>
                    <a:pt x="634" y="478"/>
                  </a:lnTo>
                  <a:lnTo>
                    <a:pt x="850" y="344"/>
                  </a:lnTo>
                  <a:lnTo>
                    <a:pt x="850" y="344"/>
                  </a:lnTo>
                  <a:lnTo>
                    <a:pt x="863" y="337"/>
                  </a:lnTo>
                  <a:lnTo>
                    <a:pt x="875" y="332"/>
                  </a:lnTo>
                  <a:lnTo>
                    <a:pt x="887" y="330"/>
                  </a:lnTo>
                  <a:lnTo>
                    <a:pt x="899" y="328"/>
                  </a:lnTo>
                  <a:lnTo>
                    <a:pt x="912" y="328"/>
                  </a:lnTo>
                  <a:lnTo>
                    <a:pt x="924" y="328"/>
                  </a:lnTo>
                  <a:lnTo>
                    <a:pt x="936" y="332"/>
                  </a:lnTo>
                  <a:lnTo>
                    <a:pt x="949" y="337"/>
                  </a:lnTo>
                  <a:lnTo>
                    <a:pt x="949" y="337"/>
                  </a:lnTo>
                  <a:lnTo>
                    <a:pt x="964" y="342"/>
                  </a:lnTo>
                  <a:lnTo>
                    <a:pt x="982" y="348"/>
                  </a:lnTo>
                  <a:lnTo>
                    <a:pt x="1000" y="351"/>
                  </a:lnTo>
                  <a:lnTo>
                    <a:pt x="1017" y="353"/>
                  </a:lnTo>
                  <a:lnTo>
                    <a:pt x="1035" y="355"/>
                  </a:lnTo>
                  <a:lnTo>
                    <a:pt x="1052" y="355"/>
                  </a:lnTo>
                  <a:lnTo>
                    <a:pt x="1070" y="353"/>
                  </a:lnTo>
                  <a:lnTo>
                    <a:pt x="1086" y="351"/>
                  </a:lnTo>
                  <a:lnTo>
                    <a:pt x="1086" y="351"/>
                  </a:lnTo>
                  <a:lnTo>
                    <a:pt x="1098" y="349"/>
                  </a:lnTo>
                  <a:lnTo>
                    <a:pt x="1110" y="349"/>
                  </a:lnTo>
                  <a:lnTo>
                    <a:pt x="1123" y="349"/>
                  </a:lnTo>
                  <a:lnTo>
                    <a:pt x="1135" y="353"/>
                  </a:lnTo>
                  <a:lnTo>
                    <a:pt x="1145" y="356"/>
                  </a:lnTo>
                  <a:lnTo>
                    <a:pt x="1156" y="363"/>
                  </a:lnTo>
                  <a:lnTo>
                    <a:pt x="1166" y="370"/>
                  </a:lnTo>
                  <a:lnTo>
                    <a:pt x="1177" y="377"/>
                  </a:lnTo>
                  <a:lnTo>
                    <a:pt x="1177" y="377"/>
                  </a:lnTo>
                  <a:close/>
                </a:path>
              </a:pathLst>
            </a:custGeom>
            <a:solidFill>
              <a:srgbClr val="100964"/>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a:p>
          </p:txBody>
        </p:sp>
        <p:sp>
          <p:nvSpPr>
            <p:cNvPr id="104" name="Freeform 103"/>
            <p:cNvSpPr>
              <a:spLocks noEditPoints="1"/>
            </p:cNvSpPr>
            <p:nvPr/>
          </p:nvSpPr>
          <p:spPr bwMode="auto">
            <a:xfrm>
              <a:off x="4649618" y="755706"/>
              <a:ext cx="267472" cy="362544"/>
            </a:xfrm>
            <a:custGeom>
              <a:avLst/>
              <a:gdLst>
                <a:gd name="T0" fmla="*/ 774 w 1264"/>
                <a:gd name="T1" fmla="*/ 1342 h 1714"/>
                <a:gd name="T2" fmla="*/ 885 w 1264"/>
                <a:gd name="T3" fmla="*/ 1242 h 1714"/>
                <a:gd name="T4" fmla="*/ 323 w 1264"/>
                <a:gd name="T5" fmla="*/ 1252 h 1714"/>
                <a:gd name="T6" fmla="*/ 442 w 1264"/>
                <a:gd name="T7" fmla="*/ 1321 h 1714"/>
                <a:gd name="T8" fmla="*/ 549 w 1264"/>
                <a:gd name="T9" fmla="*/ 1338 h 1714"/>
                <a:gd name="T10" fmla="*/ 743 w 1264"/>
                <a:gd name="T11" fmla="*/ 0 h 1714"/>
                <a:gd name="T12" fmla="*/ 829 w 1264"/>
                <a:gd name="T13" fmla="*/ 77 h 1714"/>
                <a:gd name="T14" fmla="*/ 959 w 1264"/>
                <a:gd name="T15" fmla="*/ 89 h 1714"/>
                <a:gd name="T16" fmla="*/ 1017 w 1264"/>
                <a:gd name="T17" fmla="*/ 158 h 1714"/>
                <a:gd name="T18" fmla="*/ 1106 w 1264"/>
                <a:gd name="T19" fmla="*/ 246 h 1714"/>
                <a:gd name="T20" fmla="*/ 1175 w 1264"/>
                <a:gd name="T21" fmla="*/ 305 h 1714"/>
                <a:gd name="T22" fmla="*/ 1187 w 1264"/>
                <a:gd name="T23" fmla="*/ 435 h 1714"/>
                <a:gd name="T24" fmla="*/ 1264 w 1264"/>
                <a:gd name="T25" fmla="*/ 521 h 1714"/>
                <a:gd name="T26" fmla="*/ 1212 w 1264"/>
                <a:gd name="T27" fmla="*/ 639 h 1714"/>
                <a:gd name="T28" fmla="*/ 1264 w 1264"/>
                <a:gd name="T29" fmla="*/ 757 h 1714"/>
                <a:gd name="T30" fmla="*/ 1168 w 1264"/>
                <a:gd name="T31" fmla="*/ 853 h 1714"/>
                <a:gd name="T32" fmla="*/ 1171 w 1264"/>
                <a:gd name="T33" fmla="*/ 982 h 1714"/>
                <a:gd name="T34" fmla="*/ 1055 w 1264"/>
                <a:gd name="T35" fmla="*/ 1031 h 1714"/>
                <a:gd name="T36" fmla="*/ 1006 w 1264"/>
                <a:gd name="T37" fmla="*/ 1149 h 1714"/>
                <a:gd name="T38" fmla="*/ 904 w 1264"/>
                <a:gd name="T39" fmla="*/ 1164 h 1714"/>
                <a:gd name="T40" fmla="*/ 797 w 1264"/>
                <a:gd name="T41" fmla="*/ 1233 h 1714"/>
                <a:gd name="T42" fmla="*/ 711 w 1264"/>
                <a:gd name="T43" fmla="*/ 1249 h 1714"/>
                <a:gd name="T44" fmla="*/ 585 w 1264"/>
                <a:gd name="T45" fmla="*/ 1228 h 1714"/>
                <a:gd name="T46" fmla="*/ 486 w 1264"/>
                <a:gd name="T47" fmla="*/ 1252 h 1714"/>
                <a:gd name="T48" fmla="*/ 395 w 1264"/>
                <a:gd name="T49" fmla="*/ 1163 h 1714"/>
                <a:gd name="T50" fmla="*/ 268 w 1264"/>
                <a:gd name="T51" fmla="*/ 1163 h 1714"/>
                <a:gd name="T52" fmla="*/ 223 w 1264"/>
                <a:gd name="T53" fmla="*/ 1041 h 1714"/>
                <a:gd name="T54" fmla="*/ 96 w 1264"/>
                <a:gd name="T55" fmla="*/ 989 h 1714"/>
                <a:gd name="T56" fmla="*/ 100 w 1264"/>
                <a:gd name="T57" fmla="*/ 860 h 1714"/>
                <a:gd name="T58" fmla="*/ 7 w 1264"/>
                <a:gd name="T59" fmla="*/ 771 h 1714"/>
                <a:gd name="T60" fmla="*/ 45 w 1264"/>
                <a:gd name="T61" fmla="*/ 664 h 1714"/>
                <a:gd name="T62" fmla="*/ 7 w 1264"/>
                <a:gd name="T63" fmla="*/ 537 h 1714"/>
                <a:gd name="T64" fmla="*/ 47 w 1264"/>
                <a:gd name="T65" fmla="*/ 456 h 1714"/>
                <a:gd name="T66" fmla="*/ 94 w 1264"/>
                <a:gd name="T67" fmla="*/ 340 h 1714"/>
                <a:gd name="T68" fmla="*/ 123 w 1264"/>
                <a:gd name="T69" fmla="*/ 254 h 1714"/>
                <a:gd name="T70" fmla="*/ 238 w 1264"/>
                <a:gd name="T71" fmla="*/ 193 h 1714"/>
                <a:gd name="T72" fmla="*/ 289 w 1264"/>
                <a:gd name="T73" fmla="*/ 89 h 1714"/>
                <a:gd name="T74" fmla="*/ 418 w 1264"/>
                <a:gd name="T75" fmla="*/ 93 h 1714"/>
                <a:gd name="T76" fmla="*/ 507 w 1264"/>
                <a:gd name="T77" fmla="*/ 0 h 1714"/>
                <a:gd name="T78" fmla="*/ 632 w 1264"/>
                <a:gd name="T79" fmla="*/ 52 h 1714"/>
                <a:gd name="T80" fmla="*/ 585 w 1264"/>
                <a:gd name="T81" fmla="*/ 188 h 1714"/>
                <a:gd name="T82" fmla="*/ 323 w 1264"/>
                <a:gd name="T83" fmla="*/ 309 h 1714"/>
                <a:gd name="T84" fmla="*/ 189 w 1264"/>
                <a:gd name="T85" fmla="*/ 571 h 1714"/>
                <a:gd name="T86" fmla="*/ 238 w 1264"/>
                <a:gd name="T87" fmla="*/ 845 h 1714"/>
                <a:gd name="T88" fmla="*/ 453 w 1264"/>
                <a:gd name="T89" fmla="*/ 1040 h 1714"/>
                <a:gd name="T90" fmla="*/ 748 w 1264"/>
                <a:gd name="T91" fmla="*/ 1064 h 1714"/>
                <a:gd name="T92" fmla="*/ 983 w 1264"/>
                <a:gd name="T93" fmla="*/ 910 h 1714"/>
                <a:gd name="T94" fmla="*/ 1080 w 1264"/>
                <a:gd name="T95" fmla="*/ 637 h 1714"/>
                <a:gd name="T96" fmla="*/ 985 w 1264"/>
                <a:gd name="T97" fmla="*/ 356 h 1714"/>
                <a:gd name="T98" fmla="*/ 632 w 1264"/>
                <a:gd name="T99" fmla="*/ 265 h 1714"/>
                <a:gd name="T100" fmla="*/ 955 w 1264"/>
                <a:gd name="T101" fmla="*/ 456 h 1714"/>
                <a:gd name="T102" fmla="*/ 955 w 1264"/>
                <a:gd name="T103" fmla="*/ 806 h 1714"/>
                <a:gd name="T104" fmla="*/ 632 w 1264"/>
                <a:gd name="T105" fmla="*/ 998 h 1714"/>
                <a:gd name="T106" fmla="*/ 328 w 1264"/>
                <a:gd name="T107" fmla="*/ 836 h 1714"/>
                <a:gd name="T108" fmla="*/ 295 w 1264"/>
                <a:gd name="T109" fmla="*/ 488 h 1714"/>
                <a:gd name="T110" fmla="*/ 595 w 1264"/>
                <a:gd name="T111" fmla="*/ 267 h 1714"/>
                <a:gd name="T112" fmla="*/ 890 w 1264"/>
                <a:gd name="T113" fmla="*/ 546 h 1714"/>
                <a:gd name="T114" fmla="*/ 792 w 1264"/>
                <a:gd name="T115" fmla="*/ 850 h 1714"/>
                <a:gd name="T116" fmla="*/ 479 w 1264"/>
                <a:gd name="T117" fmla="*/ 853 h 1714"/>
                <a:gd name="T118" fmla="*/ 374 w 1264"/>
                <a:gd name="T119" fmla="*/ 562 h 1714"/>
                <a:gd name="T120" fmla="*/ 613 w 1264"/>
                <a:gd name="T121" fmla="*/ 369 h 1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4" h="1714">
                  <a:moveTo>
                    <a:pt x="941" y="1252"/>
                  </a:moveTo>
                  <a:lnTo>
                    <a:pt x="1024" y="1653"/>
                  </a:lnTo>
                  <a:lnTo>
                    <a:pt x="890" y="1619"/>
                  </a:lnTo>
                  <a:lnTo>
                    <a:pt x="792" y="1714"/>
                  </a:lnTo>
                  <a:lnTo>
                    <a:pt x="716" y="1338"/>
                  </a:lnTo>
                  <a:lnTo>
                    <a:pt x="716" y="1338"/>
                  </a:lnTo>
                  <a:lnTo>
                    <a:pt x="732" y="1342"/>
                  </a:lnTo>
                  <a:lnTo>
                    <a:pt x="750" y="1344"/>
                  </a:lnTo>
                  <a:lnTo>
                    <a:pt x="750" y="1344"/>
                  </a:lnTo>
                  <a:lnTo>
                    <a:pt x="762" y="1344"/>
                  </a:lnTo>
                  <a:lnTo>
                    <a:pt x="774" y="1342"/>
                  </a:lnTo>
                  <a:lnTo>
                    <a:pt x="774" y="1342"/>
                  </a:lnTo>
                  <a:lnTo>
                    <a:pt x="792" y="1337"/>
                  </a:lnTo>
                  <a:lnTo>
                    <a:pt x="808" y="1330"/>
                  </a:lnTo>
                  <a:lnTo>
                    <a:pt x="822" y="1321"/>
                  </a:lnTo>
                  <a:lnTo>
                    <a:pt x="834" y="1310"/>
                  </a:lnTo>
                  <a:lnTo>
                    <a:pt x="845" y="1300"/>
                  </a:lnTo>
                  <a:lnTo>
                    <a:pt x="855" y="1286"/>
                  </a:lnTo>
                  <a:lnTo>
                    <a:pt x="876" y="1258"/>
                  </a:lnTo>
                  <a:lnTo>
                    <a:pt x="876" y="1258"/>
                  </a:lnTo>
                  <a:lnTo>
                    <a:pt x="885" y="1242"/>
                  </a:lnTo>
                  <a:lnTo>
                    <a:pt x="885" y="1242"/>
                  </a:lnTo>
                  <a:lnTo>
                    <a:pt x="903" y="1245"/>
                  </a:lnTo>
                  <a:lnTo>
                    <a:pt x="903" y="1245"/>
                  </a:lnTo>
                  <a:lnTo>
                    <a:pt x="922" y="1251"/>
                  </a:lnTo>
                  <a:lnTo>
                    <a:pt x="941" y="1252"/>
                  </a:lnTo>
                  <a:lnTo>
                    <a:pt x="941" y="1252"/>
                  </a:lnTo>
                  <a:close/>
                  <a:moveTo>
                    <a:pt x="549" y="1338"/>
                  </a:moveTo>
                  <a:lnTo>
                    <a:pt x="472" y="1714"/>
                  </a:lnTo>
                  <a:lnTo>
                    <a:pt x="374" y="1619"/>
                  </a:lnTo>
                  <a:lnTo>
                    <a:pt x="240" y="1653"/>
                  </a:lnTo>
                  <a:lnTo>
                    <a:pt x="323" y="1252"/>
                  </a:lnTo>
                  <a:lnTo>
                    <a:pt x="323" y="1252"/>
                  </a:lnTo>
                  <a:lnTo>
                    <a:pt x="342" y="1251"/>
                  </a:lnTo>
                  <a:lnTo>
                    <a:pt x="361" y="1245"/>
                  </a:lnTo>
                  <a:lnTo>
                    <a:pt x="361" y="1245"/>
                  </a:lnTo>
                  <a:lnTo>
                    <a:pt x="379" y="1242"/>
                  </a:lnTo>
                  <a:lnTo>
                    <a:pt x="379" y="1242"/>
                  </a:lnTo>
                  <a:lnTo>
                    <a:pt x="390" y="1258"/>
                  </a:lnTo>
                  <a:lnTo>
                    <a:pt x="390" y="1258"/>
                  </a:lnTo>
                  <a:lnTo>
                    <a:pt x="405" y="1280"/>
                  </a:lnTo>
                  <a:lnTo>
                    <a:pt x="423" y="1301"/>
                  </a:lnTo>
                  <a:lnTo>
                    <a:pt x="432" y="1312"/>
                  </a:lnTo>
                  <a:lnTo>
                    <a:pt x="442" y="1321"/>
                  </a:lnTo>
                  <a:lnTo>
                    <a:pt x="455" y="1328"/>
                  </a:lnTo>
                  <a:lnTo>
                    <a:pt x="469" y="1335"/>
                  </a:lnTo>
                  <a:lnTo>
                    <a:pt x="469" y="1335"/>
                  </a:lnTo>
                  <a:lnTo>
                    <a:pt x="479" y="1338"/>
                  </a:lnTo>
                  <a:lnTo>
                    <a:pt x="491" y="1342"/>
                  </a:lnTo>
                  <a:lnTo>
                    <a:pt x="491" y="1342"/>
                  </a:lnTo>
                  <a:lnTo>
                    <a:pt x="507" y="1344"/>
                  </a:lnTo>
                  <a:lnTo>
                    <a:pt x="521" y="1344"/>
                  </a:lnTo>
                  <a:lnTo>
                    <a:pt x="535" y="1342"/>
                  </a:lnTo>
                  <a:lnTo>
                    <a:pt x="549" y="1338"/>
                  </a:lnTo>
                  <a:lnTo>
                    <a:pt x="549" y="1338"/>
                  </a:lnTo>
                  <a:close/>
                  <a:moveTo>
                    <a:pt x="632" y="52"/>
                  </a:moveTo>
                  <a:lnTo>
                    <a:pt x="632" y="52"/>
                  </a:lnTo>
                  <a:lnTo>
                    <a:pt x="641" y="52"/>
                  </a:lnTo>
                  <a:lnTo>
                    <a:pt x="648" y="51"/>
                  </a:lnTo>
                  <a:lnTo>
                    <a:pt x="664" y="44"/>
                  </a:lnTo>
                  <a:lnTo>
                    <a:pt x="679" y="35"/>
                  </a:lnTo>
                  <a:lnTo>
                    <a:pt x="695" y="24"/>
                  </a:lnTo>
                  <a:lnTo>
                    <a:pt x="711" y="14"/>
                  </a:lnTo>
                  <a:lnTo>
                    <a:pt x="727" y="5"/>
                  </a:lnTo>
                  <a:lnTo>
                    <a:pt x="734" y="1"/>
                  </a:lnTo>
                  <a:lnTo>
                    <a:pt x="743" y="0"/>
                  </a:lnTo>
                  <a:lnTo>
                    <a:pt x="750" y="0"/>
                  </a:lnTo>
                  <a:lnTo>
                    <a:pt x="759" y="0"/>
                  </a:lnTo>
                  <a:lnTo>
                    <a:pt x="759" y="0"/>
                  </a:lnTo>
                  <a:lnTo>
                    <a:pt x="766" y="1"/>
                  </a:lnTo>
                  <a:lnTo>
                    <a:pt x="773" y="5"/>
                  </a:lnTo>
                  <a:lnTo>
                    <a:pt x="780" y="10"/>
                  </a:lnTo>
                  <a:lnTo>
                    <a:pt x="785" y="17"/>
                  </a:lnTo>
                  <a:lnTo>
                    <a:pt x="795" y="30"/>
                  </a:lnTo>
                  <a:lnTo>
                    <a:pt x="806" y="45"/>
                  </a:lnTo>
                  <a:lnTo>
                    <a:pt x="816" y="61"/>
                  </a:lnTo>
                  <a:lnTo>
                    <a:pt x="829" y="77"/>
                  </a:lnTo>
                  <a:lnTo>
                    <a:pt x="839" y="89"/>
                  </a:lnTo>
                  <a:lnTo>
                    <a:pt x="846" y="93"/>
                  </a:lnTo>
                  <a:lnTo>
                    <a:pt x="853" y="96"/>
                  </a:lnTo>
                  <a:lnTo>
                    <a:pt x="853" y="96"/>
                  </a:lnTo>
                  <a:lnTo>
                    <a:pt x="862" y="100"/>
                  </a:lnTo>
                  <a:lnTo>
                    <a:pt x="869" y="100"/>
                  </a:lnTo>
                  <a:lnTo>
                    <a:pt x="887" y="102"/>
                  </a:lnTo>
                  <a:lnTo>
                    <a:pt x="904" y="98"/>
                  </a:lnTo>
                  <a:lnTo>
                    <a:pt x="924" y="95"/>
                  </a:lnTo>
                  <a:lnTo>
                    <a:pt x="941" y="91"/>
                  </a:lnTo>
                  <a:lnTo>
                    <a:pt x="959" y="89"/>
                  </a:lnTo>
                  <a:lnTo>
                    <a:pt x="968" y="89"/>
                  </a:lnTo>
                  <a:lnTo>
                    <a:pt x="976" y="89"/>
                  </a:lnTo>
                  <a:lnTo>
                    <a:pt x="983" y="93"/>
                  </a:lnTo>
                  <a:lnTo>
                    <a:pt x="990" y="96"/>
                  </a:lnTo>
                  <a:lnTo>
                    <a:pt x="990" y="96"/>
                  </a:lnTo>
                  <a:lnTo>
                    <a:pt x="996" y="102"/>
                  </a:lnTo>
                  <a:lnTo>
                    <a:pt x="1001" y="107"/>
                  </a:lnTo>
                  <a:lnTo>
                    <a:pt x="1006" y="114"/>
                  </a:lnTo>
                  <a:lnTo>
                    <a:pt x="1008" y="121"/>
                  </a:lnTo>
                  <a:lnTo>
                    <a:pt x="1013" y="138"/>
                  </a:lnTo>
                  <a:lnTo>
                    <a:pt x="1017" y="158"/>
                  </a:lnTo>
                  <a:lnTo>
                    <a:pt x="1020" y="175"/>
                  </a:lnTo>
                  <a:lnTo>
                    <a:pt x="1026" y="193"/>
                  </a:lnTo>
                  <a:lnTo>
                    <a:pt x="1033" y="209"/>
                  </a:lnTo>
                  <a:lnTo>
                    <a:pt x="1036" y="216"/>
                  </a:lnTo>
                  <a:lnTo>
                    <a:pt x="1041" y="221"/>
                  </a:lnTo>
                  <a:lnTo>
                    <a:pt x="1041" y="221"/>
                  </a:lnTo>
                  <a:lnTo>
                    <a:pt x="1048" y="228"/>
                  </a:lnTo>
                  <a:lnTo>
                    <a:pt x="1054" y="232"/>
                  </a:lnTo>
                  <a:lnTo>
                    <a:pt x="1069" y="239"/>
                  </a:lnTo>
                  <a:lnTo>
                    <a:pt x="1087" y="242"/>
                  </a:lnTo>
                  <a:lnTo>
                    <a:pt x="1106" y="246"/>
                  </a:lnTo>
                  <a:lnTo>
                    <a:pt x="1126" y="251"/>
                  </a:lnTo>
                  <a:lnTo>
                    <a:pt x="1141" y="254"/>
                  </a:lnTo>
                  <a:lnTo>
                    <a:pt x="1150" y="258"/>
                  </a:lnTo>
                  <a:lnTo>
                    <a:pt x="1157" y="263"/>
                  </a:lnTo>
                  <a:lnTo>
                    <a:pt x="1163" y="267"/>
                  </a:lnTo>
                  <a:lnTo>
                    <a:pt x="1168" y="274"/>
                  </a:lnTo>
                  <a:lnTo>
                    <a:pt x="1168" y="274"/>
                  </a:lnTo>
                  <a:lnTo>
                    <a:pt x="1171" y="281"/>
                  </a:lnTo>
                  <a:lnTo>
                    <a:pt x="1175" y="288"/>
                  </a:lnTo>
                  <a:lnTo>
                    <a:pt x="1175" y="297"/>
                  </a:lnTo>
                  <a:lnTo>
                    <a:pt x="1175" y="305"/>
                  </a:lnTo>
                  <a:lnTo>
                    <a:pt x="1173" y="323"/>
                  </a:lnTo>
                  <a:lnTo>
                    <a:pt x="1170" y="340"/>
                  </a:lnTo>
                  <a:lnTo>
                    <a:pt x="1166" y="360"/>
                  </a:lnTo>
                  <a:lnTo>
                    <a:pt x="1163" y="377"/>
                  </a:lnTo>
                  <a:lnTo>
                    <a:pt x="1163" y="395"/>
                  </a:lnTo>
                  <a:lnTo>
                    <a:pt x="1164" y="402"/>
                  </a:lnTo>
                  <a:lnTo>
                    <a:pt x="1168" y="409"/>
                  </a:lnTo>
                  <a:lnTo>
                    <a:pt x="1168" y="409"/>
                  </a:lnTo>
                  <a:lnTo>
                    <a:pt x="1171" y="418"/>
                  </a:lnTo>
                  <a:lnTo>
                    <a:pt x="1175" y="423"/>
                  </a:lnTo>
                  <a:lnTo>
                    <a:pt x="1187" y="435"/>
                  </a:lnTo>
                  <a:lnTo>
                    <a:pt x="1201" y="446"/>
                  </a:lnTo>
                  <a:lnTo>
                    <a:pt x="1217" y="456"/>
                  </a:lnTo>
                  <a:lnTo>
                    <a:pt x="1233" y="467"/>
                  </a:lnTo>
                  <a:lnTo>
                    <a:pt x="1247" y="479"/>
                  </a:lnTo>
                  <a:lnTo>
                    <a:pt x="1254" y="485"/>
                  </a:lnTo>
                  <a:lnTo>
                    <a:pt x="1257" y="492"/>
                  </a:lnTo>
                  <a:lnTo>
                    <a:pt x="1261" y="499"/>
                  </a:lnTo>
                  <a:lnTo>
                    <a:pt x="1264" y="506"/>
                  </a:lnTo>
                  <a:lnTo>
                    <a:pt x="1264" y="506"/>
                  </a:lnTo>
                  <a:lnTo>
                    <a:pt x="1264" y="514"/>
                  </a:lnTo>
                  <a:lnTo>
                    <a:pt x="1264" y="521"/>
                  </a:lnTo>
                  <a:lnTo>
                    <a:pt x="1263" y="528"/>
                  </a:lnTo>
                  <a:lnTo>
                    <a:pt x="1259" y="537"/>
                  </a:lnTo>
                  <a:lnTo>
                    <a:pt x="1250" y="553"/>
                  </a:lnTo>
                  <a:lnTo>
                    <a:pt x="1240" y="569"/>
                  </a:lnTo>
                  <a:lnTo>
                    <a:pt x="1229" y="585"/>
                  </a:lnTo>
                  <a:lnTo>
                    <a:pt x="1221" y="600"/>
                  </a:lnTo>
                  <a:lnTo>
                    <a:pt x="1214" y="616"/>
                  </a:lnTo>
                  <a:lnTo>
                    <a:pt x="1212" y="623"/>
                  </a:lnTo>
                  <a:lnTo>
                    <a:pt x="1212" y="632"/>
                  </a:lnTo>
                  <a:lnTo>
                    <a:pt x="1212" y="632"/>
                  </a:lnTo>
                  <a:lnTo>
                    <a:pt x="1212" y="639"/>
                  </a:lnTo>
                  <a:lnTo>
                    <a:pt x="1214" y="648"/>
                  </a:lnTo>
                  <a:lnTo>
                    <a:pt x="1221" y="664"/>
                  </a:lnTo>
                  <a:lnTo>
                    <a:pt x="1229" y="680"/>
                  </a:lnTo>
                  <a:lnTo>
                    <a:pt x="1240" y="694"/>
                  </a:lnTo>
                  <a:lnTo>
                    <a:pt x="1250" y="709"/>
                  </a:lnTo>
                  <a:lnTo>
                    <a:pt x="1259" y="725"/>
                  </a:lnTo>
                  <a:lnTo>
                    <a:pt x="1263" y="734"/>
                  </a:lnTo>
                  <a:lnTo>
                    <a:pt x="1264" y="741"/>
                  </a:lnTo>
                  <a:lnTo>
                    <a:pt x="1264" y="750"/>
                  </a:lnTo>
                  <a:lnTo>
                    <a:pt x="1264" y="757"/>
                  </a:lnTo>
                  <a:lnTo>
                    <a:pt x="1264" y="757"/>
                  </a:lnTo>
                  <a:lnTo>
                    <a:pt x="1261" y="764"/>
                  </a:lnTo>
                  <a:lnTo>
                    <a:pt x="1257" y="771"/>
                  </a:lnTo>
                  <a:lnTo>
                    <a:pt x="1254" y="778"/>
                  </a:lnTo>
                  <a:lnTo>
                    <a:pt x="1247" y="785"/>
                  </a:lnTo>
                  <a:lnTo>
                    <a:pt x="1233" y="795"/>
                  </a:lnTo>
                  <a:lnTo>
                    <a:pt x="1217" y="806"/>
                  </a:lnTo>
                  <a:lnTo>
                    <a:pt x="1201" y="817"/>
                  </a:lnTo>
                  <a:lnTo>
                    <a:pt x="1187" y="827"/>
                  </a:lnTo>
                  <a:lnTo>
                    <a:pt x="1175" y="839"/>
                  </a:lnTo>
                  <a:lnTo>
                    <a:pt x="1171" y="846"/>
                  </a:lnTo>
                  <a:lnTo>
                    <a:pt x="1168" y="853"/>
                  </a:lnTo>
                  <a:lnTo>
                    <a:pt x="1168" y="853"/>
                  </a:lnTo>
                  <a:lnTo>
                    <a:pt x="1164" y="860"/>
                  </a:lnTo>
                  <a:lnTo>
                    <a:pt x="1163" y="869"/>
                  </a:lnTo>
                  <a:lnTo>
                    <a:pt x="1163" y="885"/>
                  </a:lnTo>
                  <a:lnTo>
                    <a:pt x="1166" y="903"/>
                  </a:lnTo>
                  <a:lnTo>
                    <a:pt x="1170" y="922"/>
                  </a:lnTo>
                  <a:lnTo>
                    <a:pt x="1173" y="941"/>
                  </a:lnTo>
                  <a:lnTo>
                    <a:pt x="1175" y="959"/>
                  </a:lnTo>
                  <a:lnTo>
                    <a:pt x="1175" y="968"/>
                  </a:lnTo>
                  <a:lnTo>
                    <a:pt x="1175" y="975"/>
                  </a:lnTo>
                  <a:lnTo>
                    <a:pt x="1171" y="982"/>
                  </a:lnTo>
                  <a:lnTo>
                    <a:pt x="1168" y="989"/>
                  </a:lnTo>
                  <a:lnTo>
                    <a:pt x="1168" y="989"/>
                  </a:lnTo>
                  <a:lnTo>
                    <a:pt x="1163" y="996"/>
                  </a:lnTo>
                  <a:lnTo>
                    <a:pt x="1157" y="1001"/>
                  </a:lnTo>
                  <a:lnTo>
                    <a:pt x="1150" y="1005"/>
                  </a:lnTo>
                  <a:lnTo>
                    <a:pt x="1141" y="1008"/>
                  </a:lnTo>
                  <a:lnTo>
                    <a:pt x="1126" y="1013"/>
                  </a:lnTo>
                  <a:lnTo>
                    <a:pt x="1106" y="1017"/>
                  </a:lnTo>
                  <a:lnTo>
                    <a:pt x="1089" y="1020"/>
                  </a:lnTo>
                  <a:lnTo>
                    <a:pt x="1069" y="1024"/>
                  </a:lnTo>
                  <a:lnTo>
                    <a:pt x="1055" y="1031"/>
                  </a:lnTo>
                  <a:lnTo>
                    <a:pt x="1048" y="1036"/>
                  </a:lnTo>
                  <a:lnTo>
                    <a:pt x="1041" y="1041"/>
                  </a:lnTo>
                  <a:lnTo>
                    <a:pt x="1041" y="1041"/>
                  </a:lnTo>
                  <a:lnTo>
                    <a:pt x="1036" y="1047"/>
                  </a:lnTo>
                  <a:lnTo>
                    <a:pt x="1033" y="1054"/>
                  </a:lnTo>
                  <a:lnTo>
                    <a:pt x="1026" y="1070"/>
                  </a:lnTo>
                  <a:lnTo>
                    <a:pt x="1020" y="1087"/>
                  </a:lnTo>
                  <a:lnTo>
                    <a:pt x="1017" y="1105"/>
                  </a:lnTo>
                  <a:lnTo>
                    <a:pt x="1013" y="1124"/>
                  </a:lnTo>
                  <a:lnTo>
                    <a:pt x="1010" y="1142"/>
                  </a:lnTo>
                  <a:lnTo>
                    <a:pt x="1006" y="1149"/>
                  </a:lnTo>
                  <a:lnTo>
                    <a:pt x="1001" y="1156"/>
                  </a:lnTo>
                  <a:lnTo>
                    <a:pt x="996" y="1163"/>
                  </a:lnTo>
                  <a:lnTo>
                    <a:pt x="990" y="1166"/>
                  </a:lnTo>
                  <a:lnTo>
                    <a:pt x="990" y="1166"/>
                  </a:lnTo>
                  <a:lnTo>
                    <a:pt x="983" y="1171"/>
                  </a:lnTo>
                  <a:lnTo>
                    <a:pt x="976" y="1173"/>
                  </a:lnTo>
                  <a:lnTo>
                    <a:pt x="968" y="1175"/>
                  </a:lnTo>
                  <a:lnTo>
                    <a:pt x="959" y="1175"/>
                  </a:lnTo>
                  <a:lnTo>
                    <a:pt x="941" y="1171"/>
                  </a:lnTo>
                  <a:lnTo>
                    <a:pt x="924" y="1168"/>
                  </a:lnTo>
                  <a:lnTo>
                    <a:pt x="904" y="1164"/>
                  </a:lnTo>
                  <a:lnTo>
                    <a:pt x="887" y="1163"/>
                  </a:lnTo>
                  <a:lnTo>
                    <a:pt x="869" y="1163"/>
                  </a:lnTo>
                  <a:lnTo>
                    <a:pt x="862" y="1164"/>
                  </a:lnTo>
                  <a:lnTo>
                    <a:pt x="853" y="1166"/>
                  </a:lnTo>
                  <a:lnTo>
                    <a:pt x="853" y="1166"/>
                  </a:lnTo>
                  <a:lnTo>
                    <a:pt x="846" y="1170"/>
                  </a:lnTo>
                  <a:lnTo>
                    <a:pt x="841" y="1175"/>
                  </a:lnTo>
                  <a:lnTo>
                    <a:pt x="829" y="1186"/>
                  </a:lnTo>
                  <a:lnTo>
                    <a:pt x="816" y="1201"/>
                  </a:lnTo>
                  <a:lnTo>
                    <a:pt x="806" y="1217"/>
                  </a:lnTo>
                  <a:lnTo>
                    <a:pt x="797" y="1233"/>
                  </a:lnTo>
                  <a:lnTo>
                    <a:pt x="785" y="1247"/>
                  </a:lnTo>
                  <a:lnTo>
                    <a:pt x="780" y="1252"/>
                  </a:lnTo>
                  <a:lnTo>
                    <a:pt x="773" y="1258"/>
                  </a:lnTo>
                  <a:lnTo>
                    <a:pt x="766" y="1261"/>
                  </a:lnTo>
                  <a:lnTo>
                    <a:pt x="759" y="1263"/>
                  </a:lnTo>
                  <a:lnTo>
                    <a:pt x="759" y="1263"/>
                  </a:lnTo>
                  <a:lnTo>
                    <a:pt x="750" y="1265"/>
                  </a:lnTo>
                  <a:lnTo>
                    <a:pt x="743" y="1263"/>
                  </a:lnTo>
                  <a:lnTo>
                    <a:pt x="734" y="1261"/>
                  </a:lnTo>
                  <a:lnTo>
                    <a:pt x="727" y="1258"/>
                  </a:lnTo>
                  <a:lnTo>
                    <a:pt x="711" y="1249"/>
                  </a:lnTo>
                  <a:lnTo>
                    <a:pt x="695" y="1238"/>
                  </a:lnTo>
                  <a:lnTo>
                    <a:pt x="679" y="1228"/>
                  </a:lnTo>
                  <a:lnTo>
                    <a:pt x="664" y="1219"/>
                  </a:lnTo>
                  <a:lnTo>
                    <a:pt x="648" y="1212"/>
                  </a:lnTo>
                  <a:lnTo>
                    <a:pt x="641" y="1212"/>
                  </a:lnTo>
                  <a:lnTo>
                    <a:pt x="632" y="1210"/>
                  </a:lnTo>
                  <a:lnTo>
                    <a:pt x="632" y="1210"/>
                  </a:lnTo>
                  <a:lnTo>
                    <a:pt x="625" y="1212"/>
                  </a:lnTo>
                  <a:lnTo>
                    <a:pt x="616" y="1212"/>
                  </a:lnTo>
                  <a:lnTo>
                    <a:pt x="600" y="1219"/>
                  </a:lnTo>
                  <a:lnTo>
                    <a:pt x="585" y="1228"/>
                  </a:lnTo>
                  <a:lnTo>
                    <a:pt x="569" y="1238"/>
                  </a:lnTo>
                  <a:lnTo>
                    <a:pt x="553" y="1249"/>
                  </a:lnTo>
                  <a:lnTo>
                    <a:pt x="539" y="1258"/>
                  </a:lnTo>
                  <a:lnTo>
                    <a:pt x="530" y="1261"/>
                  </a:lnTo>
                  <a:lnTo>
                    <a:pt x="523" y="1263"/>
                  </a:lnTo>
                  <a:lnTo>
                    <a:pt x="514" y="1265"/>
                  </a:lnTo>
                  <a:lnTo>
                    <a:pt x="507" y="1263"/>
                  </a:lnTo>
                  <a:lnTo>
                    <a:pt x="507" y="1263"/>
                  </a:lnTo>
                  <a:lnTo>
                    <a:pt x="498" y="1261"/>
                  </a:lnTo>
                  <a:lnTo>
                    <a:pt x="491" y="1258"/>
                  </a:lnTo>
                  <a:lnTo>
                    <a:pt x="486" y="1252"/>
                  </a:lnTo>
                  <a:lnTo>
                    <a:pt x="479" y="1247"/>
                  </a:lnTo>
                  <a:lnTo>
                    <a:pt x="469" y="1233"/>
                  </a:lnTo>
                  <a:lnTo>
                    <a:pt x="458" y="1217"/>
                  </a:lnTo>
                  <a:lnTo>
                    <a:pt x="448" y="1201"/>
                  </a:lnTo>
                  <a:lnTo>
                    <a:pt x="437" y="1186"/>
                  </a:lnTo>
                  <a:lnTo>
                    <a:pt x="425" y="1175"/>
                  </a:lnTo>
                  <a:lnTo>
                    <a:pt x="418" y="1170"/>
                  </a:lnTo>
                  <a:lnTo>
                    <a:pt x="411" y="1166"/>
                  </a:lnTo>
                  <a:lnTo>
                    <a:pt x="411" y="1166"/>
                  </a:lnTo>
                  <a:lnTo>
                    <a:pt x="404" y="1164"/>
                  </a:lnTo>
                  <a:lnTo>
                    <a:pt x="395" y="1163"/>
                  </a:lnTo>
                  <a:lnTo>
                    <a:pt x="379" y="1163"/>
                  </a:lnTo>
                  <a:lnTo>
                    <a:pt x="360" y="1164"/>
                  </a:lnTo>
                  <a:lnTo>
                    <a:pt x="342" y="1168"/>
                  </a:lnTo>
                  <a:lnTo>
                    <a:pt x="323" y="1173"/>
                  </a:lnTo>
                  <a:lnTo>
                    <a:pt x="305" y="1175"/>
                  </a:lnTo>
                  <a:lnTo>
                    <a:pt x="296" y="1175"/>
                  </a:lnTo>
                  <a:lnTo>
                    <a:pt x="289" y="1173"/>
                  </a:lnTo>
                  <a:lnTo>
                    <a:pt x="282" y="1171"/>
                  </a:lnTo>
                  <a:lnTo>
                    <a:pt x="275" y="1166"/>
                  </a:lnTo>
                  <a:lnTo>
                    <a:pt x="275" y="1166"/>
                  </a:lnTo>
                  <a:lnTo>
                    <a:pt x="268" y="1163"/>
                  </a:lnTo>
                  <a:lnTo>
                    <a:pt x="263" y="1156"/>
                  </a:lnTo>
                  <a:lnTo>
                    <a:pt x="260" y="1149"/>
                  </a:lnTo>
                  <a:lnTo>
                    <a:pt x="256" y="1142"/>
                  </a:lnTo>
                  <a:lnTo>
                    <a:pt x="251" y="1124"/>
                  </a:lnTo>
                  <a:lnTo>
                    <a:pt x="247" y="1106"/>
                  </a:lnTo>
                  <a:lnTo>
                    <a:pt x="244" y="1087"/>
                  </a:lnTo>
                  <a:lnTo>
                    <a:pt x="240" y="1070"/>
                  </a:lnTo>
                  <a:lnTo>
                    <a:pt x="233" y="1054"/>
                  </a:lnTo>
                  <a:lnTo>
                    <a:pt x="228" y="1047"/>
                  </a:lnTo>
                  <a:lnTo>
                    <a:pt x="223" y="1041"/>
                  </a:lnTo>
                  <a:lnTo>
                    <a:pt x="223" y="1041"/>
                  </a:lnTo>
                  <a:lnTo>
                    <a:pt x="217" y="1036"/>
                  </a:lnTo>
                  <a:lnTo>
                    <a:pt x="210" y="1031"/>
                  </a:lnTo>
                  <a:lnTo>
                    <a:pt x="195" y="1024"/>
                  </a:lnTo>
                  <a:lnTo>
                    <a:pt x="177" y="1020"/>
                  </a:lnTo>
                  <a:lnTo>
                    <a:pt x="158" y="1017"/>
                  </a:lnTo>
                  <a:lnTo>
                    <a:pt x="140" y="1013"/>
                  </a:lnTo>
                  <a:lnTo>
                    <a:pt x="123" y="1008"/>
                  </a:lnTo>
                  <a:lnTo>
                    <a:pt x="116" y="1005"/>
                  </a:lnTo>
                  <a:lnTo>
                    <a:pt x="108" y="1001"/>
                  </a:lnTo>
                  <a:lnTo>
                    <a:pt x="101" y="996"/>
                  </a:lnTo>
                  <a:lnTo>
                    <a:pt x="96" y="989"/>
                  </a:lnTo>
                  <a:lnTo>
                    <a:pt x="96" y="989"/>
                  </a:lnTo>
                  <a:lnTo>
                    <a:pt x="93" y="982"/>
                  </a:lnTo>
                  <a:lnTo>
                    <a:pt x="91" y="975"/>
                  </a:lnTo>
                  <a:lnTo>
                    <a:pt x="89" y="968"/>
                  </a:lnTo>
                  <a:lnTo>
                    <a:pt x="89" y="959"/>
                  </a:lnTo>
                  <a:lnTo>
                    <a:pt x="91" y="941"/>
                  </a:lnTo>
                  <a:lnTo>
                    <a:pt x="94" y="922"/>
                  </a:lnTo>
                  <a:lnTo>
                    <a:pt x="100" y="904"/>
                  </a:lnTo>
                  <a:lnTo>
                    <a:pt x="101" y="885"/>
                  </a:lnTo>
                  <a:lnTo>
                    <a:pt x="101" y="869"/>
                  </a:lnTo>
                  <a:lnTo>
                    <a:pt x="100" y="860"/>
                  </a:lnTo>
                  <a:lnTo>
                    <a:pt x="98" y="853"/>
                  </a:lnTo>
                  <a:lnTo>
                    <a:pt x="98" y="853"/>
                  </a:lnTo>
                  <a:lnTo>
                    <a:pt x="94" y="846"/>
                  </a:lnTo>
                  <a:lnTo>
                    <a:pt x="89" y="839"/>
                  </a:lnTo>
                  <a:lnTo>
                    <a:pt x="77" y="827"/>
                  </a:lnTo>
                  <a:lnTo>
                    <a:pt x="63" y="817"/>
                  </a:lnTo>
                  <a:lnTo>
                    <a:pt x="47" y="806"/>
                  </a:lnTo>
                  <a:lnTo>
                    <a:pt x="31" y="795"/>
                  </a:lnTo>
                  <a:lnTo>
                    <a:pt x="17" y="785"/>
                  </a:lnTo>
                  <a:lnTo>
                    <a:pt x="12" y="778"/>
                  </a:lnTo>
                  <a:lnTo>
                    <a:pt x="7" y="771"/>
                  </a:lnTo>
                  <a:lnTo>
                    <a:pt x="3" y="764"/>
                  </a:lnTo>
                  <a:lnTo>
                    <a:pt x="1" y="757"/>
                  </a:lnTo>
                  <a:lnTo>
                    <a:pt x="1" y="757"/>
                  </a:lnTo>
                  <a:lnTo>
                    <a:pt x="0" y="750"/>
                  </a:lnTo>
                  <a:lnTo>
                    <a:pt x="1" y="741"/>
                  </a:lnTo>
                  <a:lnTo>
                    <a:pt x="3" y="734"/>
                  </a:lnTo>
                  <a:lnTo>
                    <a:pt x="7" y="725"/>
                  </a:lnTo>
                  <a:lnTo>
                    <a:pt x="14" y="709"/>
                  </a:lnTo>
                  <a:lnTo>
                    <a:pt x="24" y="695"/>
                  </a:lnTo>
                  <a:lnTo>
                    <a:pt x="36" y="680"/>
                  </a:lnTo>
                  <a:lnTo>
                    <a:pt x="45" y="664"/>
                  </a:lnTo>
                  <a:lnTo>
                    <a:pt x="50" y="648"/>
                  </a:lnTo>
                  <a:lnTo>
                    <a:pt x="52" y="639"/>
                  </a:lnTo>
                  <a:lnTo>
                    <a:pt x="52" y="632"/>
                  </a:lnTo>
                  <a:lnTo>
                    <a:pt x="52" y="632"/>
                  </a:lnTo>
                  <a:lnTo>
                    <a:pt x="52" y="623"/>
                  </a:lnTo>
                  <a:lnTo>
                    <a:pt x="50" y="616"/>
                  </a:lnTo>
                  <a:lnTo>
                    <a:pt x="45" y="600"/>
                  </a:lnTo>
                  <a:lnTo>
                    <a:pt x="36" y="585"/>
                  </a:lnTo>
                  <a:lnTo>
                    <a:pt x="24" y="569"/>
                  </a:lnTo>
                  <a:lnTo>
                    <a:pt x="14" y="553"/>
                  </a:lnTo>
                  <a:lnTo>
                    <a:pt x="7" y="537"/>
                  </a:lnTo>
                  <a:lnTo>
                    <a:pt x="3" y="530"/>
                  </a:lnTo>
                  <a:lnTo>
                    <a:pt x="1" y="521"/>
                  </a:lnTo>
                  <a:lnTo>
                    <a:pt x="0" y="514"/>
                  </a:lnTo>
                  <a:lnTo>
                    <a:pt x="1" y="506"/>
                  </a:lnTo>
                  <a:lnTo>
                    <a:pt x="1" y="506"/>
                  </a:lnTo>
                  <a:lnTo>
                    <a:pt x="3" y="499"/>
                  </a:lnTo>
                  <a:lnTo>
                    <a:pt x="7" y="492"/>
                  </a:lnTo>
                  <a:lnTo>
                    <a:pt x="12" y="485"/>
                  </a:lnTo>
                  <a:lnTo>
                    <a:pt x="17" y="479"/>
                  </a:lnTo>
                  <a:lnTo>
                    <a:pt x="31" y="467"/>
                  </a:lnTo>
                  <a:lnTo>
                    <a:pt x="47" y="456"/>
                  </a:lnTo>
                  <a:lnTo>
                    <a:pt x="63" y="448"/>
                  </a:lnTo>
                  <a:lnTo>
                    <a:pt x="77" y="435"/>
                  </a:lnTo>
                  <a:lnTo>
                    <a:pt x="89" y="423"/>
                  </a:lnTo>
                  <a:lnTo>
                    <a:pt x="94" y="418"/>
                  </a:lnTo>
                  <a:lnTo>
                    <a:pt x="98" y="409"/>
                  </a:lnTo>
                  <a:lnTo>
                    <a:pt x="98" y="409"/>
                  </a:lnTo>
                  <a:lnTo>
                    <a:pt x="100" y="402"/>
                  </a:lnTo>
                  <a:lnTo>
                    <a:pt x="101" y="395"/>
                  </a:lnTo>
                  <a:lnTo>
                    <a:pt x="101" y="377"/>
                  </a:lnTo>
                  <a:lnTo>
                    <a:pt x="100" y="360"/>
                  </a:lnTo>
                  <a:lnTo>
                    <a:pt x="94" y="340"/>
                  </a:lnTo>
                  <a:lnTo>
                    <a:pt x="91" y="323"/>
                  </a:lnTo>
                  <a:lnTo>
                    <a:pt x="89" y="305"/>
                  </a:lnTo>
                  <a:lnTo>
                    <a:pt x="89" y="297"/>
                  </a:lnTo>
                  <a:lnTo>
                    <a:pt x="91" y="288"/>
                  </a:lnTo>
                  <a:lnTo>
                    <a:pt x="93" y="281"/>
                  </a:lnTo>
                  <a:lnTo>
                    <a:pt x="96" y="274"/>
                  </a:lnTo>
                  <a:lnTo>
                    <a:pt x="96" y="274"/>
                  </a:lnTo>
                  <a:lnTo>
                    <a:pt x="101" y="267"/>
                  </a:lnTo>
                  <a:lnTo>
                    <a:pt x="108" y="263"/>
                  </a:lnTo>
                  <a:lnTo>
                    <a:pt x="116" y="258"/>
                  </a:lnTo>
                  <a:lnTo>
                    <a:pt x="123" y="254"/>
                  </a:lnTo>
                  <a:lnTo>
                    <a:pt x="140" y="251"/>
                  </a:lnTo>
                  <a:lnTo>
                    <a:pt x="158" y="246"/>
                  </a:lnTo>
                  <a:lnTo>
                    <a:pt x="177" y="242"/>
                  </a:lnTo>
                  <a:lnTo>
                    <a:pt x="195" y="239"/>
                  </a:lnTo>
                  <a:lnTo>
                    <a:pt x="210" y="232"/>
                  </a:lnTo>
                  <a:lnTo>
                    <a:pt x="217" y="228"/>
                  </a:lnTo>
                  <a:lnTo>
                    <a:pt x="223" y="221"/>
                  </a:lnTo>
                  <a:lnTo>
                    <a:pt x="223" y="221"/>
                  </a:lnTo>
                  <a:lnTo>
                    <a:pt x="228" y="216"/>
                  </a:lnTo>
                  <a:lnTo>
                    <a:pt x="233" y="209"/>
                  </a:lnTo>
                  <a:lnTo>
                    <a:pt x="238" y="193"/>
                  </a:lnTo>
                  <a:lnTo>
                    <a:pt x="244" y="175"/>
                  </a:lnTo>
                  <a:lnTo>
                    <a:pt x="247" y="158"/>
                  </a:lnTo>
                  <a:lnTo>
                    <a:pt x="251" y="138"/>
                  </a:lnTo>
                  <a:lnTo>
                    <a:pt x="256" y="121"/>
                  </a:lnTo>
                  <a:lnTo>
                    <a:pt x="260" y="114"/>
                  </a:lnTo>
                  <a:lnTo>
                    <a:pt x="263" y="107"/>
                  </a:lnTo>
                  <a:lnTo>
                    <a:pt x="268" y="102"/>
                  </a:lnTo>
                  <a:lnTo>
                    <a:pt x="275" y="96"/>
                  </a:lnTo>
                  <a:lnTo>
                    <a:pt x="275" y="96"/>
                  </a:lnTo>
                  <a:lnTo>
                    <a:pt x="282" y="93"/>
                  </a:lnTo>
                  <a:lnTo>
                    <a:pt x="289" y="89"/>
                  </a:lnTo>
                  <a:lnTo>
                    <a:pt x="296" y="89"/>
                  </a:lnTo>
                  <a:lnTo>
                    <a:pt x="305" y="89"/>
                  </a:lnTo>
                  <a:lnTo>
                    <a:pt x="323" y="91"/>
                  </a:lnTo>
                  <a:lnTo>
                    <a:pt x="342" y="95"/>
                  </a:lnTo>
                  <a:lnTo>
                    <a:pt x="360" y="98"/>
                  </a:lnTo>
                  <a:lnTo>
                    <a:pt x="379" y="102"/>
                  </a:lnTo>
                  <a:lnTo>
                    <a:pt x="395" y="100"/>
                  </a:lnTo>
                  <a:lnTo>
                    <a:pt x="404" y="100"/>
                  </a:lnTo>
                  <a:lnTo>
                    <a:pt x="411" y="96"/>
                  </a:lnTo>
                  <a:lnTo>
                    <a:pt x="411" y="96"/>
                  </a:lnTo>
                  <a:lnTo>
                    <a:pt x="418" y="93"/>
                  </a:lnTo>
                  <a:lnTo>
                    <a:pt x="425" y="89"/>
                  </a:lnTo>
                  <a:lnTo>
                    <a:pt x="437" y="77"/>
                  </a:lnTo>
                  <a:lnTo>
                    <a:pt x="448" y="61"/>
                  </a:lnTo>
                  <a:lnTo>
                    <a:pt x="458" y="45"/>
                  </a:lnTo>
                  <a:lnTo>
                    <a:pt x="469" y="31"/>
                  </a:lnTo>
                  <a:lnTo>
                    <a:pt x="479" y="17"/>
                  </a:lnTo>
                  <a:lnTo>
                    <a:pt x="486" y="10"/>
                  </a:lnTo>
                  <a:lnTo>
                    <a:pt x="491" y="5"/>
                  </a:lnTo>
                  <a:lnTo>
                    <a:pt x="498" y="1"/>
                  </a:lnTo>
                  <a:lnTo>
                    <a:pt x="507" y="0"/>
                  </a:lnTo>
                  <a:lnTo>
                    <a:pt x="507" y="0"/>
                  </a:lnTo>
                  <a:lnTo>
                    <a:pt x="514" y="0"/>
                  </a:lnTo>
                  <a:lnTo>
                    <a:pt x="523" y="0"/>
                  </a:lnTo>
                  <a:lnTo>
                    <a:pt x="530" y="1"/>
                  </a:lnTo>
                  <a:lnTo>
                    <a:pt x="539" y="5"/>
                  </a:lnTo>
                  <a:lnTo>
                    <a:pt x="553" y="14"/>
                  </a:lnTo>
                  <a:lnTo>
                    <a:pt x="569" y="24"/>
                  </a:lnTo>
                  <a:lnTo>
                    <a:pt x="585" y="35"/>
                  </a:lnTo>
                  <a:lnTo>
                    <a:pt x="600" y="44"/>
                  </a:lnTo>
                  <a:lnTo>
                    <a:pt x="616" y="51"/>
                  </a:lnTo>
                  <a:lnTo>
                    <a:pt x="625" y="52"/>
                  </a:lnTo>
                  <a:lnTo>
                    <a:pt x="632" y="52"/>
                  </a:lnTo>
                  <a:lnTo>
                    <a:pt x="632" y="52"/>
                  </a:lnTo>
                  <a:close/>
                  <a:moveTo>
                    <a:pt x="804" y="219"/>
                  </a:moveTo>
                  <a:lnTo>
                    <a:pt x="804" y="219"/>
                  </a:lnTo>
                  <a:lnTo>
                    <a:pt x="776" y="209"/>
                  </a:lnTo>
                  <a:lnTo>
                    <a:pt x="748" y="200"/>
                  </a:lnTo>
                  <a:lnTo>
                    <a:pt x="720" y="193"/>
                  </a:lnTo>
                  <a:lnTo>
                    <a:pt x="693" y="188"/>
                  </a:lnTo>
                  <a:lnTo>
                    <a:pt x="665" y="186"/>
                  </a:lnTo>
                  <a:lnTo>
                    <a:pt x="637" y="184"/>
                  </a:lnTo>
                  <a:lnTo>
                    <a:pt x="611" y="184"/>
                  </a:lnTo>
                  <a:lnTo>
                    <a:pt x="585" y="188"/>
                  </a:lnTo>
                  <a:lnTo>
                    <a:pt x="556" y="191"/>
                  </a:lnTo>
                  <a:lnTo>
                    <a:pt x="530" y="196"/>
                  </a:lnTo>
                  <a:lnTo>
                    <a:pt x="506" y="203"/>
                  </a:lnTo>
                  <a:lnTo>
                    <a:pt x="479" y="212"/>
                  </a:lnTo>
                  <a:lnTo>
                    <a:pt x="455" y="221"/>
                  </a:lnTo>
                  <a:lnTo>
                    <a:pt x="432" y="233"/>
                  </a:lnTo>
                  <a:lnTo>
                    <a:pt x="407" y="246"/>
                  </a:lnTo>
                  <a:lnTo>
                    <a:pt x="386" y="260"/>
                  </a:lnTo>
                  <a:lnTo>
                    <a:pt x="363" y="274"/>
                  </a:lnTo>
                  <a:lnTo>
                    <a:pt x="344" y="291"/>
                  </a:lnTo>
                  <a:lnTo>
                    <a:pt x="323" y="309"/>
                  </a:lnTo>
                  <a:lnTo>
                    <a:pt x="305" y="328"/>
                  </a:lnTo>
                  <a:lnTo>
                    <a:pt x="288" y="348"/>
                  </a:lnTo>
                  <a:lnTo>
                    <a:pt x="270" y="369"/>
                  </a:lnTo>
                  <a:lnTo>
                    <a:pt x="256" y="391"/>
                  </a:lnTo>
                  <a:lnTo>
                    <a:pt x="242" y="414"/>
                  </a:lnTo>
                  <a:lnTo>
                    <a:pt x="230" y="437"/>
                  </a:lnTo>
                  <a:lnTo>
                    <a:pt x="217" y="462"/>
                  </a:lnTo>
                  <a:lnTo>
                    <a:pt x="209" y="488"/>
                  </a:lnTo>
                  <a:lnTo>
                    <a:pt x="200" y="514"/>
                  </a:lnTo>
                  <a:lnTo>
                    <a:pt x="195" y="543"/>
                  </a:lnTo>
                  <a:lnTo>
                    <a:pt x="189" y="571"/>
                  </a:lnTo>
                  <a:lnTo>
                    <a:pt x="186" y="599"/>
                  </a:lnTo>
                  <a:lnTo>
                    <a:pt x="186" y="629"/>
                  </a:lnTo>
                  <a:lnTo>
                    <a:pt x="186" y="629"/>
                  </a:lnTo>
                  <a:lnTo>
                    <a:pt x="186" y="658"/>
                  </a:lnTo>
                  <a:lnTo>
                    <a:pt x="189" y="687"/>
                  </a:lnTo>
                  <a:lnTo>
                    <a:pt x="193" y="715"/>
                  </a:lnTo>
                  <a:lnTo>
                    <a:pt x="200" y="743"/>
                  </a:lnTo>
                  <a:lnTo>
                    <a:pt x="207" y="769"/>
                  </a:lnTo>
                  <a:lnTo>
                    <a:pt x="216" y="795"/>
                  </a:lnTo>
                  <a:lnTo>
                    <a:pt x="226" y="820"/>
                  </a:lnTo>
                  <a:lnTo>
                    <a:pt x="238" y="845"/>
                  </a:lnTo>
                  <a:lnTo>
                    <a:pt x="253" y="868"/>
                  </a:lnTo>
                  <a:lnTo>
                    <a:pt x="268" y="890"/>
                  </a:lnTo>
                  <a:lnTo>
                    <a:pt x="284" y="911"/>
                  </a:lnTo>
                  <a:lnTo>
                    <a:pt x="302" y="933"/>
                  </a:lnTo>
                  <a:lnTo>
                    <a:pt x="321" y="952"/>
                  </a:lnTo>
                  <a:lnTo>
                    <a:pt x="340" y="969"/>
                  </a:lnTo>
                  <a:lnTo>
                    <a:pt x="361" y="987"/>
                  </a:lnTo>
                  <a:lnTo>
                    <a:pt x="383" y="1001"/>
                  </a:lnTo>
                  <a:lnTo>
                    <a:pt x="405" y="1017"/>
                  </a:lnTo>
                  <a:lnTo>
                    <a:pt x="428" y="1029"/>
                  </a:lnTo>
                  <a:lnTo>
                    <a:pt x="453" y="1040"/>
                  </a:lnTo>
                  <a:lnTo>
                    <a:pt x="477" y="1050"/>
                  </a:lnTo>
                  <a:lnTo>
                    <a:pt x="502" y="1059"/>
                  </a:lnTo>
                  <a:lnTo>
                    <a:pt x="528" y="1066"/>
                  </a:lnTo>
                  <a:lnTo>
                    <a:pt x="555" y="1071"/>
                  </a:lnTo>
                  <a:lnTo>
                    <a:pt x="581" y="1077"/>
                  </a:lnTo>
                  <a:lnTo>
                    <a:pt x="609" y="1078"/>
                  </a:lnTo>
                  <a:lnTo>
                    <a:pt x="636" y="1078"/>
                  </a:lnTo>
                  <a:lnTo>
                    <a:pt x="664" y="1078"/>
                  </a:lnTo>
                  <a:lnTo>
                    <a:pt x="692" y="1075"/>
                  </a:lnTo>
                  <a:lnTo>
                    <a:pt x="720" y="1070"/>
                  </a:lnTo>
                  <a:lnTo>
                    <a:pt x="748" y="1064"/>
                  </a:lnTo>
                  <a:lnTo>
                    <a:pt x="776" y="1055"/>
                  </a:lnTo>
                  <a:lnTo>
                    <a:pt x="804" y="1045"/>
                  </a:lnTo>
                  <a:lnTo>
                    <a:pt x="804" y="1045"/>
                  </a:lnTo>
                  <a:lnTo>
                    <a:pt x="831" y="1033"/>
                  </a:lnTo>
                  <a:lnTo>
                    <a:pt x="857" y="1019"/>
                  </a:lnTo>
                  <a:lnTo>
                    <a:pt x="881" y="1003"/>
                  </a:lnTo>
                  <a:lnTo>
                    <a:pt x="904" y="987"/>
                  </a:lnTo>
                  <a:lnTo>
                    <a:pt x="925" y="969"/>
                  </a:lnTo>
                  <a:lnTo>
                    <a:pt x="946" y="950"/>
                  </a:lnTo>
                  <a:lnTo>
                    <a:pt x="966" y="931"/>
                  </a:lnTo>
                  <a:lnTo>
                    <a:pt x="983" y="910"/>
                  </a:lnTo>
                  <a:lnTo>
                    <a:pt x="999" y="889"/>
                  </a:lnTo>
                  <a:lnTo>
                    <a:pt x="1013" y="866"/>
                  </a:lnTo>
                  <a:lnTo>
                    <a:pt x="1027" y="843"/>
                  </a:lnTo>
                  <a:lnTo>
                    <a:pt x="1038" y="818"/>
                  </a:lnTo>
                  <a:lnTo>
                    <a:pt x="1048" y="794"/>
                  </a:lnTo>
                  <a:lnTo>
                    <a:pt x="1057" y="769"/>
                  </a:lnTo>
                  <a:lnTo>
                    <a:pt x="1066" y="743"/>
                  </a:lnTo>
                  <a:lnTo>
                    <a:pt x="1071" y="716"/>
                  </a:lnTo>
                  <a:lnTo>
                    <a:pt x="1075" y="690"/>
                  </a:lnTo>
                  <a:lnTo>
                    <a:pt x="1078" y="664"/>
                  </a:lnTo>
                  <a:lnTo>
                    <a:pt x="1080" y="637"/>
                  </a:lnTo>
                  <a:lnTo>
                    <a:pt x="1078" y="611"/>
                  </a:lnTo>
                  <a:lnTo>
                    <a:pt x="1076" y="583"/>
                  </a:lnTo>
                  <a:lnTo>
                    <a:pt x="1073" y="557"/>
                  </a:lnTo>
                  <a:lnTo>
                    <a:pt x="1068" y="530"/>
                  </a:lnTo>
                  <a:lnTo>
                    <a:pt x="1061" y="504"/>
                  </a:lnTo>
                  <a:lnTo>
                    <a:pt x="1054" y="479"/>
                  </a:lnTo>
                  <a:lnTo>
                    <a:pt x="1043" y="453"/>
                  </a:lnTo>
                  <a:lnTo>
                    <a:pt x="1031" y="428"/>
                  </a:lnTo>
                  <a:lnTo>
                    <a:pt x="1017" y="404"/>
                  </a:lnTo>
                  <a:lnTo>
                    <a:pt x="1003" y="379"/>
                  </a:lnTo>
                  <a:lnTo>
                    <a:pt x="985" y="356"/>
                  </a:lnTo>
                  <a:lnTo>
                    <a:pt x="968" y="335"/>
                  </a:lnTo>
                  <a:lnTo>
                    <a:pt x="946" y="312"/>
                  </a:lnTo>
                  <a:lnTo>
                    <a:pt x="946" y="312"/>
                  </a:lnTo>
                  <a:lnTo>
                    <a:pt x="931" y="298"/>
                  </a:lnTo>
                  <a:lnTo>
                    <a:pt x="915" y="284"/>
                  </a:lnTo>
                  <a:lnTo>
                    <a:pt x="880" y="258"/>
                  </a:lnTo>
                  <a:lnTo>
                    <a:pt x="843" y="237"/>
                  </a:lnTo>
                  <a:lnTo>
                    <a:pt x="804" y="219"/>
                  </a:lnTo>
                  <a:lnTo>
                    <a:pt x="804" y="219"/>
                  </a:lnTo>
                  <a:close/>
                  <a:moveTo>
                    <a:pt x="632" y="265"/>
                  </a:moveTo>
                  <a:lnTo>
                    <a:pt x="632" y="265"/>
                  </a:lnTo>
                  <a:lnTo>
                    <a:pt x="671" y="267"/>
                  </a:lnTo>
                  <a:lnTo>
                    <a:pt x="706" y="272"/>
                  </a:lnTo>
                  <a:lnTo>
                    <a:pt x="741" y="281"/>
                  </a:lnTo>
                  <a:lnTo>
                    <a:pt x="774" y="293"/>
                  </a:lnTo>
                  <a:lnTo>
                    <a:pt x="808" y="309"/>
                  </a:lnTo>
                  <a:lnTo>
                    <a:pt x="838" y="328"/>
                  </a:lnTo>
                  <a:lnTo>
                    <a:pt x="866" y="349"/>
                  </a:lnTo>
                  <a:lnTo>
                    <a:pt x="892" y="372"/>
                  </a:lnTo>
                  <a:lnTo>
                    <a:pt x="915" y="398"/>
                  </a:lnTo>
                  <a:lnTo>
                    <a:pt x="936" y="427"/>
                  </a:lnTo>
                  <a:lnTo>
                    <a:pt x="955" y="456"/>
                  </a:lnTo>
                  <a:lnTo>
                    <a:pt x="971" y="488"/>
                  </a:lnTo>
                  <a:lnTo>
                    <a:pt x="983" y="523"/>
                  </a:lnTo>
                  <a:lnTo>
                    <a:pt x="992" y="558"/>
                  </a:lnTo>
                  <a:lnTo>
                    <a:pt x="997" y="593"/>
                  </a:lnTo>
                  <a:lnTo>
                    <a:pt x="999" y="632"/>
                  </a:lnTo>
                  <a:lnTo>
                    <a:pt x="999" y="632"/>
                  </a:lnTo>
                  <a:lnTo>
                    <a:pt x="997" y="669"/>
                  </a:lnTo>
                  <a:lnTo>
                    <a:pt x="992" y="706"/>
                  </a:lnTo>
                  <a:lnTo>
                    <a:pt x="983" y="741"/>
                  </a:lnTo>
                  <a:lnTo>
                    <a:pt x="971" y="774"/>
                  </a:lnTo>
                  <a:lnTo>
                    <a:pt x="955" y="806"/>
                  </a:lnTo>
                  <a:lnTo>
                    <a:pt x="936" y="836"/>
                  </a:lnTo>
                  <a:lnTo>
                    <a:pt x="915" y="864"/>
                  </a:lnTo>
                  <a:lnTo>
                    <a:pt x="892" y="890"/>
                  </a:lnTo>
                  <a:lnTo>
                    <a:pt x="866" y="915"/>
                  </a:lnTo>
                  <a:lnTo>
                    <a:pt x="838" y="936"/>
                  </a:lnTo>
                  <a:lnTo>
                    <a:pt x="808" y="954"/>
                  </a:lnTo>
                  <a:lnTo>
                    <a:pt x="774" y="969"/>
                  </a:lnTo>
                  <a:lnTo>
                    <a:pt x="741" y="982"/>
                  </a:lnTo>
                  <a:lnTo>
                    <a:pt x="706" y="990"/>
                  </a:lnTo>
                  <a:lnTo>
                    <a:pt x="671" y="996"/>
                  </a:lnTo>
                  <a:lnTo>
                    <a:pt x="632" y="998"/>
                  </a:lnTo>
                  <a:lnTo>
                    <a:pt x="632" y="998"/>
                  </a:lnTo>
                  <a:lnTo>
                    <a:pt x="595" y="996"/>
                  </a:lnTo>
                  <a:lnTo>
                    <a:pt x="558" y="990"/>
                  </a:lnTo>
                  <a:lnTo>
                    <a:pt x="523" y="982"/>
                  </a:lnTo>
                  <a:lnTo>
                    <a:pt x="490" y="969"/>
                  </a:lnTo>
                  <a:lnTo>
                    <a:pt x="458" y="954"/>
                  </a:lnTo>
                  <a:lnTo>
                    <a:pt x="428" y="936"/>
                  </a:lnTo>
                  <a:lnTo>
                    <a:pt x="398" y="915"/>
                  </a:lnTo>
                  <a:lnTo>
                    <a:pt x="374" y="890"/>
                  </a:lnTo>
                  <a:lnTo>
                    <a:pt x="349" y="864"/>
                  </a:lnTo>
                  <a:lnTo>
                    <a:pt x="328" y="836"/>
                  </a:lnTo>
                  <a:lnTo>
                    <a:pt x="311" y="806"/>
                  </a:lnTo>
                  <a:lnTo>
                    <a:pt x="295" y="774"/>
                  </a:lnTo>
                  <a:lnTo>
                    <a:pt x="282" y="741"/>
                  </a:lnTo>
                  <a:lnTo>
                    <a:pt x="274" y="706"/>
                  </a:lnTo>
                  <a:lnTo>
                    <a:pt x="268" y="669"/>
                  </a:lnTo>
                  <a:lnTo>
                    <a:pt x="267" y="632"/>
                  </a:lnTo>
                  <a:lnTo>
                    <a:pt x="267" y="632"/>
                  </a:lnTo>
                  <a:lnTo>
                    <a:pt x="268" y="593"/>
                  </a:lnTo>
                  <a:lnTo>
                    <a:pt x="274" y="558"/>
                  </a:lnTo>
                  <a:lnTo>
                    <a:pt x="282" y="523"/>
                  </a:lnTo>
                  <a:lnTo>
                    <a:pt x="295" y="488"/>
                  </a:lnTo>
                  <a:lnTo>
                    <a:pt x="311" y="456"/>
                  </a:lnTo>
                  <a:lnTo>
                    <a:pt x="328" y="427"/>
                  </a:lnTo>
                  <a:lnTo>
                    <a:pt x="349" y="398"/>
                  </a:lnTo>
                  <a:lnTo>
                    <a:pt x="374" y="372"/>
                  </a:lnTo>
                  <a:lnTo>
                    <a:pt x="398" y="349"/>
                  </a:lnTo>
                  <a:lnTo>
                    <a:pt x="428" y="328"/>
                  </a:lnTo>
                  <a:lnTo>
                    <a:pt x="458" y="309"/>
                  </a:lnTo>
                  <a:lnTo>
                    <a:pt x="490" y="293"/>
                  </a:lnTo>
                  <a:lnTo>
                    <a:pt x="523" y="281"/>
                  </a:lnTo>
                  <a:lnTo>
                    <a:pt x="558" y="272"/>
                  </a:lnTo>
                  <a:lnTo>
                    <a:pt x="595" y="267"/>
                  </a:lnTo>
                  <a:lnTo>
                    <a:pt x="632" y="265"/>
                  </a:lnTo>
                  <a:lnTo>
                    <a:pt x="632" y="265"/>
                  </a:lnTo>
                  <a:close/>
                  <a:moveTo>
                    <a:pt x="657" y="376"/>
                  </a:moveTo>
                  <a:lnTo>
                    <a:pt x="720" y="511"/>
                  </a:lnTo>
                  <a:lnTo>
                    <a:pt x="867" y="528"/>
                  </a:lnTo>
                  <a:lnTo>
                    <a:pt x="867" y="528"/>
                  </a:lnTo>
                  <a:lnTo>
                    <a:pt x="876" y="530"/>
                  </a:lnTo>
                  <a:lnTo>
                    <a:pt x="881" y="534"/>
                  </a:lnTo>
                  <a:lnTo>
                    <a:pt x="887" y="539"/>
                  </a:lnTo>
                  <a:lnTo>
                    <a:pt x="890" y="546"/>
                  </a:lnTo>
                  <a:lnTo>
                    <a:pt x="890" y="546"/>
                  </a:lnTo>
                  <a:lnTo>
                    <a:pt x="892" y="555"/>
                  </a:lnTo>
                  <a:lnTo>
                    <a:pt x="890" y="562"/>
                  </a:lnTo>
                  <a:lnTo>
                    <a:pt x="889" y="569"/>
                  </a:lnTo>
                  <a:lnTo>
                    <a:pt x="883" y="574"/>
                  </a:lnTo>
                  <a:lnTo>
                    <a:pt x="773" y="676"/>
                  </a:lnTo>
                  <a:lnTo>
                    <a:pt x="802" y="824"/>
                  </a:lnTo>
                  <a:lnTo>
                    <a:pt x="802" y="824"/>
                  </a:lnTo>
                  <a:lnTo>
                    <a:pt x="802" y="831"/>
                  </a:lnTo>
                  <a:lnTo>
                    <a:pt x="801" y="838"/>
                  </a:lnTo>
                  <a:lnTo>
                    <a:pt x="797" y="845"/>
                  </a:lnTo>
                  <a:lnTo>
                    <a:pt x="792" y="850"/>
                  </a:lnTo>
                  <a:lnTo>
                    <a:pt x="792" y="850"/>
                  </a:lnTo>
                  <a:lnTo>
                    <a:pt x="785" y="853"/>
                  </a:lnTo>
                  <a:lnTo>
                    <a:pt x="778" y="855"/>
                  </a:lnTo>
                  <a:lnTo>
                    <a:pt x="771" y="853"/>
                  </a:lnTo>
                  <a:lnTo>
                    <a:pt x="764" y="852"/>
                  </a:lnTo>
                  <a:lnTo>
                    <a:pt x="632" y="778"/>
                  </a:lnTo>
                  <a:lnTo>
                    <a:pt x="502" y="852"/>
                  </a:lnTo>
                  <a:lnTo>
                    <a:pt x="502" y="852"/>
                  </a:lnTo>
                  <a:lnTo>
                    <a:pt x="495" y="853"/>
                  </a:lnTo>
                  <a:lnTo>
                    <a:pt x="488" y="855"/>
                  </a:lnTo>
                  <a:lnTo>
                    <a:pt x="479" y="853"/>
                  </a:lnTo>
                  <a:lnTo>
                    <a:pt x="472" y="850"/>
                  </a:lnTo>
                  <a:lnTo>
                    <a:pt x="472" y="850"/>
                  </a:lnTo>
                  <a:lnTo>
                    <a:pt x="467" y="845"/>
                  </a:lnTo>
                  <a:lnTo>
                    <a:pt x="463" y="838"/>
                  </a:lnTo>
                  <a:lnTo>
                    <a:pt x="462" y="831"/>
                  </a:lnTo>
                  <a:lnTo>
                    <a:pt x="462" y="824"/>
                  </a:lnTo>
                  <a:lnTo>
                    <a:pt x="491" y="676"/>
                  </a:lnTo>
                  <a:lnTo>
                    <a:pt x="383" y="574"/>
                  </a:lnTo>
                  <a:lnTo>
                    <a:pt x="383" y="574"/>
                  </a:lnTo>
                  <a:lnTo>
                    <a:pt x="377" y="569"/>
                  </a:lnTo>
                  <a:lnTo>
                    <a:pt x="374" y="562"/>
                  </a:lnTo>
                  <a:lnTo>
                    <a:pt x="374" y="555"/>
                  </a:lnTo>
                  <a:lnTo>
                    <a:pt x="374" y="546"/>
                  </a:lnTo>
                  <a:lnTo>
                    <a:pt x="374" y="546"/>
                  </a:lnTo>
                  <a:lnTo>
                    <a:pt x="377" y="539"/>
                  </a:lnTo>
                  <a:lnTo>
                    <a:pt x="383" y="534"/>
                  </a:lnTo>
                  <a:lnTo>
                    <a:pt x="390" y="530"/>
                  </a:lnTo>
                  <a:lnTo>
                    <a:pt x="397" y="528"/>
                  </a:lnTo>
                  <a:lnTo>
                    <a:pt x="546" y="511"/>
                  </a:lnTo>
                  <a:lnTo>
                    <a:pt x="607" y="376"/>
                  </a:lnTo>
                  <a:lnTo>
                    <a:pt x="607" y="376"/>
                  </a:lnTo>
                  <a:lnTo>
                    <a:pt x="613" y="369"/>
                  </a:lnTo>
                  <a:lnTo>
                    <a:pt x="618" y="363"/>
                  </a:lnTo>
                  <a:lnTo>
                    <a:pt x="625" y="360"/>
                  </a:lnTo>
                  <a:lnTo>
                    <a:pt x="632" y="360"/>
                  </a:lnTo>
                  <a:lnTo>
                    <a:pt x="632" y="360"/>
                  </a:lnTo>
                  <a:lnTo>
                    <a:pt x="641" y="360"/>
                  </a:lnTo>
                  <a:lnTo>
                    <a:pt x="648" y="363"/>
                  </a:lnTo>
                  <a:lnTo>
                    <a:pt x="653" y="369"/>
                  </a:lnTo>
                  <a:lnTo>
                    <a:pt x="657" y="376"/>
                  </a:lnTo>
                  <a:lnTo>
                    <a:pt x="657" y="376"/>
                  </a:lnTo>
                  <a:close/>
                </a:path>
              </a:pathLst>
            </a:custGeom>
            <a:solidFill>
              <a:srgbClr val="100964"/>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a:p>
          </p:txBody>
        </p:sp>
        <p:sp>
          <p:nvSpPr>
            <p:cNvPr id="107" name="Freeform 106"/>
            <p:cNvSpPr>
              <a:spLocks noEditPoints="1"/>
            </p:cNvSpPr>
            <p:nvPr/>
          </p:nvSpPr>
          <p:spPr bwMode="auto">
            <a:xfrm>
              <a:off x="6457547" y="705391"/>
              <a:ext cx="339036" cy="339036"/>
            </a:xfrm>
            <a:custGeom>
              <a:avLst/>
              <a:gdLst>
                <a:gd name="T0" fmla="*/ 810 w 1799"/>
                <a:gd name="T1" fmla="*/ 30 h 1799"/>
                <a:gd name="T2" fmla="*/ 746 w 1799"/>
                <a:gd name="T3" fmla="*/ 134 h 1799"/>
                <a:gd name="T4" fmla="*/ 764 w 1799"/>
                <a:gd name="T5" fmla="*/ 253 h 1799"/>
                <a:gd name="T6" fmla="*/ 857 w 1799"/>
                <a:gd name="T7" fmla="*/ 353 h 1799"/>
                <a:gd name="T8" fmla="*/ 964 w 1799"/>
                <a:gd name="T9" fmla="*/ 344 h 1799"/>
                <a:gd name="T10" fmla="*/ 1045 w 1799"/>
                <a:gd name="T11" fmla="*/ 230 h 1799"/>
                <a:gd name="T12" fmla="*/ 1047 w 1799"/>
                <a:gd name="T13" fmla="*/ 112 h 1799"/>
                <a:gd name="T14" fmla="*/ 971 w 1799"/>
                <a:gd name="T15" fmla="*/ 18 h 1799"/>
                <a:gd name="T16" fmla="*/ 1003 w 1799"/>
                <a:gd name="T17" fmla="*/ 430 h 1799"/>
                <a:gd name="T18" fmla="*/ 1154 w 1799"/>
                <a:gd name="T19" fmla="*/ 443 h 1799"/>
                <a:gd name="T20" fmla="*/ 1207 w 1799"/>
                <a:gd name="T21" fmla="*/ 495 h 1799"/>
                <a:gd name="T22" fmla="*/ 1221 w 1799"/>
                <a:gd name="T23" fmla="*/ 764 h 1799"/>
                <a:gd name="T24" fmla="*/ 604 w 1799"/>
                <a:gd name="T25" fmla="*/ 778 h 1799"/>
                <a:gd name="T26" fmla="*/ 566 w 1799"/>
                <a:gd name="T27" fmla="*/ 727 h 1799"/>
                <a:gd name="T28" fmla="*/ 606 w 1799"/>
                <a:gd name="T29" fmla="*/ 471 h 1799"/>
                <a:gd name="T30" fmla="*/ 778 w 1799"/>
                <a:gd name="T31" fmla="*/ 418 h 1799"/>
                <a:gd name="T32" fmla="*/ 318 w 1799"/>
                <a:gd name="T33" fmla="*/ 907 h 1799"/>
                <a:gd name="T34" fmla="*/ 214 w 1799"/>
                <a:gd name="T35" fmla="*/ 968 h 1799"/>
                <a:gd name="T36" fmla="*/ 181 w 1799"/>
                <a:gd name="T37" fmla="*/ 1072 h 1799"/>
                <a:gd name="T38" fmla="*/ 228 w 1799"/>
                <a:gd name="T39" fmla="*/ 1205 h 1799"/>
                <a:gd name="T40" fmla="*/ 339 w 1799"/>
                <a:gd name="T41" fmla="*/ 1268 h 1799"/>
                <a:gd name="T42" fmla="*/ 437 w 1799"/>
                <a:gd name="T43" fmla="*/ 1216 h 1799"/>
                <a:gd name="T44" fmla="*/ 492 w 1799"/>
                <a:gd name="T45" fmla="*/ 1084 h 1799"/>
                <a:gd name="T46" fmla="*/ 464 w 1799"/>
                <a:gd name="T47" fmla="*/ 975 h 1799"/>
                <a:gd name="T48" fmla="*/ 365 w 1799"/>
                <a:gd name="T49" fmla="*/ 908 h 1799"/>
                <a:gd name="T50" fmla="*/ 451 w 1799"/>
                <a:gd name="T51" fmla="*/ 1326 h 1799"/>
                <a:gd name="T52" fmla="*/ 623 w 1799"/>
                <a:gd name="T53" fmla="*/ 1369 h 1799"/>
                <a:gd name="T54" fmla="*/ 671 w 1799"/>
                <a:gd name="T55" fmla="*/ 1644 h 1799"/>
                <a:gd name="T56" fmla="*/ 652 w 1799"/>
                <a:gd name="T57" fmla="*/ 1787 h 1799"/>
                <a:gd name="T58" fmla="*/ 35 w 1799"/>
                <a:gd name="T59" fmla="*/ 1795 h 1799"/>
                <a:gd name="T60" fmla="*/ 2 w 1799"/>
                <a:gd name="T61" fmla="*/ 1716 h 1799"/>
                <a:gd name="T62" fmla="*/ 37 w 1799"/>
                <a:gd name="T63" fmla="*/ 1386 h 1799"/>
                <a:gd name="T64" fmla="*/ 205 w 1799"/>
                <a:gd name="T65" fmla="*/ 1325 h 1799"/>
                <a:gd name="T66" fmla="*/ 857 w 1799"/>
                <a:gd name="T67" fmla="*/ 907 h 1799"/>
                <a:gd name="T68" fmla="*/ 899 w 1799"/>
                <a:gd name="T69" fmla="*/ 864 h 1799"/>
                <a:gd name="T70" fmla="*/ 941 w 1799"/>
                <a:gd name="T71" fmla="*/ 898 h 1799"/>
                <a:gd name="T72" fmla="*/ 1122 w 1799"/>
                <a:gd name="T73" fmla="*/ 1202 h 1799"/>
                <a:gd name="T74" fmla="*/ 1101 w 1799"/>
                <a:gd name="T75" fmla="*/ 1251 h 1799"/>
                <a:gd name="T76" fmla="*/ 738 w 1799"/>
                <a:gd name="T77" fmla="*/ 1249 h 1799"/>
                <a:gd name="T78" fmla="*/ 680 w 1799"/>
                <a:gd name="T79" fmla="*/ 1233 h 1799"/>
                <a:gd name="T80" fmla="*/ 688 w 1799"/>
                <a:gd name="T81" fmla="*/ 1181 h 1799"/>
                <a:gd name="T82" fmla="*/ 1430 w 1799"/>
                <a:gd name="T83" fmla="*/ 910 h 1799"/>
                <a:gd name="T84" fmla="*/ 1333 w 1799"/>
                <a:gd name="T85" fmla="*/ 980 h 1799"/>
                <a:gd name="T86" fmla="*/ 1309 w 1799"/>
                <a:gd name="T87" fmla="*/ 1089 h 1799"/>
                <a:gd name="T88" fmla="*/ 1367 w 1799"/>
                <a:gd name="T89" fmla="*/ 1219 h 1799"/>
                <a:gd name="T90" fmla="*/ 1467 w 1799"/>
                <a:gd name="T91" fmla="*/ 1268 h 1799"/>
                <a:gd name="T92" fmla="*/ 1576 w 1799"/>
                <a:gd name="T93" fmla="*/ 1202 h 1799"/>
                <a:gd name="T94" fmla="*/ 1620 w 1799"/>
                <a:gd name="T95" fmla="*/ 1066 h 1799"/>
                <a:gd name="T96" fmla="*/ 1583 w 1799"/>
                <a:gd name="T97" fmla="*/ 963 h 1799"/>
                <a:gd name="T98" fmla="*/ 1477 w 1799"/>
                <a:gd name="T99" fmla="*/ 907 h 1799"/>
                <a:gd name="T100" fmla="*/ 1586 w 1799"/>
                <a:gd name="T101" fmla="*/ 1325 h 1799"/>
                <a:gd name="T102" fmla="*/ 1758 w 1799"/>
                <a:gd name="T103" fmla="*/ 1377 h 1799"/>
                <a:gd name="T104" fmla="*/ 1799 w 1799"/>
                <a:gd name="T105" fmla="*/ 1681 h 1799"/>
                <a:gd name="T106" fmla="*/ 1772 w 1799"/>
                <a:gd name="T107" fmla="*/ 1792 h 1799"/>
                <a:gd name="T108" fmla="*/ 1156 w 1799"/>
                <a:gd name="T109" fmla="*/ 1792 h 1799"/>
                <a:gd name="T110" fmla="*/ 1128 w 1799"/>
                <a:gd name="T111" fmla="*/ 1681 h 1799"/>
                <a:gd name="T112" fmla="*/ 1170 w 1799"/>
                <a:gd name="T113" fmla="*/ 1377 h 1799"/>
                <a:gd name="T114" fmla="*/ 1342 w 1799"/>
                <a:gd name="T115" fmla="*/ 1325 h 1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99" h="1799">
                  <a:moveTo>
                    <a:pt x="898" y="0"/>
                  </a:moveTo>
                  <a:lnTo>
                    <a:pt x="898" y="0"/>
                  </a:lnTo>
                  <a:lnTo>
                    <a:pt x="882" y="2"/>
                  </a:lnTo>
                  <a:lnTo>
                    <a:pt x="866" y="4"/>
                  </a:lnTo>
                  <a:lnTo>
                    <a:pt x="850" y="9"/>
                  </a:lnTo>
                  <a:lnTo>
                    <a:pt x="836" y="14"/>
                  </a:lnTo>
                  <a:lnTo>
                    <a:pt x="824" y="21"/>
                  </a:lnTo>
                  <a:lnTo>
                    <a:pt x="810" y="30"/>
                  </a:lnTo>
                  <a:lnTo>
                    <a:pt x="799" y="39"/>
                  </a:lnTo>
                  <a:lnTo>
                    <a:pt x="787" y="51"/>
                  </a:lnTo>
                  <a:lnTo>
                    <a:pt x="778" y="61"/>
                  </a:lnTo>
                  <a:lnTo>
                    <a:pt x="769" y="76"/>
                  </a:lnTo>
                  <a:lnTo>
                    <a:pt x="761" y="88"/>
                  </a:lnTo>
                  <a:lnTo>
                    <a:pt x="755" y="104"/>
                  </a:lnTo>
                  <a:lnTo>
                    <a:pt x="750" y="118"/>
                  </a:lnTo>
                  <a:lnTo>
                    <a:pt x="746" y="134"/>
                  </a:lnTo>
                  <a:lnTo>
                    <a:pt x="745" y="149"/>
                  </a:lnTo>
                  <a:lnTo>
                    <a:pt x="745" y="167"/>
                  </a:lnTo>
                  <a:lnTo>
                    <a:pt x="745" y="167"/>
                  </a:lnTo>
                  <a:lnTo>
                    <a:pt x="745" y="184"/>
                  </a:lnTo>
                  <a:lnTo>
                    <a:pt x="748" y="202"/>
                  </a:lnTo>
                  <a:lnTo>
                    <a:pt x="752" y="218"/>
                  </a:lnTo>
                  <a:lnTo>
                    <a:pt x="757" y="235"/>
                  </a:lnTo>
                  <a:lnTo>
                    <a:pt x="764" y="253"/>
                  </a:lnTo>
                  <a:lnTo>
                    <a:pt x="773" y="269"/>
                  </a:lnTo>
                  <a:lnTo>
                    <a:pt x="782" y="285"/>
                  </a:lnTo>
                  <a:lnTo>
                    <a:pt x="792" y="300"/>
                  </a:lnTo>
                  <a:lnTo>
                    <a:pt x="803" y="313"/>
                  </a:lnTo>
                  <a:lnTo>
                    <a:pt x="815" y="325"/>
                  </a:lnTo>
                  <a:lnTo>
                    <a:pt x="829" y="337"/>
                  </a:lnTo>
                  <a:lnTo>
                    <a:pt x="843" y="346"/>
                  </a:lnTo>
                  <a:lnTo>
                    <a:pt x="857" y="353"/>
                  </a:lnTo>
                  <a:lnTo>
                    <a:pt x="871" y="358"/>
                  </a:lnTo>
                  <a:lnTo>
                    <a:pt x="887" y="362"/>
                  </a:lnTo>
                  <a:lnTo>
                    <a:pt x="903" y="364"/>
                  </a:lnTo>
                  <a:lnTo>
                    <a:pt x="903" y="364"/>
                  </a:lnTo>
                  <a:lnTo>
                    <a:pt x="919" y="362"/>
                  </a:lnTo>
                  <a:lnTo>
                    <a:pt x="934" y="358"/>
                  </a:lnTo>
                  <a:lnTo>
                    <a:pt x="950" y="351"/>
                  </a:lnTo>
                  <a:lnTo>
                    <a:pt x="964" y="344"/>
                  </a:lnTo>
                  <a:lnTo>
                    <a:pt x="977" y="334"/>
                  </a:lnTo>
                  <a:lnTo>
                    <a:pt x="989" y="321"/>
                  </a:lnTo>
                  <a:lnTo>
                    <a:pt x="1001" y="309"/>
                  </a:lnTo>
                  <a:lnTo>
                    <a:pt x="1012" y="295"/>
                  </a:lnTo>
                  <a:lnTo>
                    <a:pt x="1022" y="279"/>
                  </a:lnTo>
                  <a:lnTo>
                    <a:pt x="1031" y="264"/>
                  </a:lnTo>
                  <a:lnTo>
                    <a:pt x="1038" y="248"/>
                  </a:lnTo>
                  <a:lnTo>
                    <a:pt x="1045" y="230"/>
                  </a:lnTo>
                  <a:lnTo>
                    <a:pt x="1049" y="213"/>
                  </a:lnTo>
                  <a:lnTo>
                    <a:pt x="1052" y="195"/>
                  </a:lnTo>
                  <a:lnTo>
                    <a:pt x="1056" y="177"/>
                  </a:lnTo>
                  <a:lnTo>
                    <a:pt x="1056" y="160"/>
                  </a:lnTo>
                  <a:lnTo>
                    <a:pt x="1056" y="160"/>
                  </a:lnTo>
                  <a:lnTo>
                    <a:pt x="1054" y="144"/>
                  </a:lnTo>
                  <a:lnTo>
                    <a:pt x="1052" y="128"/>
                  </a:lnTo>
                  <a:lnTo>
                    <a:pt x="1047" y="112"/>
                  </a:lnTo>
                  <a:lnTo>
                    <a:pt x="1042" y="97"/>
                  </a:lnTo>
                  <a:lnTo>
                    <a:pt x="1035" y="83"/>
                  </a:lnTo>
                  <a:lnTo>
                    <a:pt x="1028" y="70"/>
                  </a:lnTo>
                  <a:lnTo>
                    <a:pt x="1019" y="58"/>
                  </a:lnTo>
                  <a:lnTo>
                    <a:pt x="1008" y="46"/>
                  </a:lnTo>
                  <a:lnTo>
                    <a:pt x="996" y="35"/>
                  </a:lnTo>
                  <a:lnTo>
                    <a:pt x="984" y="26"/>
                  </a:lnTo>
                  <a:lnTo>
                    <a:pt x="971" y="18"/>
                  </a:lnTo>
                  <a:lnTo>
                    <a:pt x="957" y="12"/>
                  </a:lnTo>
                  <a:lnTo>
                    <a:pt x="943" y="7"/>
                  </a:lnTo>
                  <a:lnTo>
                    <a:pt x="927" y="4"/>
                  </a:lnTo>
                  <a:lnTo>
                    <a:pt x="913" y="0"/>
                  </a:lnTo>
                  <a:lnTo>
                    <a:pt x="898" y="0"/>
                  </a:lnTo>
                  <a:lnTo>
                    <a:pt x="898" y="0"/>
                  </a:lnTo>
                  <a:close/>
                  <a:moveTo>
                    <a:pt x="899" y="576"/>
                  </a:moveTo>
                  <a:lnTo>
                    <a:pt x="1003" y="430"/>
                  </a:lnTo>
                  <a:lnTo>
                    <a:pt x="1003" y="430"/>
                  </a:lnTo>
                  <a:lnTo>
                    <a:pt x="1008" y="425"/>
                  </a:lnTo>
                  <a:lnTo>
                    <a:pt x="1015" y="420"/>
                  </a:lnTo>
                  <a:lnTo>
                    <a:pt x="1022" y="418"/>
                  </a:lnTo>
                  <a:lnTo>
                    <a:pt x="1029" y="418"/>
                  </a:lnTo>
                  <a:lnTo>
                    <a:pt x="1140" y="439"/>
                  </a:lnTo>
                  <a:lnTo>
                    <a:pt x="1140" y="439"/>
                  </a:lnTo>
                  <a:lnTo>
                    <a:pt x="1154" y="443"/>
                  </a:lnTo>
                  <a:lnTo>
                    <a:pt x="1166" y="448"/>
                  </a:lnTo>
                  <a:lnTo>
                    <a:pt x="1177" y="455"/>
                  </a:lnTo>
                  <a:lnTo>
                    <a:pt x="1186" y="462"/>
                  </a:lnTo>
                  <a:lnTo>
                    <a:pt x="1194" y="471"/>
                  </a:lnTo>
                  <a:lnTo>
                    <a:pt x="1200" y="480"/>
                  </a:lnTo>
                  <a:lnTo>
                    <a:pt x="1203" y="488"/>
                  </a:lnTo>
                  <a:lnTo>
                    <a:pt x="1207" y="495"/>
                  </a:lnTo>
                  <a:lnTo>
                    <a:pt x="1207" y="495"/>
                  </a:lnTo>
                  <a:lnTo>
                    <a:pt x="1224" y="631"/>
                  </a:lnTo>
                  <a:lnTo>
                    <a:pt x="1230" y="682"/>
                  </a:lnTo>
                  <a:lnTo>
                    <a:pt x="1235" y="727"/>
                  </a:lnTo>
                  <a:lnTo>
                    <a:pt x="1235" y="727"/>
                  </a:lnTo>
                  <a:lnTo>
                    <a:pt x="1233" y="738"/>
                  </a:lnTo>
                  <a:lnTo>
                    <a:pt x="1231" y="747"/>
                  </a:lnTo>
                  <a:lnTo>
                    <a:pt x="1228" y="757"/>
                  </a:lnTo>
                  <a:lnTo>
                    <a:pt x="1221" y="764"/>
                  </a:lnTo>
                  <a:lnTo>
                    <a:pt x="1221" y="764"/>
                  </a:lnTo>
                  <a:lnTo>
                    <a:pt x="1214" y="771"/>
                  </a:lnTo>
                  <a:lnTo>
                    <a:pt x="1205" y="777"/>
                  </a:lnTo>
                  <a:lnTo>
                    <a:pt x="1194" y="778"/>
                  </a:lnTo>
                  <a:lnTo>
                    <a:pt x="1186" y="780"/>
                  </a:lnTo>
                  <a:lnTo>
                    <a:pt x="615" y="780"/>
                  </a:lnTo>
                  <a:lnTo>
                    <a:pt x="615" y="780"/>
                  </a:lnTo>
                  <a:lnTo>
                    <a:pt x="604" y="778"/>
                  </a:lnTo>
                  <a:lnTo>
                    <a:pt x="595" y="777"/>
                  </a:lnTo>
                  <a:lnTo>
                    <a:pt x="587" y="771"/>
                  </a:lnTo>
                  <a:lnTo>
                    <a:pt x="580" y="764"/>
                  </a:lnTo>
                  <a:lnTo>
                    <a:pt x="580" y="764"/>
                  </a:lnTo>
                  <a:lnTo>
                    <a:pt x="573" y="757"/>
                  </a:lnTo>
                  <a:lnTo>
                    <a:pt x="569" y="747"/>
                  </a:lnTo>
                  <a:lnTo>
                    <a:pt x="566" y="738"/>
                  </a:lnTo>
                  <a:lnTo>
                    <a:pt x="566" y="727"/>
                  </a:lnTo>
                  <a:lnTo>
                    <a:pt x="566" y="727"/>
                  </a:lnTo>
                  <a:lnTo>
                    <a:pt x="569" y="682"/>
                  </a:lnTo>
                  <a:lnTo>
                    <a:pt x="576" y="631"/>
                  </a:lnTo>
                  <a:lnTo>
                    <a:pt x="594" y="495"/>
                  </a:lnTo>
                  <a:lnTo>
                    <a:pt x="594" y="495"/>
                  </a:lnTo>
                  <a:lnTo>
                    <a:pt x="595" y="488"/>
                  </a:lnTo>
                  <a:lnTo>
                    <a:pt x="599" y="480"/>
                  </a:lnTo>
                  <a:lnTo>
                    <a:pt x="606" y="471"/>
                  </a:lnTo>
                  <a:lnTo>
                    <a:pt x="613" y="462"/>
                  </a:lnTo>
                  <a:lnTo>
                    <a:pt x="622" y="455"/>
                  </a:lnTo>
                  <a:lnTo>
                    <a:pt x="632" y="448"/>
                  </a:lnTo>
                  <a:lnTo>
                    <a:pt x="645" y="443"/>
                  </a:lnTo>
                  <a:lnTo>
                    <a:pt x="659" y="439"/>
                  </a:lnTo>
                  <a:lnTo>
                    <a:pt x="769" y="418"/>
                  </a:lnTo>
                  <a:lnTo>
                    <a:pt x="769" y="418"/>
                  </a:lnTo>
                  <a:lnTo>
                    <a:pt x="778" y="418"/>
                  </a:lnTo>
                  <a:lnTo>
                    <a:pt x="785" y="420"/>
                  </a:lnTo>
                  <a:lnTo>
                    <a:pt x="790" y="425"/>
                  </a:lnTo>
                  <a:lnTo>
                    <a:pt x="796" y="430"/>
                  </a:lnTo>
                  <a:lnTo>
                    <a:pt x="899" y="576"/>
                  </a:lnTo>
                  <a:lnTo>
                    <a:pt x="899" y="576"/>
                  </a:lnTo>
                  <a:close/>
                  <a:moveTo>
                    <a:pt x="334" y="907"/>
                  </a:moveTo>
                  <a:lnTo>
                    <a:pt x="334" y="907"/>
                  </a:lnTo>
                  <a:lnTo>
                    <a:pt x="318" y="907"/>
                  </a:lnTo>
                  <a:lnTo>
                    <a:pt x="302" y="910"/>
                  </a:lnTo>
                  <a:lnTo>
                    <a:pt x="286" y="914"/>
                  </a:lnTo>
                  <a:lnTo>
                    <a:pt x="272" y="921"/>
                  </a:lnTo>
                  <a:lnTo>
                    <a:pt x="260" y="928"/>
                  </a:lnTo>
                  <a:lnTo>
                    <a:pt x="246" y="935"/>
                  </a:lnTo>
                  <a:lnTo>
                    <a:pt x="235" y="945"/>
                  </a:lnTo>
                  <a:lnTo>
                    <a:pt x="223" y="956"/>
                  </a:lnTo>
                  <a:lnTo>
                    <a:pt x="214" y="968"/>
                  </a:lnTo>
                  <a:lnTo>
                    <a:pt x="205" y="980"/>
                  </a:lnTo>
                  <a:lnTo>
                    <a:pt x="198" y="994"/>
                  </a:lnTo>
                  <a:lnTo>
                    <a:pt x="191" y="1008"/>
                  </a:lnTo>
                  <a:lnTo>
                    <a:pt x="186" y="1024"/>
                  </a:lnTo>
                  <a:lnTo>
                    <a:pt x="183" y="1040"/>
                  </a:lnTo>
                  <a:lnTo>
                    <a:pt x="181" y="1056"/>
                  </a:lnTo>
                  <a:lnTo>
                    <a:pt x="181" y="1072"/>
                  </a:lnTo>
                  <a:lnTo>
                    <a:pt x="181" y="1072"/>
                  </a:lnTo>
                  <a:lnTo>
                    <a:pt x="181" y="1089"/>
                  </a:lnTo>
                  <a:lnTo>
                    <a:pt x="184" y="1107"/>
                  </a:lnTo>
                  <a:lnTo>
                    <a:pt x="188" y="1124"/>
                  </a:lnTo>
                  <a:lnTo>
                    <a:pt x="193" y="1142"/>
                  </a:lnTo>
                  <a:lnTo>
                    <a:pt x="200" y="1158"/>
                  </a:lnTo>
                  <a:lnTo>
                    <a:pt x="209" y="1175"/>
                  </a:lnTo>
                  <a:lnTo>
                    <a:pt x="218" y="1191"/>
                  </a:lnTo>
                  <a:lnTo>
                    <a:pt x="228" y="1205"/>
                  </a:lnTo>
                  <a:lnTo>
                    <a:pt x="239" y="1219"/>
                  </a:lnTo>
                  <a:lnTo>
                    <a:pt x="251" y="1232"/>
                  </a:lnTo>
                  <a:lnTo>
                    <a:pt x="265" y="1242"/>
                  </a:lnTo>
                  <a:lnTo>
                    <a:pt x="279" y="1253"/>
                  </a:lnTo>
                  <a:lnTo>
                    <a:pt x="293" y="1260"/>
                  </a:lnTo>
                  <a:lnTo>
                    <a:pt x="307" y="1265"/>
                  </a:lnTo>
                  <a:lnTo>
                    <a:pt x="323" y="1268"/>
                  </a:lnTo>
                  <a:lnTo>
                    <a:pt x="339" y="1268"/>
                  </a:lnTo>
                  <a:lnTo>
                    <a:pt x="339" y="1268"/>
                  </a:lnTo>
                  <a:lnTo>
                    <a:pt x="355" y="1268"/>
                  </a:lnTo>
                  <a:lnTo>
                    <a:pt x="370" y="1263"/>
                  </a:lnTo>
                  <a:lnTo>
                    <a:pt x="386" y="1258"/>
                  </a:lnTo>
                  <a:lnTo>
                    <a:pt x="400" y="1249"/>
                  </a:lnTo>
                  <a:lnTo>
                    <a:pt x="413" y="1240"/>
                  </a:lnTo>
                  <a:lnTo>
                    <a:pt x="427" y="1228"/>
                  </a:lnTo>
                  <a:lnTo>
                    <a:pt x="437" y="1216"/>
                  </a:lnTo>
                  <a:lnTo>
                    <a:pt x="448" y="1202"/>
                  </a:lnTo>
                  <a:lnTo>
                    <a:pt x="458" y="1186"/>
                  </a:lnTo>
                  <a:lnTo>
                    <a:pt x="467" y="1170"/>
                  </a:lnTo>
                  <a:lnTo>
                    <a:pt x="474" y="1152"/>
                  </a:lnTo>
                  <a:lnTo>
                    <a:pt x="481" y="1137"/>
                  </a:lnTo>
                  <a:lnTo>
                    <a:pt x="486" y="1119"/>
                  </a:lnTo>
                  <a:lnTo>
                    <a:pt x="490" y="1102"/>
                  </a:lnTo>
                  <a:lnTo>
                    <a:pt x="492" y="1084"/>
                  </a:lnTo>
                  <a:lnTo>
                    <a:pt x="492" y="1066"/>
                  </a:lnTo>
                  <a:lnTo>
                    <a:pt x="492" y="1066"/>
                  </a:lnTo>
                  <a:lnTo>
                    <a:pt x="490" y="1049"/>
                  </a:lnTo>
                  <a:lnTo>
                    <a:pt x="488" y="1033"/>
                  </a:lnTo>
                  <a:lnTo>
                    <a:pt x="485" y="1017"/>
                  </a:lnTo>
                  <a:lnTo>
                    <a:pt x="478" y="1003"/>
                  </a:lnTo>
                  <a:lnTo>
                    <a:pt x="471" y="989"/>
                  </a:lnTo>
                  <a:lnTo>
                    <a:pt x="464" y="975"/>
                  </a:lnTo>
                  <a:lnTo>
                    <a:pt x="455" y="963"/>
                  </a:lnTo>
                  <a:lnTo>
                    <a:pt x="444" y="952"/>
                  </a:lnTo>
                  <a:lnTo>
                    <a:pt x="432" y="942"/>
                  </a:lnTo>
                  <a:lnTo>
                    <a:pt x="421" y="931"/>
                  </a:lnTo>
                  <a:lnTo>
                    <a:pt x="407" y="924"/>
                  </a:lnTo>
                  <a:lnTo>
                    <a:pt x="393" y="917"/>
                  </a:lnTo>
                  <a:lnTo>
                    <a:pt x="379" y="912"/>
                  </a:lnTo>
                  <a:lnTo>
                    <a:pt x="365" y="908"/>
                  </a:lnTo>
                  <a:lnTo>
                    <a:pt x="349" y="907"/>
                  </a:lnTo>
                  <a:lnTo>
                    <a:pt x="334" y="907"/>
                  </a:lnTo>
                  <a:lnTo>
                    <a:pt x="334" y="907"/>
                  </a:lnTo>
                  <a:close/>
                  <a:moveTo>
                    <a:pt x="335" y="1481"/>
                  </a:moveTo>
                  <a:lnTo>
                    <a:pt x="439" y="1337"/>
                  </a:lnTo>
                  <a:lnTo>
                    <a:pt x="439" y="1337"/>
                  </a:lnTo>
                  <a:lnTo>
                    <a:pt x="444" y="1330"/>
                  </a:lnTo>
                  <a:lnTo>
                    <a:pt x="451" y="1326"/>
                  </a:lnTo>
                  <a:lnTo>
                    <a:pt x="458" y="1325"/>
                  </a:lnTo>
                  <a:lnTo>
                    <a:pt x="465" y="1325"/>
                  </a:lnTo>
                  <a:lnTo>
                    <a:pt x="576" y="1344"/>
                  </a:lnTo>
                  <a:lnTo>
                    <a:pt x="576" y="1344"/>
                  </a:lnTo>
                  <a:lnTo>
                    <a:pt x="590" y="1347"/>
                  </a:lnTo>
                  <a:lnTo>
                    <a:pt x="602" y="1353"/>
                  </a:lnTo>
                  <a:lnTo>
                    <a:pt x="613" y="1360"/>
                  </a:lnTo>
                  <a:lnTo>
                    <a:pt x="623" y="1369"/>
                  </a:lnTo>
                  <a:lnTo>
                    <a:pt x="631" y="1377"/>
                  </a:lnTo>
                  <a:lnTo>
                    <a:pt x="636" y="1386"/>
                  </a:lnTo>
                  <a:lnTo>
                    <a:pt x="639" y="1393"/>
                  </a:lnTo>
                  <a:lnTo>
                    <a:pt x="643" y="1402"/>
                  </a:lnTo>
                  <a:lnTo>
                    <a:pt x="643" y="1402"/>
                  </a:lnTo>
                  <a:lnTo>
                    <a:pt x="659" y="1520"/>
                  </a:lnTo>
                  <a:lnTo>
                    <a:pt x="667" y="1607"/>
                  </a:lnTo>
                  <a:lnTo>
                    <a:pt x="671" y="1644"/>
                  </a:lnTo>
                  <a:lnTo>
                    <a:pt x="671" y="1681"/>
                  </a:lnTo>
                  <a:lnTo>
                    <a:pt x="671" y="1716"/>
                  </a:lnTo>
                  <a:lnTo>
                    <a:pt x="667" y="1755"/>
                  </a:lnTo>
                  <a:lnTo>
                    <a:pt x="667" y="1755"/>
                  </a:lnTo>
                  <a:lnTo>
                    <a:pt x="666" y="1764"/>
                  </a:lnTo>
                  <a:lnTo>
                    <a:pt x="662" y="1773"/>
                  </a:lnTo>
                  <a:lnTo>
                    <a:pt x="657" y="1780"/>
                  </a:lnTo>
                  <a:lnTo>
                    <a:pt x="652" y="1787"/>
                  </a:lnTo>
                  <a:lnTo>
                    <a:pt x="645" y="1792"/>
                  </a:lnTo>
                  <a:lnTo>
                    <a:pt x="636" y="1795"/>
                  </a:lnTo>
                  <a:lnTo>
                    <a:pt x="627" y="1799"/>
                  </a:lnTo>
                  <a:lnTo>
                    <a:pt x="618" y="1799"/>
                  </a:lnTo>
                  <a:lnTo>
                    <a:pt x="54" y="1799"/>
                  </a:lnTo>
                  <a:lnTo>
                    <a:pt x="54" y="1799"/>
                  </a:lnTo>
                  <a:lnTo>
                    <a:pt x="44" y="1799"/>
                  </a:lnTo>
                  <a:lnTo>
                    <a:pt x="35" y="1795"/>
                  </a:lnTo>
                  <a:lnTo>
                    <a:pt x="28" y="1792"/>
                  </a:lnTo>
                  <a:lnTo>
                    <a:pt x="21" y="1787"/>
                  </a:lnTo>
                  <a:lnTo>
                    <a:pt x="14" y="1780"/>
                  </a:lnTo>
                  <a:lnTo>
                    <a:pt x="10" y="1773"/>
                  </a:lnTo>
                  <a:lnTo>
                    <a:pt x="7" y="1764"/>
                  </a:lnTo>
                  <a:lnTo>
                    <a:pt x="5" y="1755"/>
                  </a:lnTo>
                  <a:lnTo>
                    <a:pt x="5" y="1755"/>
                  </a:lnTo>
                  <a:lnTo>
                    <a:pt x="2" y="1716"/>
                  </a:lnTo>
                  <a:lnTo>
                    <a:pt x="0" y="1681"/>
                  </a:lnTo>
                  <a:lnTo>
                    <a:pt x="2" y="1644"/>
                  </a:lnTo>
                  <a:lnTo>
                    <a:pt x="3" y="1607"/>
                  </a:lnTo>
                  <a:lnTo>
                    <a:pt x="14" y="1520"/>
                  </a:lnTo>
                  <a:lnTo>
                    <a:pt x="30" y="1402"/>
                  </a:lnTo>
                  <a:lnTo>
                    <a:pt x="30" y="1402"/>
                  </a:lnTo>
                  <a:lnTo>
                    <a:pt x="31" y="1393"/>
                  </a:lnTo>
                  <a:lnTo>
                    <a:pt x="37" y="1386"/>
                  </a:lnTo>
                  <a:lnTo>
                    <a:pt x="42" y="1377"/>
                  </a:lnTo>
                  <a:lnTo>
                    <a:pt x="49" y="1369"/>
                  </a:lnTo>
                  <a:lnTo>
                    <a:pt x="58" y="1360"/>
                  </a:lnTo>
                  <a:lnTo>
                    <a:pt x="68" y="1353"/>
                  </a:lnTo>
                  <a:lnTo>
                    <a:pt x="81" y="1347"/>
                  </a:lnTo>
                  <a:lnTo>
                    <a:pt x="95" y="1344"/>
                  </a:lnTo>
                  <a:lnTo>
                    <a:pt x="205" y="1325"/>
                  </a:lnTo>
                  <a:lnTo>
                    <a:pt x="205" y="1325"/>
                  </a:lnTo>
                  <a:lnTo>
                    <a:pt x="214" y="1325"/>
                  </a:lnTo>
                  <a:lnTo>
                    <a:pt x="221" y="1326"/>
                  </a:lnTo>
                  <a:lnTo>
                    <a:pt x="226" y="1330"/>
                  </a:lnTo>
                  <a:lnTo>
                    <a:pt x="232" y="1337"/>
                  </a:lnTo>
                  <a:lnTo>
                    <a:pt x="335" y="1481"/>
                  </a:lnTo>
                  <a:lnTo>
                    <a:pt x="335" y="1481"/>
                  </a:lnTo>
                  <a:close/>
                  <a:moveTo>
                    <a:pt x="857" y="907"/>
                  </a:moveTo>
                  <a:lnTo>
                    <a:pt x="857" y="907"/>
                  </a:lnTo>
                  <a:lnTo>
                    <a:pt x="859" y="898"/>
                  </a:lnTo>
                  <a:lnTo>
                    <a:pt x="861" y="889"/>
                  </a:lnTo>
                  <a:lnTo>
                    <a:pt x="864" y="882"/>
                  </a:lnTo>
                  <a:lnTo>
                    <a:pt x="869" y="877"/>
                  </a:lnTo>
                  <a:lnTo>
                    <a:pt x="876" y="871"/>
                  </a:lnTo>
                  <a:lnTo>
                    <a:pt x="883" y="866"/>
                  </a:lnTo>
                  <a:lnTo>
                    <a:pt x="891" y="864"/>
                  </a:lnTo>
                  <a:lnTo>
                    <a:pt x="899" y="864"/>
                  </a:lnTo>
                  <a:lnTo>
                    <a:pt x="899" y="864"/>
                  </a:lnTo>
                  <a:lnTo>
                    <a:pt x="908" y="864"/>
                  </a:lnTo>
                  <a:lnTo>
                    <a:pt x="917" y="866"/>
                  </a:lnTo>
                  <a:lnTo>
                    <a:pt x="924" y="871"/>
                  </a:lnTo>
                  <a:lnTo>
                    <a:pt x="929" y="877"/>
                  </a:lnTo>
                  <a:lnTo>
                    <a:pt x="934" y="882"/>
                  </a:lnTo>
                  <a:lnTo>
                    <a:pt x="938" y="889"/>
                  </a:lnTo>
                  <a:lnTo>
                    <a:pt x="941" y="898"/>
                  </a:lnTo>
                  <a:lnTo>
                    <a:pt x="941" y="907"/>
                  </a:lnTo>
                  <a:lnTo>
                    <a:pt x="941" y="1082"/>
                  </a:lnTo>
                  <a:lnTo>
                    <a:pt x="1103" y="1175"/>
                  </a:lnTo>
                  <a:lnTo>
                    <a:pt x="1103" y="1175"/>
                  </a:lnTo>
                  <a:lnTo>
                    <a:pt x="1110" y="1181"/>
                  </a:lnTo>
                  <a:lnTo>
                    <a:pt x="1115" y="1188"/>
                  </a:lnTo>
                  <a:lnTo>
                    <a:pt x="1121" y="1195"/>
                  </a:lnTo>
                  <a:lnTo>
                    <a:pt x="1122" y="1202"/>
                  </a:lnTo>
                  <a:lnTo>
                    <a:pt x="1124" y="1209"/>
                  </a:lnTo>
                  <a:lnTo>
                    <a:pt x="1124" y="1217"/>
                  </a:lnTo>
                  <a:lnTo>
                    <a:pt x="1122" y="1226"/>
                  </a:lnTo>
                  <a:lnTo>
                    <a:pt x="1119" y="1233"/>
                  </a:lnTo>
                  <a:lnTo>
                    <a:pt x="1119" y="1233"/>
                  </a:lnTo>
                  <a:lnTo>
                    <a:pt x="1114" y="1240"/>
                  </a:lnTo>
                  <a:lnTo>
                    <a:pt x="1108" y="1246"/>
                  </a:lnTo>
                  <a:lnTo>
                    <a:pt x="1101" y="1251"/>
                  </a:lnTo>
                  <a:lnTo>
                    <a:pt x="1094" y="1253"/>
                  </a:lnTo>
                  <a:lnTo>
                    <a:pt x="1086" y="1254"/>
                  </a:lnTo>
                  <a:lnTo>
                    <a:pt x="1077" y="1254"/>
                  </a:lnTo>
                  <a:lnTo>
                    <a:pt x="1070" y="1253"/>
                  </a:lnTo>
                  <a:lnTo>
                    <a:pt x="1061" y="1249"/>
                  </a:lnTo>
                  <a:lnTo>
                    <a:pt x="899" y="1156"/>
                  </a:lnTo>
                  <a:lnTo>
                    <a:pt x="738" y="1249"/>
                  </a:lnTo>
                  <a:lnTo>
                    <a:pt x="738" y="1249"/>
                  </a:lnTo>
                  <a:lnTo>
                    <a:pt x="731" y="1253"/>
                  </a:lnTo>
                  <a:lnTo>
                    <a:pt x="722" y="1254"/>
                  </a:lnTo>
                  <a:lnTo>
                    <a:pt x="715" y="1254"/>
                  </a:lnTo>
                  <a:lnTo>
                    <a:pt x="706" y="1253"/>
                  </a:lnTo>
                  <a:lnTo>
                    <a:pt x="699" y="1251"/>
                  </a:lnTo>
                  <a:lnTo>
                    <a:pt x="692" y="1246"/>
                  </a:lnTo>
                  <a:lnTo>
                    <a:pt x="685" y="1240"/>
                  </a:lnTo>
                  <a:lnTo>
                    <a:pt x="680" y="1233"/>
                  </a:lnTo>
                  <a:lnTo>
                    <a:pt x="680" y="1233"/>
                  </a:lnTo>
                  <a:lnTo>
                    <a:pt x="676" y="1226"/>
                  </a:lnTo>
                  <a:lnTo>
                    <a:pt x="674" y="1217"/>
                  </a:lnTo>
                  <a:lnTo>
                    <a:pt x="674" y="1209"/>
                  </a:lnTo>
                  <a:lnTo>
                    <a:pt x="676" y="1202"/>
                  </a:lnTo>
                  <a:lnTo>
                    <a:pt x="680" y="1195"/>
                  </a:lnTo>
                  <a:lnTo>
                    <a:pt x="683" y="1188"/>
                  </a:lnTo>
                  <a:lnTo>
                    <a:pt x="688" y="1181"/>
                  </a:lnTo>
                  <a:lnTo>
                    <a:pt x="696" y="1175"/>
                  </a:lnTo>
                  <a:lnTo>
                    <a:pt x="857" y="1082"/>
                  </a:lnTo>
                  <a:lnTo>
                    <a:pt x="857" y="907"/>
                  </a:lnTo>
                  <a:lnTo>
                    <a:pt x="857" y="907"/>
                  </a:lnTo>
                  <a:close/>
                  <a:moveTo>
                    <a:pt x="1461" y="907"/>
                  </a:moveTo>
                  <a:lnTo>
                    <a:pt x="1461" y="907"/>
                  </a:lnTo>
                  <a:lnTo>
                    <a:pt x="1444" y="907"/>
                  </a:lnTo>
                  <a:lnTo>
                    <a:pt x="1430" y="910"/>
                  </a:lnTo>
                  <a:lnTo>
                    <a:pt x="1414" y="914"/>
                  </a:lnTo>
                  <a:lnTo>
                    <a:pt x="1400" y="921"/>
                  </a:lnTo>
                  <a:lnTo>
                    <a:pt x="1386" y="928"/>
                  </a:lnTo>
                  <a:lnTo>
                    <a:pt x="1374" y="935"/>
                  </a:lnTo>
                  <a:lnTo>
                    <a:pt x="1361" y="945"/>
                  </a:lnTo>
                  <a:lnTo>
                    <a:pt x="1351" y="956"/>
                  </a:lnTo>
                  <a:lnTo>
                    <a:pt x="1342" y="968"/>
                  </a:lnTo>
                  <a:lnTo>
                    <a:pt x="1333" y="980"/>
                  </a:lnTo>
                  <a:lnTo>
                    <a:pt x="1324" y="994"/>
                  </a:lnTo>
                  <a:lnTo>
                    <a:pt x="1319" y="1008"/>
                  </a:lnTo>
                  <a:lnTo>
                    <a:pt x="1314" y="1024"/>
                  </a:lnTo>
                  <a:lnTo>
                    <a:pt x="1310" y="1040"/>
                  </a:lnTo>
                  <a:lnTo>
                    <a:pt x="1309" y="1056"/>
                  </a:lnTo>
                  <a:lnTo>
                    <a:pt x="1309" y="1072"/>
                  </a:lnTo>
                  <a:lnTo>
                    <a:pt x="1309" y="1072"/>
                  </a:lnTo>
                  <a:lnTo>
                    <a:pt x="1309" y="1089"/>
                  </a:lnTo>
                  <a:lnTo>
                    <a:pt x="1312" y="1107"/>
                  </a:lnTo>
                  <a:lnTo>
                    <a:pt x="1316" y="1124"/>
                  </a:lnTo>
                  <a:lnTo>
                    <a:pt x="1321" y="1142"/>
                  </a:lnTo>
                  <a:lnTo>
                    <a:pt x="1328" y="1158"/>
                  </a:lnTo>
                  <a:lnTo>
                    <a:pt x="1337" y="1175"/>
                  </a:lnTo>
                  <a:lnTo>
                    <a:pt x="1346" y="1191"/>
                  </a:lnTo>
                  <a:lnTo>
                    <a:pt x="1356" y="1205"/>
                  </a:lnTo>
                  <a:lnTo>
                    <a:pt x="1367" y="1219"/>
                  </a:lnTo>
                  <a:lnTo>
                    <a:pt x="1379" y="1232"/>
                  </a:lnTo>
                  <a:lnTo>
                    <a:pt x="1393" y="1242"/>
                  </a:lnTo>
                  <a:lnTo>
                    <a:pt x="1407" y="1253"/>
                  </a:lnTo>
                  <a:lnTo>
                    <a:pt x="1421" y="1260"/>
                  </a:lnTo>
                  <a:lnTo>
                    <a:pt x="1435" y="1265"/>
                  </a:lnTo>
                  <a:lnTo>
                    <a:pt x="1451" y="1268"/>
                  </a:lnTo>
                  <a:lnTo>
                    <a:pt x="1467" y="1268"/>
                  </a:lnTo>
                  <a:lnTo>
                    <a:pt x="1467" y="1268"/>
                  </a:lnTo>
                  <a:lnTo>
                    <a:pt x="1483" y="1268"/>
                  </a:lnTo>
                  <a:lnTo>
                    <a:pt x="1498" y="1263"/>
                  </a:lnTo>
                  <a:lnTo>
                    <a:pt x="1512" y="1258"/>
                  </a:lnTo>
                  <a:lnTo>
                    <a:pt x="1528" y="1249"/>
                  </a:lnTo>
                  <a:lnTo>
                    <a:pt x="1541" y="1240"/>
                  </a:lnTo>
                  <a:lnTo>
                    <a:pt x="1553" y="1228"/>
                  </a:lnTo>
                  <a:lnTo>
                    <a:pt x="1565" y="1216"/>
                  </a:lnTo>
                  <a:lnTo>
                    <a:pt x="1576" y="1202"/>
                  </a:lnTo>
                  <a:lnTo>
                    <a:pt x="1586" y="1186"/>
                  </a:lnTo>
                  <a:lnTo>
                    <a:pt x="1595" y="1170"/>
                  </a:lnTo>
                  <a:lnTo>
                    <a:pt x="1602" y="1152"/>
                  </a:lnTo>
                  <a:lnTo>
                    <a:pt x="1609" y="1137"/>
                  </a:lnTo>
                  <a:lnTo>
                    <a:pt x="1613" y="1119"/>
                  </a:lnTo>
                  <a:lnTo>
                    <a:pt x="1616" y="1102"/>
                  </a:lnTo>
                  <a:lnTo>
                    <a:pt x="1620" y="1084"/>
                  </a:lnTo>
                  <a:lnTo>
                    <a:pt x="1620" y="1066"/>
                  </a:lnTo>
                  <a:lnTo>
                    <a:pt x="1620" y="1066"/>
                  </a:lnTo>
                  <a:lnTo>
                    <a:pt x="1618" y="1049"/>
                  </a:lnTo>
                  <a:lnTo>
                    <a:pt x="1616" y="1033"/>
                  </a:lnTo>
                  <a:lnTo>
                    <a:pt x="1611" y="1017"/>
                  </a:lnTo>
                  <a:lnTo>
                    <a:pt x="1606" y="1003"/>
                  </a:lnTo>
                  <a:lnTo>
                    <a:pt x="1599" y="989"/>
                  </a:lnTo>
                  <a:lnTo>
                    <a:pt x="1591" y="975"/>
                  </a:lnTo>
                  <a:lnTo>
                    <a:pt x="1583" y="963"/>
                  </a:lnTo>
                  <a:lnTo>
                    <a:pt x="1572" y="952"/>
                  </a:lnTo>
                  <a:lnTo>
                    <a:pt x="1560" y="942"/>
                  </a:lnTo>
                  <a:lnTo>
                    <a:pt x="1548" y="931"/>
                  </a:lnTo>
                  <a:lnTo>
                    <a:pt x="1535" y="924"/>
                  </a:lnTo>
                  <a:lnTo>
                    <a:pt x="1521" y="917"/>
                  </a:lnTo>
                  <a:lnTo>
                    <a:pt x="1507" y="912"/>
                  </a:lnTo>
                  <a:lnTo>
                    <a:pt x="1491" y="908"/>
                  </a:lnTo>
                  <a:lnTo>
                    <a:pt x="1477" y="907"/>
                  </a:lnTo>
                  <a:lnTo>
                    <a:pt x="1461" y="907"/>
                  </a:lnTo>
                  <a:lnTo>
                    <a:pt x="1461" y="907"/>
                  </a:lnTo>
                  <a:close/>
                  <a:moveTo>
                    <a:pt x="1463" y="1481"/>
                  </a:moveTo>
                  <a:lnTo>
                    <a:pt x="1567" y="1337"/>
                  </a:lnTo>
                  <a:lnTo>
                    <a:pt x="1567" y="1337"/>
                  </a:lnTo>
                  <a:lnTo>
                    <a:pt x="1572" y="1330"/>
                  </a:lnTo>
                  <a:lnTo>
                    <a:pt x="1579" y="1326"/>
                  </a:lnTo>
                  <a:lnTo>
                    <a:pt x="1586" y="1325"/>
                  </a:lnTo>
                  <a:lnTo>
                    <a:pt x="1593" y="1325"/>
                  </a:lnTo>
                  <a:lnTo>
                    <a:pt x="1704" y="1344"/>
                  </a:lnTo>
                  <a:lnTo>
                    <a:pt x="1704" y="1344"/>
                  </a:lnTo>
                  <a:lnTo>
                    <a:pt x="1718" y="1347"/>
                  </a:lnTo>
                  <a:lnTo>
                    <a:pt x="1730" y="1353"/>
                  </a:lnTo>
                  <a:lnTo>
                    <a:pt x="1741" y="1360"/>
                  </a:lnTo>
                  <a:lnTo>
                    <a:pt x="1750" y="1369"/>
                  </a:lnTo>
                  <a:lnTo>
                    <a:pt x="1758" y="1377"/>
                  </a:lnTo>
                  <a:lnTo>
                    <a:pt x="1764" y="1386"/>
                  </a:lnTo>
                  <a:lnTo>
                    <a:pt x="1767" y="1393"/>
                  </a:lnTo>
                  <a:lnTo>
                    <a:pt x="1771" y="1402"/>
                  </a:lnTo>
                  <a:lnTo>
                    <a:pt x="1771" y="1402"/>
                  </a:lnTo>
                  <a:lnTo>
                    <a:pt x="1787" y="1520"/>
                  </a:lnTo>
                  <a:lnTo>
                    <a:pt x="1795" y="1607"/>
                  </a:lnTo>
                  <a:lnTo>
                    <a:pt x="1799" y="1644"/>
                  </a:lnTo>
                  <a:lnTo>
                    <a:pt x="1799" y="1681"/>
                  </a:lnTo>
                  <a:lnTo>
                    <a:pt x="1799" y="1716"/>
                  </a:lnTo>
                  <a:lnTo>
                    <a:pt x="1795" y="1755"/>
                  </a:lnTo>
                  <a:lnTo>
                    <a:pt x="1795" y="1755"/>
                  </a:lnTo>
                  <a:lnTo>
                    <a:pt x="1794" y="1764"/>
                  </a:lnTo>
                  <a:lnTo>
                    <a:pt x="1790" y="1773"/>
                  </a:lnTo>
                  <a:lnTo>
                    <a:pt x="1785" y="1780"/>
                  </a:lnTo>
                  <a:lnTo>
                    <a:pt x="1779" y="1787"/>
                  </a:lnTo>
                  <a:lnTo>
                    <a:pt x="1772" y="1792"/>
                  </a:lnTo>
                  <a:lnTo>
                    <a:pt x="1764" y="1795"/>
                  </a:lnTo>
                  <a:lnTo>
                    <a:pt x="1755" y="1799"/>
                  </a:lnTo>
                  <a:lnTo>
                    <a:pt x="1746" y="1799"/>
                  </a:lnTo>
                  <a:lnTo>
                    <a:pt x="1180" y="1799"/>
                  </a:lnTo>
                  <a:lnTo>
                    <a:pt x="1180" y="1799"/>
                  </a:lnTo>
                  <a:lnTo>
                    <a:pt x="1172" y="1799"/>
                  </a:lnTo>
                  <a:lnTo>
                    <a:pt x="1163" y="1795"/>
                  </a:lnTo>
                  <a:lnTo>
                    <a:pt x="1156" y="1792"/>
                  </a:lnTo>
                  <a:lnTo>
                    <a:pt x="1149" y="1787"/>
                  </a:lnTo>
                  <a:lnTo>
                    <a:pt x="1142" y="1780"/>
                  </a:lnTo>
                  <a:lnTo>
                    <a:pt x="1138" y="1773"/>
                  </a:lnTo>
                  <a:lnTo>
                    <a:pt x="1135" y="1764"/>
                  </a:lnTo>
                  <a:lnTo>
                    <a:pt x="1133" y="1755"/>
                  </a:lnTo>
                  <a:lnTo>
                    <a:pt x="1133" y="1755"/>
                  </a:lnTo>
                  <a:lnTo>
                    <a:pt x="1129" y="1716"/>
                  </a:lnTo>
                  <a:lnTo>
                    <a:pt x="1128" y="1681"/>
                  </a:lnTo>
                  <a:lnTo>
                    <a:pt x="1129" y="1644"/>
                  </a:lnTo>
                  <a:lnTo>
                    <a:pt x="1131" y="1607"/>
                  </a:lnTo>
                  <a:lnTo>
                    <a:pt x="1142" y="1520"/>
                  </a:lnTo>
                  <a:lnTo>
                    <a:pt x="1158" y="1402"/>
                  </a:lnTo>
                  <a:lnTo>
                    <a:pt x="1158" y="1402"/>
                  </a:lnTo>
                  <a:lnTo>
                    <a:pt x="1159" y="1393"/>
                  </a:lnTo>
                  <a:lnTo>
                    <a:pt x="1163" y="1386"/>
                  </a:lnTo>
                  <a:lnTo>
                    <a:pt x="1170" y="1377"/>
                  </a:lnTo>
                  <a:lnTo>
                    <a:pt x="1177" y="1369"/>
                  </a:lnTo>
                  <a:lnTo>
                    <a:pt x="1186" y="1360"/>
                  </a:lnTo>
                  <a:lnTo>
                    <a:pt x="1196" y="1353"/>
                  </a:lnTo>
                  <a:lnTo>
                    <a:pt x="1209" y="1347"/>
                  </a:lnTo>
                  <a:lnTo>
                    <a:pt x="1223" y="1344"/>
                  </a:lnTo>
                  <a:lnTo>
                    <a:pt x="1333" y="1325"/>
                  </a:lnTo>
                  <a:lnTo>
                    <a:pt x="1333" y="1325"/>
                  </a:lnTo>
                  <a:lnTo>
                    <a:pt x="1342" y="1325"/>
                  </a:lnTo>
                  <a:lnTo>
                    <a:pt x="1349" y="1326"/>
                  </a:lnTo>
                  <a:lnTo>
                    <a:pt x="1354" y="1330"/>
                  </a:lnTo>
                  <a:lnTo>
                    <a:pt x="1360" y="1337"/>
                  </a:lnTo>
                  <a:lnTo>
                    <a:pt x="1463" y="1481"/>
                  </a:lnTo>
                  <a:lnTo>
                    <a:pt x="1463" y="1481"/>
                  </a:lnTo>
                  <a:close/>
                </a:path>
              </a:pathLst>
            </a:custGeom>
            <a:solidFill>
              <a:srgbClr val="100964"/>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a:p>
          </p:txBody>
        </p:sp>
      </p:grpSp>
      <p:sp>
        <p:nvSpPr>
          <p:cNvPr id="22" name="Rectangle 3"/>
          <p:cNvSpPr txBox="1">
            <a:spLocks noChangeArrowheads="1"/>
          </p:cNvSpPr>
          <p:nvPr/>
        </p:nvSpPr>
        <p:spPr bwMode="auto">
          <a:xfrm>
            <a:off x="5676265" y="2404745"/>
            <a:ext cx="5948045" cy="10071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zh-CN" sz="6000" dirty="0">
                <a:solidFill>
                  <a:schemeClr val="bg1"/>
                </a:solidFill>
                <a:effectLst>
                  <a:innerShdw blurRad="50800" dist="38100" dir="16200000">
                    <a:prstClr val="black">
                      <a:alpha val="59000"/>
                    </a:prstClr>
                  </a:innerShdw>
                </a:effectLst>
                <a:latin typeface="黑体" panose="02010600030101010101" charset="-122"/>
                <a:ea typeface="黑体" panose="02010600030101010101" charset="-122"/>
              </a:rPr>
              <a:t>南方电网</a:t>
            </a:r>
            <a:r>
              <a:rPr lang="en-US" altLang="zh-CN" sz="6000" dirty="0">
                <a:solidFill>
                  <a:schemeClr val="bg1"/>
                </a:solidFill>
                <a:effectLst>
                  <a:innerShdw blurRad="50800" dist="38100" dir="16200000">
                    <a:prstClr val="black">
                      <a:alpha val="59000"/>
                    </a:prstClr>
                  </a:innerShdw>
                </a:effectLst>
                <a:latin typeface="黑体" panose="02010600030101010101" charset="-122"/>
                <a:ea typeface="黑体" panose="02010600030101010101" charset="-122"/>
              </a:rPr>
              <a:t>PPT</a:t>
            </a:r>
            <a:r>
              <a:rPr lang="zh-CN" sz="6000" dirty="0">
                <a:solidFill>
                  <a:schemeClr val="bg1"/>
                </a:solidFill>
                <a:effectLst>
                  <a:innerShdw blurRad="50800" dist="38100" dir="16200000">
                    <a:prstClr val="black">
                      <a:alpha val="59000"/>
                    </a:prstClr>
                  </a:innerShdw>
                </a:effectLst>
                <a:latin typeface="黑体" panose="02010600030101010101" charset="-122"/>
                <a:ea typeface="黑体" panose="02010600030101010101" charset="-122"/>
              </a:rPr>
              <a:t>模板</a:t>
            </a:r>
          </a:p>
        </p:txBody>
      </p:sp>
      <p:grpSp>
        <p:nvGrpSpPr>
          <p:cNvPr id="46" name="Group 45"/>
          <p:cNvGrpSpPr/>
          <p:nvPr/>
        </p:nvGrpSpPr>
        <p:grpSpPr>
          <a:xfrm>
            <a:off x="5761355" y="3400425"/>
            <a:ext cx="5792470" cy="445191"/>
            <a:chOff x="3621423" y="3961890"/>
            <a:chExt cx="4949153" cy="445568"/>
          </a:xfrm>
        </p:grpSpPr>
        <p:sp>
          <p:nvSpPr>
            <p:cNvPr id="47" name="Rectangle 3"/>
            <p:cNvSpPr txBox="1">
              <a:spLocks noChangeArrowheads="1"/>
            </p:cNvSpPr>
            <p:nvPr/>
          </p:nvSpPr>
          <p:spPr bwMode="auto">
            <a:xfrm>
              <a:off x="3621423" y="3977834"/>
              <a:ext cx="4949153" cy="429624"/>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bg1"/>
                  </a:solidFill>
                  <a:effectLst/>
                  <a:latin typeface="Calibri" panose="020F0502020204030204" charset="0"/>
                </a:rPr>
                <a:t>Powerpoint is a complete presentation graphic package it gives you everything you need to produce a professional-looking presentation</a:t>
              </a:r>
            </a:p>
          </p:txBody>
        </p:sp>
        <p:grpSp>
          <p:nvGrpSpPr>
            <p:cNvPr id="48" name="Group 47"/>
            <p:cNvGrpSpPr/>
            <p:nvPr/>
          </p:nvGrpSpPr>
          <p:grpSpPr>
            <a:xfrm>
              <a:off x="3669560" y="3961890"/>
              <a:ext cx="4852881" cy="11430"/>
              <a:chOff x="5926470" y="6430886"/>
              <a:chExt cx="339061" cy="11430"/>
            </a:xfrm>
          </p:grpSpPr>
          <p:cxnSp>
            <p:nvCxnSpPr>
              <p:cNvPr id="49" name="Straight Connector 48"/>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rgbClr val="100964"/>
                </a:solidFill>
                <a:latin typeface="微软雅黑" panose="020B0503020204020204" charset="-122"/>
                <a:ea typeface="微软雅黑" panose="020B0503020204020204" charset="-122"/>
              </a:rPr>
              <a:t>点击添加标题文本</a:t>
            </a:r>
          </a:p>
        </p:txBody>
      </p:sp>
      <p:cxnSp>
        <p:nvCxnSpPr>
          <p:cNvPr id="16" name="直接连接符 15"/>
          <p:cNvCxnSpPr/>
          <p:nvPr/>
        </p:nvCxnSpPr>
        <p:spPr>
          <a:xfrm>
            <a:off x="600" y="775856"/>
            <a:ext cx="12192000"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pic>
        <p:nvPicPr>
          <p:cNvPr id="2" name="图片 1" descr="9302f7e3eadc62514f09c3a93217b47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61880" y="246380"/>
            <a:ext cx="1741170" cy="504825"/>
          </a:xfrm>
          <a:prstGeom prst="rect">
            <a:avLst/>
          </a:prstGeom>
        </p:spPr>
      </p:pic>
      <p:sp>
        <p:nvSpPr>
          <p:cNvPr id="4" name="Freeform 19"/>
          <p:cNvSpPr/>
          <p:nvPr/>
        </p:nvSpPr>
        <p:spPr bwMode="auto">
          <a:xfrm>
            <a:off x="1731769" y="3650622"/>
            <a:ext cx="8729663" cy="0"/>
          </a:xfrm>
          <a:custGeom>
            <a:avLst/>
            <a:gdLst>
              <a:gd name="T0" fmla="*/ 0 w 24000"/>
              <a:gd name="T1" fmla="*/ 24000 w 24000"/>
            </a:gdLst>
            <a:ahLst/>
            <a:cxnLst>
              <a:cxn ang="0">
                <a:pos x="T0" y="0"/>
              </a:cxn>
              <a:cxn ang="0">
                <a:pos x="T1" y="0"/>
              </a:cxn>
            </a:cxnLst>
            <a:rect l="0" t="0" r="r" b="b"/>
            <a:pathLst>
              <a:path w="24000">
                <a:moveTo>
                  <a:pt x="0" y="0"/>
                </a:moveTo>
                <a:cubicBezTo>
                  <a:pt x="24000" y="0"/>
                  <a:pt x="24000" y="0"/>
                  <a:pt x="24000" y="0"/>
                </a:cubicBezTo>
              </a:path>
            </a:pathLst>
          </a:custGeom>
          <a:noFill/>
          <a:ln w="12700" cap="flat">
            <a:solidFill>
              <a:srgbClr val="24211D"/>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n w="12700">
                <a:solidFill>
                  <a:schemeClr val="tx1"/>
                </a:solidFill>
              </a:ln>
            </a:endParaRPr>
          </a:p>
        </p:txBody>
      </p:sp>
      <p:sp>
        <p:nvSpPr>
          <p:cNvPr id="5" name="Freeform 20"/>
          <p:cNvSpPr/>
          <p:nvPr/>
        </p:nvSpPr>
        <p:spPr bwMode="auto">
          <a:xfrm>
            <a:off x="1731769" y="3966535"/>
            <a:ext cx="2909888" cy="1747838"/>
          </a:xfrm>
          <a:custGeom>
            <a:avLst/>
            <a:gdLst>
              <a:gd name="T0" fmla="*/ 0 w 8000"/>
              <a:gd name="T1" fmla="*/ 4800 h 4800"/>
              <a:gd name="T2" fmla="*/ 8000 w 8000"/>
              <a:gd name="T3" fmla="*/ 4800 h 4800"/>
              <a:gd name="T4" fmla="*/ 8000 w 8000"/>
              <a:gd name="T5" fmla="*/ 0 h 4800"/>
              <a:gd name="T6" fmla="*/ 0 w 8000"/>
              <a:gd name="T7" fmla="*/ 0 h 4800"/>
              <a:gd name="T8" fmla="*/ 0 w 8000"/>
              <a:gd name="T9" fmla="*/ 4800 h 4800"/>
            </a:gdLst>
            <a:ahLst/>
            <a:cxnLst>
              <a:cxn ang="0">
                <a:pos x="T0" y="T1"/>
              </a:cxn>
              <a:cxn ang="0">
                <a:pos x="T2" y="T3"/>
              </a:cxn>
              <a:cxn ang="0">
                <a:pos x="T4" y="T5"/>
              </a:cxn>
              <a:cxn ang="0">
                <a:pos x="T6" y="T7"/>
              </a:cxn>
              <a:cxn ang="0">
                <a:pos x="T8" y="T9"/>
              </a:cxn>
            </a:cxnLst>
            <a:rect l="0" t="0" r="r" b="b"/>
            <a:pathLst>
              <a:path w="8000" h="4800">
                <a:moveTo>
                  <a:pt x="0" y="4800"/>
                </a:moveTo>
                <a:lnTo>
                  <a:pt x="8000" y="4800"/>
                </a:lnTo>
                <a:lnTo>
                  <a:pt x="8000" y="0"/>
                </a:lnTo>
                <a:cubicBezTo>
                  <a:pt x="4948" y="0"/>
                  <a:pt x="3053" y="0"/>
                  <a:pt x="0" y="0"/>
                </a:cubicBezTo>
                <a:lnTo>
                  <a:pt x="0" y="48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152400" dist="101600" dir="2700000" algn="tl" rotWithShape="0">
              <a:prstClr val="black">
                <a:alpha val="50000"/>
              </a:prstClr>
            </a:outerShdw>
          </a:effectLst>
        </p:spPr>
        <p:txBody>
          <a:bodyPr vert="horz" wrap="square" lIns="91440" tIns="45720" rIns="91440" bIns="45720" numCol="1" anchor="t" anchorCtr="0" compatLnSpc="1"/>
          <a:lstStyle/>
          <a:p>
            <a:endParaRPr lang="zh-CN" altLang="en-US"/>
          </a:p>
        </p:txBody>
      </p:sp>
      <p:sp>
        <p:nvSpPr>
          <p:cNvPr id="6" name="Freeform 21"/>
          <p:cNvSpPr/>
          <p:nvPr/>
        </p:nvSpPr>
        <p:spPr bwMode="auto">
          <a:xfrm>
            <a:off x="4641657" y="1586872"/>
            <a:ext cx="2909888" cy="1746250"/>
          </a:xfrm>
          <a:custGeom>
            <a:avLst/>
            <a:gdLst>
              <a:gd name="T0" fmla="*/ 0 w 8000"/>
              <a:gd name="T1" fmla="*/ 4800 h 4800"/>
              <a:gd name="T2" fmla="*/ 8000 w 8000"/>
              <a:gd name="T3" fmla="*/ 4800 h 4800"/>
              <a:gd name="T4" fmla="*/ 8000 w 8000"/>
              <a:gd name="T5" fmla="*/ 0 h 4800"/>
              <a:gd name="T6" fmla="*/ 0 w 8000"/>
              <a:gd name="T7" fmla="*/ 0 h 4800"/>
              <a:gd name="T8" fmla="*/ 0 w 8000"/>
              <a:gd name="T9" fmla="*/ 4800 h 4800"/>
            </a:gdLst>
            <a:ahLst/>
            <a:cxnLst>
              <a:cxn ang="0">
                <a:pos x="T0" y="T1"/>
              </a:cxn>
              <a:cxn ang="0">
                <a:pos x="T2" y="T3"/>
              </a:cxn>
              <a:cxn ang="0">
                <a:pos x="T4" y="T5"/>
              </a:cxn>
              <a:cxn ang="0">
                <a:pos x="T6" y="T7"/>
              </a:cxn>
              <a:cxn ang="0">
                <a:pos x="T8" y="T9"/>
              </a:cxn>
            </a:cxnLst>
            <a:rect l="0" t="0" r="r" b="b"/>
            <a:pathLst>
              <a:path w="8000" h="4800">
                <a:moveTo>
                  <a:pt x="0" y="4800"/>
                </a:moveTo>
                <a:cubicBezTo>
                  <a:pt x="3053" y="4800"/>
                  <a:pt x="4948" y="4800"/>
                  <a:pt x="8000" y="4800"/>
                </a:cubicBezTo>
                <a:lnTo>
                  <a:pt x="8000" y="0"/>
                </a:lnTo>
                <a:lnTo>
                  <a:pt x="0" y="0"/>
                </a:lnTo>
                <a:lnTo>
                  <a:pt x="0" y="480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a:effectLst>
            <a:outerShdw blurRad="152400" dist="101600" dir="2700000" algn="tl" rotWithShape="0">
              <a:prstClr val="black">
                <a:alpha val="50000"/>
              </a:prstClr>
            </a:outerShdw>
          </a:effectLst>
        </p:spPr>
        <p:txBody>
          <a:bodyPr vert="horz" wrap="square" lIns="91440" tIns="45720" rIns="91440" bIns="45720" numCol="1" anchor="t" anchorCtr="0" compatLnSpc="1"/>
          <a:lstStyle/>
          <a:p>
            <a:endParaRPr lang="zh-CN" altLang="en-US"/>
          </a:p>
        </p:txBody>
      </p:sp>
      <p:sp>
        <p:nvSpPr>
          <p:cNvPr id="7" name="Freeform 22"/>
          <p:cNvSpPr/>
          <p:nvPr/>
        </p:nvSpPr>
        <p:spPr bwMode="auto">
          <a:xfrm>
            <a:off x="7551544" y="3966535"/>
            <a:ext cx="2909888" cy="1747838"/>
          </a:xfrm>
          <a:custGeom>
            <a:avLst/>
            <a:gdLst>
              <a:gd name="T0" fmla="*/ 0 w 8000"/>
              <a:gd name="T1" fmla="*/ 4800 h 4800"/>
              <a:gd name="T2" fmla="*/ 8000 w 8000"/>
              <a:gd name="T3" fmla="*/ 4800 h 4800"/>
              <a:gd name="T4" fmla="*/ 8000 w 8000"/>
              <a:gd name="T5" fmla="*/ 0 h 4800"/>
              <a:gd name="T6" fmla="*/ 0 w 8000"/>
              <a:gd name="T7" fmla="*/ 0 h 4800"/>
              <a:gd name="T8" fmla="*/ 0 w 8000"/>
              <a:gd name="T9" fmla="*/ 4800 h 4800"/>
            </a:gdLst>
            <a:ahLst/>
            <a:cxnLst>
              <a:cxn ang="0">
                <a:pos x="T0" y="T1"/>
              </a:cxn>
              <a:cxn ang="0">
                <a:pos x="T2" y="T3"/>
              </a:cxn>
              <a:cxn ang="0">
                <a:pos x="T4" y="T5"/>
              </a:cxn>
              <a:cxn ang="0">
                <a:pos x="T6" y="T7"/>
              </a:cxn>
              <a:cxn ang="0">
                <a:pos x="T8" y="T9"/>
              </a:cxn>
            </a:cxnLst>
            <a:rect l="0" t="0" r="r" b="b"/>
            <a:pathLst>
              <a:path w="8000" h="4800">
                <a:moveTo>
                  <a:pt x="0" y="4800"/>
                </a:moveTo>
                <a:lnTo>
                  <a:pt x="8000" y="4800"/>
                </a:lnTo>
                <a:lnTo>
                  <a:pt x="8000" y="0"/>
                </a:lnTo>
                <a:cubicBezTo>
                  <a:pt x="4948" y="0"/>
                  <a:pt x="3053" y="0"/>
                  <a:pt x="0" y="0"/>
                </a:cubicBezTo>
                <a:lnTo>
                  <a:pt x="0" y="480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a:effectLst>
            <a:outerShdw blurRad="152400" dist="101600" dir="2700000" algn="tl" rotWithShape="0">
              <a:prstClr val="black">
                <a:alpha val="50000"/>
              </a:prstClr>
            </a:outerShdw>
          </a:effectLst>
        </p:spPr>
        <p:txBody>
          <a:bodyPr vert="horz" wrap="square" lIns="91440" tIns="45720" rIns="91440" bIns="45720" numCol="1" anchor="t" anchorCtr="0" compatLnSpc="1"/>
          <a:lstStyle/>
          <a:p>
            <a:endParaRPr lang="zh-CN" altLang="en-US"/>
          </a:p>
        </p:txBody>
      </p:sp>
      <p:sp>
        <p:nvSpPr>
          <p:cNvPr id="8" name="Oval 23"/>
          <p:cNvSpPr>
            <a:spLocks noChangeArrowheads="1"/>
          </p:cNvSpPr>
          <p:nvPr/>
        </p:nvSpPr>
        <p:spPr bwMode="auto">
          <a:xfrm>
            <a:off x="3098607" y="3563310"/>
            <a:ext cx="174625" cy="174625"/>
          </a:xfrm>
          <a:prstGeom prst="ellipse">
            <a:avLst/>
          </a:prstGeom>
          <a:noFill/>
          <a:ln w="36513" cap="flat">
            <a:solidFill>
              <a:schemeClr val="accent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9" name="Oval 24"/>
          <p:cNvSpPr>
            <a:spLocks noChangeArrowheads="1"/>
          </p:cNvSpPr>
          <p:nvPr/>
        </p:nvSpPr>
        <p:spPr bwMode="auto">
          <a:xfrm>
            <a:off x="4597207"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Oval 25"/>
          <p:cNvSpPr>
            <a:spLocks noChangeArrowheads="1"/>
          </p:cNvSpPr>
          <p:nvPr/>
        </p:nvSpPr>
        <p:spPr bwMode="auto">
          <a:xfrm>
            <a:off x="7508682"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Oval 26"/>
          <p:cNvSpPr>
            <a:spLocks noChangeArrowheads="1"/>
          </p:cNvSpPr>
          <p:nvPr/>
        </p:nvSpPr>
        <p:spPr bwMode="auto">
          <a:xfrm>
            <a:off x="6008494" y="3563310"/>
            <a:ext cx="174625" cy="174625"/>
          </a:xfrm>
          <a:prstGeom prst="ellipse">
            <a:avLst/>
          </a:prstGeom>
          <a:noFill/>
          <a:ln w="36513"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2" name="Oval 27"/>
          <p:cNvSpPr>
            <a:spLocks noChangeArrowheads="1"/>
          </p:cNvSpPr>
          <p:nvPr/>
        </p:nvSpPr>
        <p:spPr bwMode="auto">
          <a:xfrm>
            <a:off x="8919969" y="3563310"/>
            <a:ext cx="174625" cy="174625"/>
          </a:xfrm>
          <a:prstGeom prst="ellipse">
            <a:avLst/>
          </a:prstGeom>
          <a:noFill/>
          <a:ln w="36513" cap="flat">
            <a:solidFill>
              <a:schemeClr val="accent3"/>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3" name="Freeform 28"/>
          <p:cNvSpPr/>
          <p:nvPr/>
        </p:nvSpPr>
        <p:spPr bwMode="auto">
          <a:xfrm>
            <a:off x="3043044" y="3823660"/>
            <a:ext cx="287338" cy="142875"/>
          </a:xfrm>
          <a:custGeom>
            <a:avLst/>
            <a:gdLst>
              <a:gd name="T0" fmla="*/ 0 w 789"/>
              <a:gd name="T1" fmla="*/ 394 h 394"/>
              <a:gd name="T2" fmla="*/ 394 w 789"/>
              <a:gd name="T3" fmla="*/ 0 h 394"/>
              <a:gd name="T4" fmla="*/ 789 w 789"/>
              <a:gd name="T5" fmla="*/ 394 h 394"/>
              <a:gd name="T6" fmla="*/ 0 w 789"/>
              <a:gd name="T7" fmla="*/ 394 h 394"/>
            </a:gdLst>
            <a:ahLst/>
            <a:cxnLst>
              <a:cxn ang="0">
                <a:pos x="T0" y="T1"/>
              </a:cxn>
              <a:cxn ang="0">
                <a:pos x="T2" y="T3"/>
              </a:cxn>
              <a:cxn ang="0">
                <a:pos x="T4" y="T5"/>
              </a:cxn>
              <a:cxn ang="0">
                <a:pos x="T6" y="T7"/>
              </a:cxn>
            </a:cxnLst>
            <a:rect l="0" t="0" r="r" b="b"/>
            <a:pathLst>
              <a:path w="789" h="394">
                <a:moveTo>
                  <a:pt x="0" y="394"/>
                </a:moveTo>
                <a:lnTo>
                  <a:pt x="394" y="0"/>
                </a:lnTo>
                <a:lnTo>
                  <a:pt x="789" y="394"/>
                </a:lnTo>
                <a:lnTo>
                  <a:pt x="0" y="394"/>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14" name="Freeform 29"/>
          <p:cNvSpPr/>
          <p:nvPr/>
        </p:nvSpPr>
        <p:spPr bwMode="auto">
          <a:xfrm>
            <a:off x="8862819" y="3823660"/>
            <a:ext cx="287338" cy="142875"/>
          </a:xfrm>
          <a:custGeom>
            <a:avLst/>
            <a:gdLst>
              <a:gd name="T0" fmla="*/ 0 w 789"/>
              <a:gd name="T1" fmla="*/ 394 h 394"/>
              <a:gd name="T2" fmla="*/ 394 w 789"/>
              <a:gd name="T3" fmla="*/ 0 h 394"/>
              <a:gd name="T4" fmla="*/ 789 w 789"/>
              <a:gd name="T5" fmla="*/ 394 h 394"/>
              <a:gd name="T6" fmla="*/ 0 w 789"/>
              <a:gd name="T7" fmla="*/ 394 h 394"/>
            </a:gdLst>
            <a:ahLst/>
            <a:cxnLst>
              <a:cxn ang="0">
                <a:pos x="T0" y="T1"/>
              </a:cxn>
              <a:cxn ang="0">
                <a:pos x="T2" y="T3"/>
              </a:cxn>
              <a:cxn ang="0">
                <a:pos x="T4" y="T5"/>
              </a:cxn>
              <a:cxn ang="0">
                <a:pos x="T6" y="T7"/>
              </a:cxn>
            </a:cxnLst>
            <a:rect l="0" t="0" r="r" b="b"/>
            <a:pathLst>
              <a:path w="789" h="394">
                <a:moveTo>
                  <a:pt x="0" y="394"/>
                </a:moveTo>
                <a:lnTo>
                  <a:pt x="394" y="0"/>
                </a:lnTo>
                <a:lnTo>
                  <a:pt x="789" y="394"/>
                </a:lnTo>
                <a:lnTo>
                  <a:pt x="0" y="394"/>
                </a:ln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15" name="Freeform 30"/>
          <p:cNvSpPr/>
          <p:nvPr/>
        </p:nvSpPr>
        <p:spPr bwMode="auto">
          <a:xfrm>
            <a:off x="5952932" y="3333122"/>
            <a:ext cx="287338" cy="142875"/>
          </a:xfrm>
          <a:custGeom>
            <a:avLst/>
            <a:gdLst>
              <a:gd name="T0" fmla="*/ 0 w 789"/>
              <a:gd name="T1" fmla="*/ 0 h 394"/>
              <a:gd name="T2" fmla="*/ 394 w 789"/>
              <a:gd name="T3" fmla="*/ 394 h 394"/>
              <a:gd name="T4" fmla="*/ 789 w 789"/>
              <a:gd name="T5" fmla="*/ 0 h 394"/>
              <a:gd name="T6" fmla="*/ 0 w 789"/>
              <a:gd name="T7" fmla="*/ 0 h 394"/>
            </a:gdLst>
            <a:ahLst/>
            <a:cxnLst>
              <a:cxn ang="0">
                <a:pos x="T0" y="T1"/>
              </a:cxn>
              <a:cxn ang="0">
                <a:pos x="T2" y="T3"/>
              </a:cxn>
              <a:cxn ang="0">
                <a:pos x="T4" y="T5"/>
              </a:cxn>
              <a:cxn ang="0">
                <a:pos x="T6" y="T7"/>
              </a:cxn>
            </a:cxnLst>
            <a:rect l="0" t="0" r="r" b="b"/>
            <a:pathLst>
              <a:path w="789" h="394">
                <a:moveTo>
                  <a:pt x="0" y="0"/>
                </a:moveTo>
                <a:lnTo>
                  <a:pt x="394" y="394"/>
                </a:lnTo>
                <a:lnTo>
                  <a:pt x="789" y="0"/>
                </a:lnTo>
                <a:lnTo>
                  <a:pt x="0" y="0"/>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17" name="Oval 31"/>
          <p:cNvSpPr>
            <a:spLocks noChangeArrowheads="1"/>
          </p:cNvSpPr>
          <p:nvPr/>
        </p:nvSpPr>
        <p:spPr bwMode="auto">
          <a:xfrm>
            <a:off x="1687319"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Oval 32"/>
          <p:cNvSpPr>
            <a:spLocks noChangeArrowheads="1"/>
          </p:cNvSpPr>
          <p:nvPr/>
        </p:nvSpPr>
        <p:spPr bwMode="auto">
          <a:xfrm>
            <a:off x="10418569"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矩形 18"/>
          <p:cNvSpPr/>
          <p:nvPr/>
        </p:nvSpPr>
        <p:spPr>
          <a:xfrm>
            <a:off x="1653743" y="2380572"/>
            <a:ext cx="2828419" cy="914400"/>
          </a:xfrm>
          <a:prstGeom prst="rect">
            <a:avLst/>
          </a:prstGeom>
        </p:spPr>
        <p:txBody>
          <a:bodyPr wrap="square">
            <a:spAutoFit/>
          </a:bodyPr>
          <a:lstStyle/>
          <a:p>
            <a:pPr>
              <a:lnSpc>
                <a:spcPct val="150000"/>
              </a:lnSpc>
            </a:pPr>
            <a:r>
              <a:rPr lang="zh-CN" altLang="en-US" sz="1200" dirty="0">
                <a:latin typeface="微软雅黑" panose="020B0503020204020204" charset="-122"/>
                <a:ea typeface="微软雅黑" panose="020B0503020204020204" charset="-122"/>
              </a:rPr>
              <a:t>请先将要替换的图片裁剪成原图片长宽比例，然后在原图片上单击右键填充图片，这样替换后图片就不会</a:t>
            </a:r>
            <a:r>
              <a:rPr lang="zh-CN" altLang="en-US" sz="1200" dirty="0" smtClean="0">
                <a:latin typeface="微软雅黑" panose="020B0503020204020204" charset="-122"/>
                <a:ea typeface="微软雅黑" panose="020B0503020204020204" charset="-122"/>
              </a:rPr>
              <a:t>变形</a:t>
            </a:r>
            <a:endParaRPr lang="zh-CN" altLang="en-US" sz="1200" dirty="0">
              <a:latin typeface="微软雅黑" panose="020B0503020204020204" charset="-122"/>
              <a:ea typeface="微软雅黑" panose="020B0503020204020204" charset="-122"/>
            </a:endParaRPr>
          </a:p>
        </p:txBody>
      </p:sp>
      <p:sp>
        <p:nvSpPr>
          <p:cNvPr id="20" name="矩形 19"/>
          <p:cNvSpPr/>
          <p:nvPr/>
        </p:nvSpPr>
        <p:spPr>
          <a:xfrm>
            <a:off x="1653743" y="2036380"/>
            <a:ext cx="2828419" cy="352425"/>
          </a:xfrm>
          <a:prstGeom prst="rect">
            <a:avLst/>
          </a:prstGeom>
        </p:spPr>
        <p:txBody>
          <a:bodyPr wrap="square">
            <a:spAutoFit/>
          </a:bodyPr>
          <a:lstStyle/>
          <a:p>
            <a:r>
              <a:rPr lang="zh-CN" altLang="en-US" sz="1600" b="1" dirty="0">
                <a:solidFill>
                  <a:srgbClr val="100964"/>
                </a:solidFill>
                <a:latin typeface="微软雅黑" panose="020B0503020204020204" charset="-122"/>
                <a:ea typeface="微软雅黑" panose="020B0503020204020204" charset="-122"/>
              </a:rPr>
              <a:t>在这里输入您的文字内容</a:t>
            </a:r>
          </a:p>
        </p:txBody>
      </p:sp>
      <p:sp>
        <p:nvSpPr>
          <p:cNvPr id="22" name="矩形 21"/>
          <p:cNvSpPr/>
          <p:nvPr/>
        </p:nvSpPr>
        <p:spPr>
          <a:xfrm>
            <a:off x="7762609" y="2380572"/>
            <a:ext cx="2828419" cy="914400"/>
          </a:xfrm>
          <a:prstGeom prst="rect">
            <a:avLst/>
          </a:prstGeom>
        </p:spPr>
        <p:txBody>
          <a:bodyPr wrap="square">
            <a:spAutoFit/>
          </a:bodyPr>
          <a:lstStyle/>
          <a:p>
            <a:pPr>
              <a:lnSpc>
                <a:spcPct val="150000"/>
              </a:lnSpc>
            </a:pPr>
            <a:r>
              <a:rPr lang="zh-CN" altLang="en-US" sz="1200" dirty="0">
                <a:latin typeface="微软雅黑" panose="020B0503020204020204" charset="-122"/>
                <a:ea typeface="微软雅黑" panose="020B0503020204020204" charset="-122"/>
              </a:rPr>
              <a:t>请先将要替换的图片裁剪成原图片长宽比例，然后在原图片上单击右键填充图片，这样替换后图片就不会变形</a:t>
            </a:r>
          </a:p>
        </p:txBody>
      </p:sp>
      <p:sp>
        <p:nvSpPr>
          <p:cNvPr id="23" name="矩形 22"/>
          <p:cNvSpPr/>
          <p:nvPr/>
        </p:nvSpPr>
        <p:spPr>
          <a:xfrm>
            <a:off x="7762609" y="2036380"/>
            <a:ext cx="2828419" cy="352425"/>
          </a:xfrm>
          <a:prstGeom prst="rect">
            <a:avLst/>
          </a:prstGeom>
        </p:spPr>
        <p:txBody>
          <a:bodyPr wrap="square">
            <a:spAutoFit/>
          </a:bodyPr>
          <a:lstStyle/>
          <a:p>
            <a:r>
              <a:rPr lang="zh-CN" altLang="en-US" sz="1600" b="1" dirty="0">
                <a:solidFill>
                  <a:srgbClr val="100964"/>
                </a:solidFill>
                <a:latin typeface="微软雅黑" panose="020B0503020204020204" charset="-122"/>
                <a:ea typeface="微软雅黑" panose="020B0503020204020204" charset="-122"/>
              </a:rPr>
              <a:t>在这里输入您的文字内容</a:t>
            </a:r>
          </a:p>
        </p:txBody>
      </p:sp>
      <p:sp>
        <p:nvSpPr>
          <p:cNvPr id="24" name="矩形 23"/>
          <p:cNvSpPr/>
          <p:nvPr/>
        </p:nvSpPr>
        <p:spPr>
          <a:xfrm>
            <a:off x="4708181" y="4361773"/>
            <a:ext cx="2828419" cy="914400"/>
          </a:xfrm>
          <a:prstGeom prst="rect">
            <a:avLst/>
          </a:prstGeom>
        </p:spPr>
        <p:txBody>
          <a:bodyPr wrap="square">
            <a:spAutoFit/>
          </a:bodyPr>
          <a:lstStyle/>
          <a:p>
            <a:pPr>
              <a:lnSpc>
                <a:spcPct val="150000"/>
              </a:lnSpc>
            </a:pPr>
            <a:r>
              <a:rPr lang="zh-CN" altLang="en-US" sz="1200" dirty="0">
                <a:latin typeface="微软雅黑" panose="020B0503020204020204" charset="-122"/>
                <a:ea typeface="微软雅黑" panose="020B0503020204020204" charset="-122"/>
              </a:rPr>
              <a:t>请先将要替换的图片裁剪成原图片长宽比例，然后在原图片上单击右键填充图片，这样替换后图片就不会变形</a:t>
            </a:r>
          </a:p>
        </p:txBody>
      </p:sp>
      <p:sp>
        <p:nvSpPr>
          <p:cNvPr id="25" name="矩形 24"/>
          <p:cNvSpPr/>
          <p:nvPr/>
        </p:nvSpPr>
        <p:spPr>
          <a:xfrm>
            <a:off x="4708181" y="4017581"/>
            <a:ext cx="2828419" cy="352425"/>
          </a:xfrm>
          <a:prstGeom prst="rect">
            <a:avLst/>
          </a:prstGeom>
        </p:spPr>
        <p:txBody>
          <a:bodyPr wrap="square">
            <a:spAutoFit/>
          </a:bodyPr>
          <a:lstStyle/>
          <a:p>
            <a:r>
              <a:rPr lang="zh-CN" altLang="en-US" sz="1600" b="1" dirty="0">
                <a:solidFill>
                  <a:srgbClr val="100964"/>
                </a:solidFill>
                <a:latin typeface="微软雅黑" panose="020B0503020204020204" charset="-122"/>
                <a:ea typeface="微软雅黑" panose="020B0503020204020204" charset="-122"/>
              </a:rPr>
              <a:t>在这里输入您的文字内容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16"/>
                                        </p:tgtEl>
                                        <p:attrNameLst>
                                          <p:attrName>ppt_x</p:attrName>
                                          <p:attrName>ppt_y</p:attrName>
                                        </p:attrNameLst>
                                      </p:cBhvr>
                                      <p:rCtr x="-26484" y="0"/>
                                    </p:animMotion>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par>
                          <p:cTn id="32" fill="hold">
                            <p:stCondLst>
                              <p:cond delay="3000"/>
                            </p:stCondLst>
                            <p:childTnLst>
                              <p:par>
                                <p:cTn id="33" presetID="1"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250"/>
                                        <p:tgtEl>
                                          <p:spTgt spid="13"/>
                                        </p:tgtEl>
                                      </p:cBhvr>
                                    </p:animEffect>
                                  </p:childTnLst>
                                </p:cTn>
                              </p:par>
                            </p:childTnLst>
                          </p:cTn>
                        </p:par>
                        <p:par>
                          <p:cTn id="39" fill="hold">
                            <p:stCondLst>
                              <p:cond delay="3500"/>
                            </p:stCondLst>
                            <p:childTnLst>
                              <p:par>
                                <p:cTn id="40" presetID="22" presetClass="entr" presetSubtype="1" fill="hold" grpId="0" nodeType="after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up)">
                                      <p:cBhvr>
                                        <p:cTn id="42" dur="500"/>
                                        <p:tgtEl>
                                          <p:spTgt spid="5"/>
                                        </p:tgtEl>
                                      </p:cBhvr>
                                    </p:animEffect>
                                  </p:childTnLst>
                                </p:cTn>
                              </p:par>
                            </p:childTnLst>
                          </p:cTn>
                        </p:par>
                        <p:par>
                          <p:cTn id="43" fill="hold">
                            <p:stCondLst>
                              <p:cond delay="4000"/>
                            </p:stCondLst>
                            <p:childTnLst>
                              <p:par>
                                <p:cTn id="44" presetID="42" presetClass="entr" presetSubtype="0"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anim calcmode="lin" valueType="num">
                                      <p:cBhvr>
                                        <p:cTn id="47" dur="500" fill="hold"/>
                                        <p:tgtEl>
                                          <p:spTgt spid="20"/>
                                        </p:tgtEl>
                                        <p:attrNameLst>
                                          <p:attrName>ppt_x</p:attrName>
                                        </p:attrNameLst>
                                      </p:cBhvr>
                                      <p:tavLst>
                                        <p:tav tm="0">
                                          <p:val>
                                            <p:strVal val="#ppt_x"/>
                                          </p:val>
                                        </p:tav>
                                        <p:tav tm="100000">
                                          <p:val>
                                            <p:strVal val="#ppt_x"/>
                                          </p:val>
                                        </p:tav>
                                      </p:tavLst>
                                    </p:anim>
                                    <p:anim calcmode="lin" valueType="num">
                                      <p:cBhvr>
                                        <p:cTn id="48" dur="500" fill="hold"/>
                                        <p:tgtEl>
                                          <p:spTgt spid="20"/>
                                        </p:tgtEl>
                                        <p:attrNameLst>
                                          <p:attrName>ppt_y</p:attrName>
                                        </p:attrNameLst>
                                      </p:cBhvr>
                                      <p:tavLst>
                                        <p:tav tm="0">
                                          <p:val>
                                            <p:strVal val="#ppt_y+.1"/>
                                          </p:val>
                                        </p:tav>
                                        <p:tav tm="100000">
                                          <p:val>
                                            <p:strVal val="#ppt_y"/>
                                          </p:val>
                                        </p:tav>
                                      </p:tavLst>
                                    </p:anim>
                                  </p:childTnLst>
                                </p:cTn>
                              </p:par>
                            </p:childTnLst>
                          </p:cTn>
                        </p:par>
                        <p:par>
                          <p:cTn id="49" fill="hold">
                            <p:stCondLst>
                              <p:cond delay="4500"/>
                            </p:stCondLst>
                            <p:childTnLst>
                              <p:par>
                                <p:cTn id="50" presetID="42" presetClass="entr" presetSubtype="0"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anim calcmode="lin" valueType="num">
                                      <p:cBhvr>
                                        <p:cTn id="53" dur="500" fill="hold"/>
                                        <p:tgtEl>
                                          <p:spTgt spid="19"/>
                                        </p:tgtEl>
                                        <p:attrNameLst>
                                          <p:attrName>ppt_x</p:attrName>
                                        </p:attrNameLst>
                                      </p:cBhvr>
                                      <p:tavLst>
                                        <p:tav tm="0">
                                          <p:val>
                                            <p:strVal val="#ppt_x"/>
                                          </p:val>
                                        </p:tav>
                                        <p:tav tm="100000">
                                          <p:val>
                                            <p:strVal val="#ppt_x"/>
                                          </p:val>
                                        </p:tav>
                                      </p:tavLst>
                                    </p:anim>
                                    <p:anim calcmode="lin" valueType="num">
                                      <p:cBhvr>
                                        <p:cTn id="54" dur="500" fill="hold"/>
                                        <p:tgtEl>
                                          <p:spTgt spid="19"/>
                                        </p:tgtEl>
                                        <p:attrNameLst>
                                          <p:attrName>ppt_y</p:attrName>
                                        </p:attrNameLst>
                                      </p:cBhvr>
                                      <p:tavLst>
                                        <p:tav tm="0">
                                          <p:val>
                                            <p:strVal val="#ppt_y+.1"/>
                                          </p:val>
                                        </p:tav>
                                        <p:tav tm="100000">
                                          <p:val>
                                            <p:strVal val="#ppt_y"/>
                                          </p:val>
                                        </p:tav>
                                      </p:tavLst>
                                    </p:anim>
                                  </p:childTnLst>
                                </p:cTn>
                              </p:par>
                            </p:childTnLst>
                          </p:cTn>
                        </p:par>
                        <p:par>
                          <p:cTn id="55" fill="hold">
                            <p:stCondLst>
                              <p:cond delay="5000"/>
                            </p:stCondLst>
                            <p:childTnLst>
                              <p:par>
                                <p:cTn id="56" presetID="1" presetClass="entr" presetSubtype="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250"/>
                                        <p:tgtEl>
                                          <p:spTgt spid="15"/>
                                        </p:tgtEl>
                                      </p:cBhvr>
                                    </p:animEffect>
                                  </p:childTnLst>
                                </p:cTn>
                              </p:par>
                            </p:childTnLst>
                          </p:cTn>
                        </p:par>
                        <p:par>
                          <p:cTn id="62" fill="hold">
                            <p:stCondLst>
                              <p:cond delay="5500"/>
                            </p:stCondLst>
                            <p:childTnLst>
                              <p:par>
                                <p:cTn id="63" presetID="22" presetClass="entr" presetSubtype="4" fill="hold" grpId="0" nodeType="after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wipe(down)">
                                      <p:cBhvr>
                                        <p:cTn id="65" dur="500"/>
                                        <p:tgtEl>
                                          <p:spTgt spid="6"/>
                                        </p:tgtEl>
                                      </p:cBhvr>
                                    </p:animEffect>
                                  </p:childTnLst>
                                </p:cTn>
                              </p:par>
                            </p:childTnLst>
                          </p:cTn>
                        </p:par>
                        <p:par>
                          <p:cTn id="66" fill="hold">
                            <p:stCondLst>
                              <p:cond delay="6000"/>
                            </p:stCondLst>
                            <p:childTnLst>
                              <p:par>
                                <p:cTn id="67" presetID="47" presetClass="entr" presetSubtype="0"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fade">
                                      <p:cBhvr>
                                        <p:cTn id="69" dur="500"/>
                                        <p:tgtEl>
                                          <p:spTgt spid="25"/>
                                        </p:tgtEl>
                                      </p:cBhvr>
                                    </p:animEffect>
                                    <p:anim calcmode="lin" valueType="num">
                                      <p:cBhvr>
                                        <p:cTn id="70" dur="500" fill="hold"/>
                                        <p:tgtEl>
                                          <p:spTgt spid="25"/>
                                        </p:tgtEl>
                                        <p:attrNameLst>
                                          <p:attrName>ppt_x</p:attrName>
                                        </p:attrNameLst>
                                      </p:cBhvr>
                                      <p:tavLst>
                                        <p:tav tm="0">
                                          <p:val>
                                            <p:strVal val="#ppt_x"/>
                                          </p:val>
                                        </p:tav>
                                        <p:tav tm="100000">
                                          <p:val>
                                            <p:strVal val="#ppt_x"/>
                                          </p:val>
                                        </p:tav>
                                      </p:tavLst>
                                    </p:anim>
                                    <p:anim calcmode="lin" valueType="num">
                                      <p:cBhvr>
                                        <p:cTn id="71" dur="500" fill="hold"/>
                                        <p:tgtEl>
                                          <p:spTgt spid="25"/>
                                        </p:tgtEl>
                                        <p:attrNameLst>
                                          <p:attrName>ppt_y</p:attrName>
                                        </p:attrNameLst>
                                      </p:cBhvr>
                                      <p:tavLst>
                                        <p:tav tm="0">
                                          <p:val>
                                            <p:strVal val="#ppt_y-.1"/>
                                          </p:val>
                                        </p:tav>
                                        <p:tav tm="100000">
                                          <p:val>
                                            <p:strVal val="#ppt_y"/>
                                          </p:val>
                                        </p:tav>
                                      </p:tavLst>
                                    </p:anim>
                                  </p:childTnLst>
                                </p:cTn>
                              </p:par>
                            </p:childTnLst>
                          </p:cTn>
                        </p:par>
                        <p:par>
                          <p:cTn id="72" fill="hold">
                            <p:stCondLst>
                              <p:cond delay="6500"/>
                            </p:stCondLst>
                            <p:childTnLst>
                              <p:par>
                                <p:cTn id="73" presetID="47" presetClass="entr" presetSubtype="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anim calcmode="lin" valueType="num">
                                      <p:cBhvr>
                                        <p:cTn id="76" dur="500" fill="hold"/>
                                        <p:tgtEl>
                                          <p:spTgt spid="24"/>
                                        </p:tgtEl>
                                        <p:attrNameLst>
                                          <p:attrName>ppt_x</p:attrName>
                                        </p:attrNameLst>
                                      </p:cBhvr>
                                      <p:tavLst>
                                        <p:tav tm="0">
                                          <p:val>
                                            <p:strVal val="#ppt_x"/>
                                          </p:val>
                                        </p:tav>
                                        <p:tav tm="100000">
                                          <p:val>
                                            <p:strVal val="#ppt_x"/>
                                          </p:val>
                                        </p:tav>
                                      </p:tavLst>
                                    </p:anim>
                                    <p:anim calcmode="lin" valueType="num">
                                      <p:cBhvr>
                                        <p:cTn id="77" dur="500" fill="hold"/>
                                        <p:tgtEl>
                                          <p:spTgt spid="24"/>
                                        </p:tgtEl>
                                        <p:attrNameLst>
                                          <p:attrName>ppt_y</p:attrName>
                                        </p:attrNameLst>
                                      </p:cBhvr>
                                      <p:tavLst>
                                        <p:tav tm="0">
                                          <p:val>
                                            <p:strVal val="#ppt_y-.1"/>
                                          </p:val>
                                        </p:tav>
                                        <p:tav tm="100000">
                                          <p:val>
                                            <p:strVal val="#ppt_y"/>
                                          </p:val>
                                        </p:tav>
                                      </p:tavLst>
                                    </p:anim>
                                  </p:childTnLst>
                                </p:cTn>
                              </p:par>
                            </p:childTnLst>
                          </p:cTn>
                        </p:par>
                        <p:par>
                          <p:cTn id="78" fill="hold">
                            <p:stCondLst>
                              <p:cond delay="7000"/>
                            </p:stCondLst>
                            <p:childTnLst>
                              <p:par>
                                <p:cTn id="79" presetID="1" presetClass="entr" presetSubtype="0" fill="hold" grpId="0" nodeType="afterEffect">
                                  <p:stCondLst>
                                    <p:cond delay="0"/>
                                  </p:stCondLst>
                                  <p:childTnLst>
                                    <p:set>
                                      <p:cBhvr>
                                        <p:cTn id="80" dur="1" fill="hold">
                                          <p:stCondLst>
                                            <p:cond delay="0"/>
                                          </p:stCondLst>
                                        </p:cTn>
                                        <p:tgtEl>
                                          <p:spTgt spid="12"/>
                                        </p:tgtEl>
                                        <p:attrNameLst>
                                          <p:attrName>style.visibility</p:attrName>
                                        </p:attrNameLst>
                                      </p:cBhvr>
                                      <p:to>
                                        <p:strVal val="visible"/>
                                      </p:to>
                                    </p:set>
                                  </p:childTnLst>
                                </p:cTn>
                              </p:par>
                            </p:childTnLst>
                          </p:cTn>
                        </p:par>
                        <p:par>
                          <p:cTn id="81" fill="hold">
                            <p:stCondLst>
                              <p:cond delay="7000"/>
                            </p:stCondLst>
                            <p:childTnLst>
                              <p:par>
                                <p:cTn id="82" presetID="10" presetClass="entr" presetSubtype="0" fill="hold" grpId="0" nodeType="afterEffect">
                                  <p:stCondLst>
                                    <p:cond delay="0"/>
                                  </p:stCondLst>
                                  <p:childTnLst>
                                    <p:set>
                                      <p:cBhvr>
                                        <p:cTn id="83" dur="1" fill="hold">
                                          <p:stCondLst>
                                            <p:cond delay="0"/>
                                          </p:stCondLst>
                                        </p:cTn>
                                        <p:tgtEl>
                                          <p:spTgt spid="14"/>
                                        </p:tgtEl>
                                        <p:attrNameLst>
                                          <p:attrName>style.visibility</p:attrName>
                                        </p:attrNameLst>
                                      </p:cBhvr>
                                      <p:to>
                                        <p:strVal val="visible"/>
                                      </p:to>
                                    </p:set>
                                    <p:animEffect transition="in" filter="fade">
                                      <p:cBhvr>
                                        <p:cTn id="84" dur="250"/>
                                        <p:tgtEl>
                                          <p:spTgt spid="14"/>
                                        </p:tgtEl>
                                      </p:cBhvr>
                                    </p:animEffect>
                                  </p:childTnLst>
                                </p:cTn>
                              </p:par>
                            </p:childTnLst>
                          </p:cTn>
                        </p:par>
                        <p:par>
                          <p:cTn id="85" fill="hold">
                            <p:stCondLst>
                              <p:cond delay="7500"/>
                            </p:stCondLst>
                            <p:childTnLst>
                              <p:par>
                                <p:cTn id="86" presetID="22" presetClass="entr" presetSubtype="1" fill="hold" grpId="0" nodeType="after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wipe(up)">
                                      <p:cBhvr>
                                        <p:cTn id="88" dur="500"/>
                                        <p:tgtEl>
                                          <p:spTgt spid="7"/>
                                        </p:tgtEl>
                                      </p:cBhvr>
                                    </p:animEffect>
                                  </p:childTnLst>
                                </p:cTn>
                              </p:par>
                            </p:childTnLst>
                          </p:cTn>
                        </p:par>
                        <p:par>
                          <p:cTn id="89" fill="hold">
                            <p:stCondLst>
                              <p:cond delay="8000"/>
                            </p:stCondLst>
                            <p:childTnLst>
                              <p:par>
                                <p:cTn id="90" presetID="42" presetClass="entr" presetSubtype="0" fill="hold" grpId="0" nodeType="after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500"/>
                                        <p:tgtEl>
                                          <p:spTgt spid="23"/>
                                        </p:tgtEl>
                                      </p:cBhvr>
                                    </p:animEffect>
                                    <p:anim calcmode="lin" valueType="num">
                                      <p:cBhvr>
                                        <p:cTn id="93" dur="500" fill="hold"/>
                                        <p:tgtEl>
                                          <p:spTgt spid="23"/>
                                        </p:tgtEl>
                                        <p:attrNameLst>
                                          <p:attrName>ppt_x</p:attrName>
                                        </p:attrNameLst>
                                      </p:cBhvr>
                                      <p:tavLst>
                                        <p:tav tm="0">
                                          <p:val>
                                            <p:strVal val="#ppt_x"/>
                                          </p:val>
                                        </p:tav>
                                        <p:tav tm="100000">
                                          <p:val>
                                            <p:strVal val="#ppt_x"/>
                                          </p:val>
                                        </p:tav>
                                      </p:tavLst>
                                    </p:anim>
                                    <p:anim calcmode="lin" valueType="num">
                                      <p:cBhvr>
                                        <p:cTn id="94" dur="500" fill="hold"/>
                                        <p:tgtEl>
                                          <p:spTgt spid="23"/>
                                        </p:tgtEl>
                                        <p:attrNameLst>
                                          <p:attrName>ppt_y</p:attrName>
                                        </p:attrNameLst>
                                      </p:cBhvr>
                                      <p:tavLst>
                                        <p:tav tm="0">
                                          <p:val>
                                            <p:strVal val="#ppt_y+.1"/>
                                          </p:val>
                                        </p:tav>
                                        <p:tav tm="100000">
                                          <p:val>
                                            <p:strVal val="#ppt_y"/>
                                          </p:val>
                                        </p:tav>
                                      </p:tavLst>
                                    </p:anim>
                                  </p:childTnLst>
                                </p:cTn>
                              </p:par>
                            </p:childTnLst>
                          </p:cTn>
                        </p:par>
                        <p:par>
                          <p:cTn id="95" fill="hold">
                            <p:stCondLst>
                              <p:cond delay="8500"/>
                            </p:stCondLst>
                            <p:childTnLst>
                              <p:par>
                                <p:cTn id="96" presetID="42" presetClass="entr" presetSubtype="0" fill="hold" grpId="0" nodeType="afterEffect">
                                  <p:stCondLst>
                                    <p:cond delay="0"/>
                                  </p:stCondLst>
                                  <p:childTnLst>
                                    <p:set>
                                      <p:cBhvr>
                                        <p:cTn id="97" dur="1" fill="hold">
                                          <p:stCondLst>
                                            <p:cond delay="0"/>
                                          </p:stCondLst>
                                        </p:cTn>
                                        <p:tgtEl>
                                          <p:spTgt spid="22"/>
                                        </p:tgtEl>
                                        <p:attrNameLst>
                                          <p:attrName>style.visibility</p:attrName>
                                        </p:attrNameLst>
                                      </p:cBhvr>
                                      <p:to>
                                        <p:strVal val="visible"/>
                                      </p:to>
                                    </p:set>
                                    <p:animEffect transition="in" filter="fade">
                                      <p:cBhvr>
                                        <p:cTn id="98" dur="500"/>
                                        <p:tgtEl>
                                          <p:spTgt spid="22"/>
                                        </p:tgtEl>
                                      </p:cBhvr>
                                    </p:animEffect>
                                    <p:anim calcmode="lin" valueType="num">
                                      <p:cBhvr>
                                        <p:cTn id="99" dur="500" fill="hold"/>
                                        <p:tgtEl>
                                          <p:spTgt spid="22"/>
                                        </p:tgtEl>
                                        <p:attrNameLst>
                                          <p:attrName>ppt_x</p:attrName>
                                        </p:attrNameLst>
                                      </p:cBhvr>
                                      <p:tavLst>
                                        <p:tav tm="0">
                                          <p:val>
                                            <p:strVal val="#ppt_x"/>
                                          </p:val>
                                        </p:tav>
                                        <p:tav tm="100000">
                                          <p:val>
                                            <p:strVal val="#ppt_x"/>
                                          </p:val>
                                        </p:tav>
                                      </p:tavLst>
                                    </p:anim>
                                    <p:anim calcmode="lin" valueType="num">
                                      <p:cBhvr>
                                        <p:cTn id="100"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7" grpId="0" bldLvl="0" animBg="1"/>
      <p:bldP spid="18" grpId="0" bldLvl="0" animBg="1"/>
      <p:bldP spid="19" grpId="0"/>
      <p:bldP spid="20" grpId="0"/>
      <p:bldP spid="22" grpId="0"/>
      <p:bldP spid="23" grpId="0"/>
      <p:bldP spid="24"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rgbClr val="100964"/>
                </a:solidFill>
                <a:latin typeface="微软雅黑" panose="020B0503020204020204" charset="-122"/>
                <a:ea typeface="微软雅黑" panose="020B0503020204020204" charset="-122"/>
              </a:rPr>
              <a:t>点击添加标题文本</a:t>
            </a:r>
          </a:p>
        </p:txBody>
      </p:sp>
      <p:cxnSp>
        <p:nvCxnSpPr>
          <p:cNvPr id="16" name="直接连接符 15"/>
          <p:cNvCxnSpPr/>
          <p:nvPr/>
        </p:nvCxnSpPr>
        <p:spPr>
          <a:xfrm>
            <a:off x="600" y="775856"/>
            <a:ext cx="12192000"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pic>
        <p:nvPicPr>
          <p:cNvPr id="2" name="图片 1" descr="9302f7e3eadc62514f09c3a93217b47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61880" y="246380"/>
            <a:ext cx="1741170" cy="504825"/>
          </a:xfrm>
          <a:prstGeom prst="rect">
            <a:avLst/>
          </a:prstGeom>
        </p:spPr>
      </p:pic>
      <p:sp>
        <p:nvSpPr>
          <p:cNvPr id="4" name="Pie 45"/>
          <p:cNvSpPr/>
          <p:nvPr/>
        </p:nvSpPr>
        <p:spPr>
          <a:xfrm>
            <a:off x="4491313" y="1994889"/>
            <a:ext cx="1571126" cy="1571534"/>
          </a:xfrm>
          <a:prstGeom prst="pieWedge">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sp>
      <p:sp>
        <p:nvSpPr>
          <p:cNvPr id="5" name="Pie 48"/>
          <p:cNvSpPr/>
          <p:nvPr/>
        </p:nvSpPr>
        <p:spPr>
          <a:xfrm rot="5400000">
            <a:off x="6130556" y="1984840"/>
            <a:ext cx="1571534" cy="1571126"/>
          </a:xfrm>
          <a:prstGeom prst="pieWedge">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rgbClr r="0" g="0" b="0"/>
          </a:lnRef>
          <a:fillRef idx="1">
            <a:scrgbClr r="0" g="0" b="0"/>
          </a:fillRef>
          <a:effectRef idx="0">
            <a:schemeClr val="accent3">
              <a:hueOff val="0"/>
              <a:satOff val="0"/>
              <a:lumOff val="0"/>
              <a:alphaOff val="0"/>
            </a:schemeClr>
          </a:effectRef>
          <a:fontRef idx="minor">
            <a:schemeClr val="lt1"/>
          </a:fontRef>
        </p:style>
      </p:sp>
      <p:sp>
        <p:nvSpPr>
          <p:cNvPr id="6" name="Pie 51"/>
          <p:cNvSpPr/>
          <p:nvPr/>
        </p:nvSpPr>
        <p:spPr>
          <a:xfrm rot="16200000">
            <a:off x="4491109" y="3624762"/>
            <a:ext cx="1571534" cy="1571126"/>
          </a:xfrm>
          <a:prstGeom prst="pieWedge">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sp>
      <p:sp>
        <p:nvSpPr>
          <p:cNvPr id="7" name="Pie 54"/>
          <p:cNvSpPr/>
          <p:nvPr/>
        </p:nvSpPr>
        <p:spPr>
          <a:xfrm rot="10800000">
            <a:off x="6130761" y="3624557"/>
            <a:ext cx="1571126" cy="1571534"/>
          </a:xfrm>
          <a:prstGeom prst="pieWedge">
            <a:avLst/>
          </a:prstGeom>
          <a:blipFill rotWithShape="1">
            <a:blip r:embed="rId6" cstate="screen">
              <a:extLst>
                <a:ext uri="{28A0092B-C50C-407E-A947-70E740481C1C}">
                  <a14:useLocalDpi xmlns:a14="http://schemas.microsoft.com/office/drawing/2010/main"/>
                </a:ext>
              </a:extLst>
            </a:blip>
            <a:stretch>
              <a:fillRect/>
            </a:stretch>
          </a:blip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sp>
      <p:cxnSp>
        <p:nvCxnSpPr>
          <p:cNvPr id="8" name="Straight Arrow Connector 98"/>
          <p:cNvCxnSpPr/>
          <p:nvPr/>
        </p:nvCxnSpPr>
        <p:spPr>
          <a:xfrm>
            <a:off x="1671080" y="2328150"/>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547510" y="2397418"/>
            <a:ext cx="2840754" cy="959485"/>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10" name="文本框 9"/>
          <p:cNvSpPr txBox="1"/>
          <p:nvPr/>
        </p:nvSpPr>
        <p:spPr>
          <a:xfrm>
            <a:off x="1547510" y="1858081"/>
            <a:ext cx="1980000" cy="417830"/>
          </a:xfrm>
          <a:prstGeom prst="rect">
            <a:avLst/>
          </a:prstGeom>
          <a:noFill/>
        </p:spPr>
        <p:txBody>
          <a:bodyPr wrap="square" rtlCol="0">
            <a:spAutoFit/>
          </a:bodyPr>
          <a:lstStyle/>
          <a:p>
            <a:r>
              <a:rPr lang="zh-CN" altLang="en-US" sz="2000" b="1" dirty="0" smtClean="0">
                <a:solidFill>
                  <a:srgbClr val="100964"/>
                </a:solidFill>
                <a:latin typeface="微软雅黑" panose="020B0503020204020204" charset="-122"/>
                <a:ea typeface="微软雅黑" panose="020B0503020204020204" charset="-122"/>
                <a:cs typeface="Aharoni" panose="02010803020104030203" pitchFamily="2" charset="-79"/>
              </a:rPr>
              <a:t>添加您的标题</a:t>
            </a:r>
          </a:p>
        </p:txBody>
      </p:sp>
      <p:cxnSp>
        <p:nvCxnSpPr>
          <p:cNvPr id="11" name="Straight Arrow Connector 98"/>
          <p:cNvCxnSpPr/>
          <p:nvPr/>
        </p:nvCxnSpPr>
        <p:spPr>
          <a:xfrm>
            <a:off x="1671080" y="4432352"/>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547510" y="4501620"/>
            <a:ext cx="2840754" cy="959485"/>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13" name="文本框 12"/>
          <p:cNvSpPr txBox="1"/>
          <p:nvPr/>
        </p:nvSpPr>
        <p:spPr>
          <a:xfrm>
            <a:off x="1547510" y="3962283"/>
            <a:ext cx="1980000" cy="417830"/>
          </a:xfrm>
          <a:prstGeom prst="rect">
            <a:avLst/>
          </a:prstGeom>
          <a:noFill/>
        </p:spPr>
        <p:txBody>
          <a:bodyPr wrap="square" rtlCol="0">
            <a:spAutoFit/>
          </a:bodyPr>
          <a:lstStyle/>
          <a:p>
            <a:r>
              <a:rPr lang="zh-CN" altLang="en-US" sz="2000" b="1" dirty="0" smtClean="0">
                <a:solidFill>
                  <a:srgbClr val="100964"/>
                </a:solidFill>
                <a:latin typeface="微软雅黑" panose="020B0503020204020204" charset="-122"/>
                <a:ea typeface="微软雅黑" panose="020B0503020204020204" charset="-122"/>
                <a:cs typeface="Aharoni" panose="02010803020104030203" pitchFamily="2" charset="-79"/>
              </a:rPr>
              <a:t>添加您的标题</a:t>
            </a:r>
          </a:p>
        </p:txBody>
      </p:sp>
      <p:cxnSp>
        <p:nvCxnSpPr>
          <p:cNvPr id="14" name="Straight Arrow Connector 98"/>
          <p:cNvCxnSpPr/>
          <p:nvPr/>
        </p:nvCxnSpPr>
        <p:spPr>
          <a:xfrm flipH="1">
            <a:off x="7735056" y="2328150"/>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flipH="1">
            <a:off x="7805525" y="2397418"/>
            <a:ext cx="2840754" cy="959485"/>
          </a:xfrm>
          <a:prstGeom prst="rect">
            <a:avLst/>
          </a:prstGeom>
          <a:noFill/>
        </p:spPr>
        <p:txBody>
          <a:bodyPr wrap="square" rtlCol="0">
            <a:spAutoFit/>
          </a:bodyPr>
          <a:lstStyle/>
          <a:p>
            <a:pPr algn="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3" name="文本框 2"/>
          <p:cNvSpPr txBox="1"/>
          <p:nvPr/>
        </p:nvSpPr>
        <p:spPr>
          <a:xfrm flipH="1">
            <a:off x="8666279" y="1858081"/>
            <a:ext cx="1980000" cy="417830"/>
          </a:xfrm>
          <a:prstGeom prst="rect">
            <a:avLst/>
          </a:prstGeom>
          <a:noFill/>
        </p:spPr>
        <p:txBody>
          <a:bodyPr wrap="square" rtlCol="0">
            <a:spAutoFit/>
          </a:bodyPr>
          <a:lstStyle/>
          <a:p>
            <a:pPr algn="r"/>
            <a:r>
              <a:rPr lang="zh-CN" altLang="en-US" sz="2000" b="1" dirty="0" smtClean="0">
                <a:solidFill>
                  <a:srgbClr val="100964"/>
                </a:solidFill>
                <a:latin typeface="微软雅黑" panose="020B0503020204020204" charset="-122"/>
                <a:ea typeface="微软雅黑" panose="020B0503020204020204" charset="-122"/>
                <a:cs typeface="Aharoni" panose="02010803020104030203" pitchFamily="2" charset="-79"/>
              </a:rPr>
              <a:t>添加您的标题</a:t>
            </a:r>
          </a:p>
        </p:txBody>
      </p:sp>
      <p:cxnSp>
        <p:nvCxnSpPr>
          <p:cNvPr id="17" name="Straight Arrow Connector 98"/>
          <p:cNvCxnSpPr/>
          <p:nvPr/>
        </p:nvCxnSpPr>
        <p:spPr>
          <a:xfrm flipH="1">
            <a:off x="7735056" y="4432352"/>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flipH="1">
            <a:off x="7805525" y="4501620"/>
            <a:ext cx="2840754" cy="959485"/>
          </a:xfrm>
          <a:prstGeom prst="rect">
            <a:avLst/>
          </a:prstGeom>
          <a:noFill/>
        </p:spPr>
        <p:txBody>
          <a:bodyPr wrap="square" rtlCol="0">
            <a:spAutoFit/>
          </a:bodyPr>
          <a:lstStyle/>
          <a:p>
            <a:pPr algn="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19" name="文本框 18"/>
          <p:cNvSpPr txBox="1"/>
          <p:nvPr/>
        </p:nvSpPr>
        <p:spPr>
          <a:xfrm flipH="1">
            <a:off x="8666279" y="3962283"/>
            <a:ext cx="1980000" cy="417830"/>
          </a:xfrm>
          <a:prstGeom prst="rect">
            <a:avLst/>
          </a:prstGeom>
          <a:noFill/>
        </p:spPr>
        <p:txBody>
          <a:bodyPr wrap="square" rtlCol="0">
            <a:spAutoFit/>
          </a:bodyPr>
          <a:lstStyle/>
          <a:p>
            <a:pPr algn="r"/>
            <a:r>
              <a:rPr lang="zh-CN" altLang="en-US" sz="2000" b="1" dirty="0" smtClean="0">
                <a:solidFill>
                  <a:srgbClr val="100964"/>
                </a:solidFill>
                <a:latin typeface="微软雅黑" panose="020B0503020204020204" charset="-122"/>
                <a:ea typeface="微软雅黑" panose="020B0503020204020204" charset="-122"/>
                <a:cs typeface="Aharoni" panose="02010803020104030203" pitchFamily="2" charset="-79"/>
              </a:rPr>
              <a:t>添加您的标题</a:t>
            </a:r>
          </a:p>
        </p:txBody>
      </p:sp>
      <p:grpSp>
        <p:nvGrpSpPr>
          <p:cNvPr id="20" name="组合 19"/>
          <p:cNvGrpSpPr/>
          <p:nvPr/>
        </p:nvGrpSpPr>
        <p:grpSpPr>
          <a:xfrm>
            <a:off x="770346" y="4219842"/>
            <a:ext cx="764860" cy="765060"/>
            <a:chOff x="769746" y="4058478"/>
            <a:chExt cx="764860" cy="765060"/>
          </a:xfrm>
        </p:grpSpPr>
        <p:sp>
          <p:nvSpPr>
            <p:cNvPr id="21" name="Oval 76"/>
            <p:cNvSpPr/>
            <p:nvPr/>
          </p:nvSpPr>
          <p:spPr bwMode="auto">
            <a:xfrm>
              <a:off x="769746" y="4058478"/>
              <a:ext cx="764860" cy="765060"/>
            </a:xfrm>
            <a:prstGeom prst="ellipse">
              <a:avLst/>
            </a:prstGeom>
            <a:solidFill>
              <a:srgbClr val="054583"/>
            </a:solid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anchor="ctr"/>
            <a:lstStyle/>
            <a:p>
              <a:pPr algn="ctr" defTabSz="608965">
                <a:defRPr/>
              </a:pPr>
              <a:endParaRPr lang="en-US" sz="900" dirty="0">
                <a:latin typeface="微软雅黑" panose="020B0503020204020204" charset="-122"/>
              </a:endParaRPr>
            </a:p>
          </p:txBody>
        </p:sp>
        <p:sp>
          <p:nvSpPr>
            <p:cNvPr id="22" name="Freeform 184"/>
            <p:cNvSpPr>
              <a:spLocks noChangeAspect="1"/>
            </p:cNvSpPr>
            <p:nvPr/>
          </p:nvSpPr>
          <p:spPr bwMode="auto">
            <a:xfrm>
              <a:off x="936176" y="4254342"/>
              <a:ext cx="432000" cy="373333"/>
            </a:xfrm>
            <a:custGeom>
              <a:avLst/>
              <a:gdLst>
                <a:gd name="T0" fmla="*/ 368 w 1590"/>
                <a:gd name="T1" fmla="*/ 1376 h 1376"/>
                <a:gd name="T2" fmla="*/ 43 w 1590"/>
                <a:gd name="T3" fmla="*/ 843 h 1376"/>
                <a:gd name="T4" fmla="*/ 206 w 1590"/>
                <a:gd name="T5" fmla="*/ 401 h 1376"/>
                <a:gd name="T6" fmla="*/ 262 w 1590"/>
                <a:gd name="T7" fmla="*/ 630 h 1376"/>
                <a:gd name="T8" fmla="*/ 523 w 1590"/>
                <a:gd name="T9" fmla="*/ 0 h 1376"/>
                <a:gd name="T10" fmla="*/ 908 w 1590"/>
                <a:gd name="T11" fmla="*/ 592 h 1376"/>
                <a:gd name="T12" fmla="*/ 951 w 1590"/>
                <a:gd name="T13" fmla="*/ 214 h 1376"/>
                <a:gd name="T14" fmla="*/ 847 w 1590"/>
                <a:gd name="T15" fmla="*/ 1376 h 1376"/>
                <a:gd name="T16" fmla="*/ 641 w 1590"/>
                <a:gd name="T17" fmla="*/ 568 h 1376"/>
                <a:gd name="T18" fmla="*/ 530 w 1590"/>
                <a:gd name="T19" fmla="*/ 951 h 1376"/>
                <a:gd name="T20" fmla="*/ 493 w 1590"/>
                <a:gd name="T21" fmla="*/ 705 h 1376"/>
                <a:gd name="T22" fmla="*/ 396 w 1590"/>
                <a:gd name="T23" fmla="*/ 973 h 1376"/>
                <a:gd name="T24" fmla="*/ 368 w 1590"/>
                <a:gd name="T25" fmla="*/ 1376 h 1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0" h="1376">
                  <a:moveTo>
                    <a:pt x="368" y="1376"/>
                  </a:moveTo>
                  <a:cubicBezTo>
                    <a:pt x="76" y="1212"/>
                    <a:pt x="0" y="1056"/>
                    <a:pt x="43" y="843"/>
                  </a:cubicBezTo>
                  <a:cubicBezTo>
                    <a:pt x="76" y="686"/>
                    <a:pt x="196" y="558"/>
                    <a:pt x="206" y="401"/>
                  </a:cubicBezTo>
                  <a:cubicBezTo>
                    <a:pt x="251" y="484"/>
                    <a:pt x="257" y="544"/>
                    <a:pt x="262" y="630"/>
                  </a:cubicBezTo>
                  <a:cubicBezTo>
                    <a:pt x="406" y="453"/>
                    <a:pt x="556" y="216"/>
                    <a:pt x="523" y="0"/>
                  </a:cubicBezTo>
                  <a:cubicBezTo>
                    <a:pt x="523" y="0"/>
                    <a:pt x="883" y="258"/>
                    <a:pt x="908" y="592"/>
                  </a:cubicBezTo>
                  <a:cubicBezTo>
                    <a:pt x="940" y="523"/>
                    <a:pt x="983" y="285"/>
                    <a:pt x="951" y="214"/>
                  </a:cubicBezTo>
                  <a:cubicBezTo>
                    <a:pt x="1048" y="285"/>
                    <a:pt x="1590" y="956"/>
                    <a:pt x="847" y="1376"/>
                  </a:cubicBezTo>
                  <a:cubicBezTo>
                    <a:pt x="987" y="1104"/>
                    <a:pt x="883" y="738"/>
                    <a:pt x="641" y="568"/>
                  </a:cubicBezTo>
                  <a:cubicBezTo>
                    <a:pt x="657" y="641"/>
                    <a:pt x="637" y="831"/>
                    <a:pt x="530" y="951"/>
                  </a:cubicBezTo>
                  <a:cubicBezTo>
                    <a:pt x="554" y="827"/>
                    <a:pt x="493" y="705"/>
                    <a:pt x="493" y="705"/>
                  </a:cubicBezTo>
                  <a:cubicBezTo>
                    <a:pt x="493" y="705"/>
                    <a:pt x="473" y="860"/>
                    <a:pt x="396" y="973"/>
                  </a:cubicBezTo>
                  <a:cubicBezTo>
                    <a:pt x="326" y="1076"/>
                    <a:pt x="277" y="1185"/>
                    <a:pt x="368" y="137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3" name="组合 22"/>
          <p:cNvGrpSpPr/>
          <p:nvPr/>
        </p:nvGrpSpPr>
        <p:grpSpPr>
          <a:xfrm>
            <a:off x="10658583" y="4219842"/>
            <a:ext cx="764860" cy="765060"/>
            <a:chOff x="10657983" y="4058478"/>
            <a:chExt cx="764860" cy="765060"/>
          </a:xfrm>
        </p:grpSpPr>
        <p:sp>
          <p:nvSpPr>
            <p:cNvPr id="24" name="Oval 76"/>
            <p:cNvSpPr/>
            <p:nvPr/>
          </p:nvSpPr>
          <p:spPr bwMode="auto">
            <a:xfrm flipH="1">
              <a:off x="10657983" y="4058478"/>
              <a:ext cx="764860" cy="765060"/>
            </a:xfrm>
            <a:prstGeom prst="ellipse">
              <a:avLst/>
            </a:prstGeom>
            <a:solidFill>
              <a:schemeClr val="accent3"/>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anchor="ctr"/>
            <a:lstStyle/>
            <a:p>
              <a:pPr algn="ctr" defTabSz="608965">
                <a:defRPr/>
              </a:pPr>
              <a:endParaRPr lang="en-US" sz="900" dirty="0">
                <a:latin typeface="微软雅黑" panose="020B0503020204020204" charset="-122"/>
              </a:endParaRPr>
            </a:p>
          </p:txBody>
        </p:sp>
        <p:sp>
          <p:nvSpPr>
            <p:cNvPr id="25" name="Freeform 185"/>
            <p:cNvSpPr>
              <a:spLocks noChangeAspect="1" noEditPoints="1"/>
            </p:cNvSpPr>
            <p:nvPr/>
          </p:nvSpPr>
          <p:spPr bwMode="auto">
            <a:xfrm>
              <a:off x="10879484" y="4244618"/>
              <a:ext cx="396000" cy="392780"/>
            </a:xfrm>
            <a:custGeom>
              <a:avLst/>
              <a:gdLst>
                <a:gd name="T0" fmla="*/ 0 w 1200"/>
                <a:gd name="T1" fmla="*/ 0 h 1200"/>
                <a:gd name="T2" fmla="*/ 150 w 1200"/>
                <a:gd name="T3" fmla="*/ 0 h 1200"/>
                <a:gd name="T4" fmla="*/ 150 w 1200"/>
                <a:gd name="T5" fmla="*/ 1200 h 1200"/>
                <a:gd name="T6" fmla="*/ 0 w 1200"/>
                <a:gd name="T7" fmla="*/ 1200 h 1200"/>
                <a:gd name="T8" fmla="*/ 0 w 1200"/>
                <a:gd name="T9" fmla="*/ 0 h 1200"/>
                <a:gd name="T10" fmla="*/ 596 w 1200"/>
                <a:gd name="T11" fmla="*/ 143 h 1200"/>
                <a:gd name="T12" fmla="*/ 225 w 1200"/>
                <a:gd name="T13" fmla="*/ 0 h 1200"/>
                <a:gd name="T14" fmla="*/ 225 w 1200"/>
                <a:gd name="T15" fmla="*/ 600 h 1200"/>
                <a:gd name="T16" fmla="*/ 749 w 1200"/>
                <a:gd name="T17" fmla="*/ 602 h 1200"/>
                <a:gd name="T18" fmla="*/ 1200 w 1200"/>
                <a:gd name="T19" fmla="*/ 300 h 1200"/>
                <a:gd name="T20" fmla="*/ 596 w 1200"/>
                <a:gd name="T21" fmla="*/ 143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0" h="1200">
                  <a:moveTo>
                    <a:pt x="0" y="0"/>
                  </a:moveTo>
                  <a:lnTo>
                    <a:pt x="150" y="0"/>
                  </a:lnTo>
                  <a:lnTo>
                    <a:pt x="150" y="1200"/>
                  </a:lnTo>
                  <a:lnTo>
                    <a:pt x="0" y="1200"/>
                  </a:lnTo>
                  <a:lnTo>
                    <a:pt x="0" y="0"/>
                  </a:lnTo>
                  <a:close/>
                  <a:moveTo>
                    <a:pt x="596" y="143"/>
                  </a:moveTo>
                  <a:cubicBezTo>
                    <a:pt x="483" y="9"/>
                    <a:pt x="397" y="0"/>
                    <a:pt x="225" y="0"/>
                  </a:cubicBezTo>
                  <a:lnTo>
                    <a:pt x="225" y="600"/>
                  </a:lnTo>
                  <a:cubicBezTo>
                    <a:pt x="526" y="450"/>
                    <a:pt x="560" y="620"/>
                    <a:pt x="749" y="602"/>
                  </a:cubicBezTo>
                  <a:cubicBezTo>
                    <a:pt x="936" y="586"/>
                    <a:pt x="1095" y="442"/>
                    <a:pt x="1200" y="300"/>
                  </a:cubicBezTo>
                  <a:cubicBezTo>
                    <a:pt x="902" y="369"/>
                    <a:pt x="752" y="328"/>
                    <a:pt x="596" y="14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6" name="组合 25"/>
          <p:cNvGrpSpPr/>
          <p:nvPr/>
        </p:nvGrpSpPr>
        <p:grpSpPr>
          <a:xfrm>
            <a:off x="10658583" y="2115640"/>
            <a:ext cx="764860" cy="765060"/>
            <a:chOff x="10657983" y="1954276"/>
            <a:chExt cx="764860" cy="765060"/>
          </a:xfrm>
        </p:grpSpPr>
        <p:sp>
          <p:nvSpPr>
            <p:cNvPr id="27" name="Oval 76"/>
            <p:cNvSpPr/>
            <p:nvPr/>
          </p:nvSpPr>
          <p:spPr bwMode="auto">
            <a:xfrm flipH="1">
              <a:off x="10657983" y="1954276"/>
              <a:ext cx="764860" cy="765060"/>
            </a:xfrm>
            <a:prstGeom prst="ellipse">
              <a:avLst/>
            </a:prstGeom>
            <a:solidFill>
              <a:srgbClr val="054583"/>
            </a:solidFill>
            <a:ln>
              <a:noFill/>
            </a:ln>
          </p:spPr>
          <p:style>
            <a:lnRef idx="2">
              <a:scrgbClr r="0" g="0" b="0"/>
            </a:lnRef>
            <a:fillRef idx="1">
              <a:scrgbClr r="0" g="0" b="0"/>
            </a:fillRef>
            <a:effectRef idx="0">
              <a:schemeClr val="accent3">
                <a:hueOff val="0"/>
                <a:satOff val="0"/>
                <a:lumOff val="0"/>
                <a:alphaOff val="0"/>
              </a:schemeClr>
            </a:effectRef>
            <a:fontRef idx="minor">
              <a:schemeClr val="lt1"/>
            </a:fontRef>
          </p:style>
          <p:txBody>
            <a:bodyPr anchor="ctr"/>
            <a:lstStyle/>
            <a:p>
              <a:pPr algn="ctr" defTabSz="608965">
                <a:defRPr/>
              </a:pPr>
              <a:endParaRPr lang="en-US" sz="900" dirty="0">
                <a:latin typeface="微软雅黑" panose="020B0503020204020204" charset="-122"/>
              </a:endParaRPr>
            </a:p>
          </p:txBody>
        </p:sp>
        <p:sp>
          <p:nvSpPr>
            <p:cNvPr id="28" name="Freeform 36"/>
            <p:cNvSpPr>
              <a:spLocks noChangeAspect="1" noEditPoints="1"/>
            </p:cNvSpPr>
            <p:nvPr/>
          </p:nvSpPr>
          <p:spPr bwMode="auto">
            <a:xfrm>
              <a:off x="10842413" y="2141893"/>
              <a:ext cx="396000" cy="389827"/>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p:spPr>
          <p:txBody>
            <a:bodyPr/>
            <a:lstStyle/>
            <a:p>
              <a:endParaRPr lang="zh-CN" altLang="en-US" sz="1180">
                <a:solidFill>
                  <a:schemeClr val="accent1"/>
                </a:solidFill>
              </a:endParaRPr>
            </a:p>
          </p:txBody>
        </p:sp>
      </p:grpSp>
      <p:grpSp>
        <p:nvGrpSpPr>
          <p:cNvPr id="29" name="组合 28"/>
          <p:cNvGrpSpPr/>
          <p:nvPr/>
        </p:nvGrpSpPr>
        <p:grpSpPr>
          <a:xfrm>
            <a:off x="770346" y="2115640"/>
            <a:ext cx="764860" cy="765060"/>
            <a:chOff x="769746" y="1954276"/>
            <a:chExt cx="764860" cy="765060"/>
          </a:xfrm>
        </p:grpSpPr>
        <p:sp>
          <p:nvSpPr>
            <p:cNvPr id="30" name="Oval 76"/>
            <p:cNvSpPr/>
            <p:nvPr/>
          </p:nvSpPr>
          <p:spPr bwMode="auto">
            <a:xfrm>
              <a:off x="769746" y="1954276"/>
              <a:ext cx="764860" cy="765060"/>
            </a:xfrm>
            <a:prstGeom prst="ellipse">
              <a:avLst/>
            </a:prstGeom>
            <a:solidFill>
              <a:srgbClr val="100964"/>
            </a:solid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nchor="ctr"/>
            <a:lstStyle/>
            <a:p>
              <a:pPr algn="ctr" defTabSz="608965">
                <a:defRPr/>
              </a:pPr>
              <a:endParaRPr lang="en-US" sz="900" dirty="0">
                <a:latin typeface="微软雅黑" panose="020B0503020204020204" charset="-122"/>
              </a:endParaRPr>
            </a:p>
          </p:txBody>
        </p:sp>
        <p:grpSp>
          <p:nvGrpSpPr>
            <p:cNvPr id="31" name="组合 30"/>
            <p:cNvGrpSpPr>
              <a:grpSpLocks noChangeAspect="1"/>
            </p:cNvGrpSpPr>
            <p:nvPr/>
          </p:nvGrpSpPr>
          <p:grpSpPr>
            <a:xfrm>
              <a:off x="972176" y="2094174"/>
              <a:ext cx="360000" cy="485264"/>
              <a:chOff x="3722033" y="3714538"/>
              <a:chExt cx="500321" cy="674410"/>
            </a:xfrm>
            <a:solidFill>
              <a:schemeClr val="bg1"/>
            </a:solidFill>
          </p:grpSpPr>
          <p:sp>
            <p:nvSpPr>
              <p:cNvPr id="32"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33"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34"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16"/>
                                        </p:tgtEl>
                                        <p:attrNameLst>
                                          <p:attrName>ppt_x</p:attrName>
                                          <p:attrName>ppt_y</p:attrName>
                                        </p:attrNameLst>
                                      </p:cBhvr>
                                      <p:rCtr x="-26484" y="0"/>
                                    </p:animMotion>
                                  </p:childTnLst>
                                </p:cTn>
                              </p:par>
                            </p:childTnLst>
                          </p:cTn>
                        </p:par>
                        <p:par>
                          <p:cTn id="12" fill="hold">
                            <p:stCondLst>
                              <p:cond delay="500"/>
                            </p:stCondLst>
                            <p:childTnLst>
                              <p:par>
                                <p:cTn id="13" presetID="53"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53" presetClass="entr" presetSubtype="16" fill="hold" nodeType="withEffect">
                                  <p:stCondLst>
                                    <p:cond delay="15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par>
                                <p:cTn id="23" presetID="53" presetClass="entr" presetSubtype="16" fill="hold" nodeType="withEffect">
                                  <p:stCondLst>
                                    <p:cond delay="30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53" presetClass="entr" presetSubtype="16" fill="hold" nodeType="withEffect">
                                  <p:stCondLst>
                                    <p:cond delay="45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p:cTn id="36" dur="250" fill="hold"/>
                                        <p:tgtEl>
                                          <p:spTgt spid="29"/>
                                        </p:tgtEl>
                                        <p:attrNameLst>
                                          <p:attrName>ppt_w</p:attrName>
                                        </p:attrNameLst>
                                      </p:cBhvr>
                                      <p:tavLst>
                                        <p:tav tm="0">
                                          <p:val>
                                            <p:fltVal val="0"/>
                                          </p:val>
                                        </p:tav>
                                        <p:tav tm="100000">
                                          <p:val>
                                            <p:strVal val="#ppt_w"/>
                                          </p:val>
                                        </p:tav>
                                      </p:tavLst>
                                    </p:anim>
                                    <p:anim calcmode="lin" valueType="num">
                                      <p:cBhvr>
                                        <p:cTn id="37" dur="250" fill="hold"/>
                                        <p:tgtEl>
                                          <p:spTgt spid="29"/>
                                        </p:tgtEl>
                                        <p:attrNameLst>
                                          <p:attrName>ppt_h</p:attrName>
                                        </p:attrNameLst>
                                      </p:cBhvr>
                                      <p:tavLst>
                                        <p:tav tm="0">
                                          <p:val>
                                            <p:fltVal val="0"/>
                                          </p:val>
                                        </p:tav>
                                        <p:tav tm="100000">
                                          <p:val>
                                            <p:strVal val="#ppt_h"/>
                                          </p:val>
                                        </p:tav>
                                      </p:tavLst>
                                    </p:anim>
                                    <p:animEffect transition="in" filter="fade">
                                      <p:cBhvr>
                                        <p:cTn id="38" dur="250"/>
                                        <p:tgtEl>
                                          <p:spTgt spid="29"/>
                                        </p:tgtEl>
                                      </p:cBhvr>
                                    </p:animEffect>
                                  </p:childTnLst>
                                </p:cTn>
                              </p:par>
                            </p:childTnLst>
                          </p:cTn>
                        </p:par>
                        <p:par>
                          <p:cTn id="39" fill="hold">
                            <p:stCondLst>
                              <p:cond delay="1500"/>
                            </p:stCondLst>
                            <p:childTnLst>
                              <p:par>
                                <p:cTn id="40" presetID="53" presetClass="entr" presetSubtype="16"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250" fill="hold"/>
                                        <p:tgtEl>
                                          <p:spTgt spid="10"/>
                                        </p:tgtEl>
                                        <p:attrNameLst>
                                          <p:attrName>ppt_w</p:attrName>
                                        </p:attrNameLst>
                                      </p:cBhvr>
                                      <p:tavLst>
                                        <p:tav tm="0">
                                          <p:val>
                                            <p:fltVal val="0"/>
                                          </p:val>
                                        </p:tav>
                                        <p:tav tm="100000">
                                          <p:val>
                                            <p:strVal val="#ppt_w"/>
                                          </p:val>
                                        </p:tav>
                                      </p:tavLst>
                                    </p:anim>
                                    <p:anim calcmode="lin" valueType="num">
                                      <p:cBhvr>
                                        <p:cTn id="43" dur="250" fill="hold"/>
                                        <p:tgtEl>
                                          <p:spTgt spid="10"/>
                                        </p:tgtEl>
                                        <p:attrNameLst>
                                          <p:attrName>ppt_h</p:attrName>
                                        </p:attrNameLst>
                                      </p:cBhvr>
                                      <p:tavLst>
                                        <p:tav tm="0">
                                          <p:val>
                                            <p:fltVal val="0"/>
                                          </p:val>
                                        </p:tav>
                                        <p:tav tm="100000">
                                          <p:val>
                                            <p:strVal val="#ppt_h"/>
                                          </p:val>
                                        </p:tav>
                                      </p:tavLst>
                                    </p:anim>
                                    <p:animEffect transition="in" filter="fade">
                                      <p:cBhvr>
                                        <p:cTn id="44" dur="250"/>
                                        <p:tgtEl>
                                          <p:spTgt spid="10"/>
                                        </p:tgtEl>
                                      </p:cBhvr>
                                    </p:animEffect>
                                  </p:childTnLst>
                                </p:cTn>
                              </p:par>
                            </p:childTnLst>
                          </p:cTn>
                        </p:par>
                        <p:par>
                          <p:cTn id="45" fill="hold">
                            <p:stCondLst>
                              <p:cond delay="2000"/>
                            </p:stCondLst>
                            <p:childTnLst>
                              <p:par>
                                <p:cTn id="46" presetID="22" presetClass="entr" presetSubtype="8" fill="hold"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left)">
                                      <p:cBhvr>
                                        <p:cTn id="48" dur="250"/>
                                        <p:tgtEl>
                                          <p:spTgt spid="8"/>
                                        </p:tgtEl>
                                      </p:cBhvr>
                                    </p:animEffect>
                                  </p:childTnLst>
                                </p:cTn>
                              </p:par>
                            </p:childTnLst>
                          </p:cTn>
                        </p:par>
                        <p:par>
                          <p:cTn id="49" fill="hold">
                            <p:stCondLst>
                              <p:cond delay="2500"/>
                            </p:stCondLst>
                            <p:childTnLst>
                              <p:par>
                                <p:cTn id="50" presetID="53" presetClass="entr" presetSubtype="16" fill="hold" grpId="0" nodeType="afterEffect">
                                  <p:stCondLst>
                                    <p:cond delay="0"/>
                                  </p:stCondLst>
                                  <p:iterate type="lt">
                                    <p:tmPct val="10000"/>
                                  </p:iterate>
                                  <p:childTnLst>
                                    <p:set>
                                      <p:cBhvr>
                                        <p:cTn id="51" dur="1" fill="hold">
                                          <p:stCondLst>
                                            <p:cond delay="0"/>
                                          </p:stCondLst>
                                        </p:cTn>
                                        <p:tgtEl>
                                          <p:spTgt spid="9"/>
                                        </p:tgtEl>
                                        <p:attrNameLst>
                                          <p:attrName>style.visibility</p:attrName>
                                        </p:attrNameLst>
                                      </p:cBhvr>
                                      <p:to>
                                        <p:strVal val="visible"/>
                                      </p:to>
                                    </p:set>
                                    <p:anim calcmode="lin" valueType="num">
                                      <p:cBhvr>
                                        <p:cTn id="52" dur="250" fill="hold"/>
                                        <p:tgtEl>
                                          <p:spTgt spid="9"/>
                                        </p:tgtEl>
                                        <p:attrNameLst>
                                          <p:attrName>ppt_w</p:attrName>
                                        </p:attrNameLst>
                                      </p:cBhvr>
                                      <p:tavLst>
                                        <p:tav tm="0">
                                          <p:val>
                                            <p:fltVal val="0"/>
                                          </p:val>
                                        </p:tav>
                                        <p:tav tm="100000">
                                          <p:val>
                                            <p:strVal val="#ppt_w"/>
                                          </p:val>
                                        </p:tav>
                                      </p:tavLst>
                                    </p:anim>
                                    <p:anim calcmode="lin" valueType="num">
                                      <p:cBhvr>
                                        <p:cTn id="53" dur="250" fill="hold"/>
                                        <p:tgtEl>
                                          <p:spTgt spid="9"/>
                                        </p:tgtEl>
                                        <p:attrNameLst>
                                          <p:attrName>ppt_h</p:attrName>
                                        </p:attrNameLst>
                                      </p:cBhvr>
                                      <p:tavLst>
                                        <p:tav tm="0">
                                          <p:val>
                                            <p:fltVal val="0"/>
                                          </p:val>
                                        </p:tav>
                                        <p:tav tm="100000">
                                          <p:val>
                                            <p:strVal val="#ppt_h"/>
                                          </p:val>
                                        </p:tav>
                                      </p:tavLst>
                                    </p:anim>
                                    <p:animEffect transition="in" filter="fade">
                                      <p:cBhvr>
                                        <p:cTn id="54" dur="250"/>
                                        <p:tgtEl>
                                          <p:spTgt spid="9"/>
                                        </p:tgtEl>
                                      </p:cBhvr>
                                    </p:animEffect>
                                  </p:childTnLst>
                                </p:cTn>
                              </p:par>
                            </p:childTnLst>
                          </p:cTn>
                        </p:par>
                        <p:par>
                          <p:cTn id="55" fill="hold">
                            <p:stCondLst>
                              <p:cond delay="4250"/>
                            </p:stCondLst>
                            <p:childTnLst>
                              <p:par>
                                <p:cTn id="56" presetID="53" presetClass="entr" presetSubtype="16" fill="hold" nodeType="after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p:cTn id="58" dur="250" fill="hold"/>
                                        <p:tgtEl>
                                          <p:spTgt spid="26"/>
                                        </p:tgtEl>
                                        <p:attrNameLst>
                                          <p:attrName>ppt_w</p:attrName>
                                        </p:attrNameLst>
                                      </p:cBhvr>
                                      <p:tavLst>
                                        <p:tav tm="0">
                                          <p:val>
                                            <p:fltVal val="0"/>
                                          </p:val>
                                        </p:tav>
                                        <p:tav tm="100000">
                                          <p:val>
                                            <p:strVal val="#ppt_w"/>
                                          </p:val>
                                        </p:tav>
                                      </p:tavLst>
                                    </p:anim>
                                    <p:anim calcmode="lin" valueType="num">
                                      <p:cBhvr>
                                        <p:cTn id="59" dur="250" fill="hold"/>
                                        <p:tgtEl>
                                          <p:spTgt spid="26"/>
                                        </p:tgtEl>
                                        <p:attrNameLst>
                                          <p:attrName>ppt_h</p:attrName>
                                        </p:attrNameLst>
                                      </p:cBhvr>
                                      <p:tavLst>
                                        <p:tav tm="0">
                                          <p:val>
                                            <p:fltVal val="0"/>
                                          </p:val>
                                        </p:tav>
                                        <p:tav tm="100000">
                                          <p:val>
                                            <p:strVal val="#ppt_h"/>
                                          </p:val>
                                        </p:tav>
                                      </p:tavLst>
                                    </p:anim>
                                    <p:animEffect transition="in" filter="fade">
                                      <p:cBhvr>
                                        <p:cTn id="60" dur="250"/>
                                        <p:tgtEl>
                                          <p:spTgt spid="26"/>
                                        </p:tgtEl>
                                      </p:cBhvr>
                                    </p:animEffect>
                                  </p:childTnLst>
                                </p:cTn>
                              </p:par>
                            </p:childTnLst>
                          </p:cTn>
                        </p:par>
                        <p:par>
                          <p:cTn id="61" fill="hold">
                            <p:stCondLst>
                              <p:cond delay="4750"/>
                            </p:stCondLst>
                            <p:childTnLst>
                              <p:par>
                                <p:cTn id="62" presetID="53" presetClass="entr" presetSubtype="16" fill="hold" grpId="0" nodeType="afterEffect">
                                  <p:stCondLst>
                                    <p:cond delay="0"/>
                                  </p:stCondLst>
                                  <p:childTnLst>
                                    <p:set>
                                      <p:cBhvr>
                                        <p:cTn id="63" dur="1" fill="hold">
                                          <p:stCondLst>
                                            <p:cond delay="0"/>
                                          </p:stCondLst>
                                        </p:cTn>
                                        <p:tgtEl>
                                          <p:spTgt spid="3"/>
                                        </p:tgtEl>
                                        <p:attrNameLst>
                                          <p:attrName>style.visibility</p:attrName>
                                        </p:attrNameLst>
                                      </p:cBhvr>
                                      <p:to>
                                        <p:strVal val="visible"/>
                                      </p:to>
                                    </p:set>
                                    <p:anim calcmode="lin" valueType="num">
                                      <p:cBhvr>
                                        <p:cTn id="64" dur="250" fill="hold"/>
                                        <p:tgtEl>
                                          <p:spTgt spid="3"/>
                                        </p:tgtEl>
                                        <p:attrNameLst>
                                          <p:attrName>ppt_w</p:attrName>
                                        </p:attrNameLst>
                                      </p:cBhvr>
                                      <p:tavLst>
                                        <p:tav tm="0">
                                          <p:val>
                                            <p:fltVal val="0"/>
                                          </p:val>
                                        </p:tav>
                                        <p:tav tm="100000">
                                          <p:val>
                                            <p:strVal val="#ppt_w"/>
                                          </p:val>
                                        </p:tav>
                                      </p:tavLst>
                                    </p:anim>
                                    <p:anim calcmode="lin" valueType="num">
                                      <p:cBhvr>
                                        <p:cTn id="65" dur="250" fill="hold"/>
                                        <p:tgtEl>
                                          <p:spTgt spid="3"/>
                                        </p:tgtEl>
                                        <p:attrNameLst>
                                          <p:attrName>ppt_h</p:attrName>
                                        </p:attrNameLst>
                                      </p:cBhvr>
                                      <p:tavLst>
                                        <p:tav tm="0">
                                          <p:val>
                                            <p:fltVal val="0"/>
                                          </p:val>
                                        </p:tav>
                                        <p:tav tm="100000">
                                          <p:val>
                                            <p:strVal val="#ppt_h"/>
                                          </p:val>
                                        </p:tav>
                                      </p:tavLst>
                                    </p:anim>
                                    <p:animEffect transition="in" filter="fade">
                                      <p:cBhvr>
                                        <p:cTn id="66" dur="250"/>
                                        <p:tgtEl>
                                          <p:spTgt spid="3"/>
                                        </p:tgtEl>
                                      </p:cBhvr>
                                    </p:animEffect>
                                  </p:childTnLst>
                                </p:cTn>
                              </p:par>
                            </p:childTnLst>
                          </p:cTn>
                        </p:par>
                        <p:par>
                          <p:cTn id="67" fill="hold">
                            <p:stCondLst>
                              <p:cond delay="5250"/>
                            </p:stCondLst>
                            <p:childTnLst>
                              <p:par>
                                <p:cTn id="68" presetID="22" presetClass="entr" presetSubtype="2" fill="hold" nodeType="after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wipe(right)">
                                      <p:cBhvr>
                                        <p:cTn id="70" dur="250"/>
                                        <p:tgtEl>
                                          <p:spTgt spid="14"/>
                                        </p:tgtEl>
                                      </p:cBhvr>
                                    </p:animEffect>
                                  </p:childTnLst>
                                </p:cTn>
                              </p:par>
                            </p:childTnLst>
                          </p:cTn>
                        </p:par>
                        <p:par>
                          <p:cTn id="71" fill="hold">
                            <p:stCondLst>
                              <p:cond delay="5750"/>
                            </p:stCondLst>
                            <p:childTnLst>
                              <p:par>
                                <p:cTn id="72" presetID="53" presetClass="entr" presetSubtype="16" fill="hold" grpId="0" nodeType="afterEffect">
                                  <p:stCondLst>
                                    <p:cond delay="0"/>
                                  </p:stCondLst>
                                  <p:iterate type="lt">
                                    <p:tmPct val="10000"/>
                                  </p:iterate>
                                  <p:childTnLst>
                                    <p:set>
                                      <p:cBhvr>
                                        <p:cTn id="73" dur="1" fill="hold">
                                          <p:stCondLst>
                                            <p:cond delay="0"/>
                                          </p:stCondLst>
                                        </p:cTn>
                                        <p:tgtEl>
                                          <p:spTgt spid="15"/>
                                        </p:tgtEl>
                                        <p:attrNameLst>
                                          <p:attrName>style.visibility</p:attrName>
                                        </p:attrNameLst>
                                      </p:cBhvr>
                                      <p:to>
                                        <p:strVal val="visible"/>
                                      </p:to>
                                    </p:set>
                                    <p:anim calcmode="lin" valueType="num">
                                      <p:cBhvr>
                                        <p:cTn id="74" dur="250" fill="hold"/>
                                        <p:tgtEl>
                                          <p:spTgt spid="15"/>
                                        </p:tgtEl>
                                        <p:attrNameLst>
                                          <p:attrName>ppt_w</p:attrName>
                                        </p:attrNameLst>
                                      </p:cBhvr>
                                      <p:tavLst>
                                        <p:tav tm="0">
                                          <p:val>
                                            <p:fltVal val="0"/>
                                          </p:val>
                                        </p:tav>
                                        <p:tav tm="100000">
                                          <p:val>
                                            <p:strVal val="#ppt_w"/>
                                          </p:val>
                                        </p:tav>
                                      </p:tavLst>
                                    </p:anim>
                                    <p:anim calcmode="lin" valueType="num">
                                      <p:cBhvr>
                                        <p:cTn id="75" dur="250" fill="hold"/>
                                        <p:tgtEl>
                                          <p:spTgt spid="15"/>
                                        </p:tgtEl>
                                        <p:attrNameLst>
                                          <p:attrName>ppt_h</p:attrName>
                                        </p:attrNameLst>
                                      </p:cBhvr>
                                      <p:tavLst>
                                        <p:tav tm="0">
                                          <p:val>
                                            <p:fltVal val="0"/>
                                          </p:val>
                                        </p:tav>
                                        <p:tav tm="100000">
                                          <p:val>
                                            <p:strVal val="#ppt_h"/>
                                          </p:val>
                                        </p:tav>
                                      </p:tavLst>
                                    </p:anim>
                                    <p:animEffect transition="in" filter="fade">
                                      <p:cBhvr>
                                        <p:cTn id="76" dur="250"/>
                                        <p:tgtEl>
                                          <p:spTgt spid="15"/>
                                        </p:tgtEl>
                                      </p:cBhvr>
                                    </p:animEffect>
                                  </p:childTnLst>
                                </p:cTn>
                              </p:par>
                            </p:childTnLst>
                          </p:cTn>
                        </p:par>
                        <p:par>
                          <p:cTn id="77" fill="hold">
                            <p:stCondLst>
                              <p:cond delay="6549"/>
                            </p:stCondLst>
                            <p:childTnLst>
                              <p:par>
                                <p:cTn id="78" presetID="53" presetClass="entr" presetSubtype="16" fill="hold" nodeType="afterEffect">
                                  <p:stCondLst>
                                    <p:cond delay="0"/>
                                  </p:stCondLst>
                                  <p:childTnLst>
                                    <p:set>
                                      <p:cBhvr>
                                        <p:cTn id="79" dur="1" fill="hold">
                                          <p:stCondLst>
                                            <p:cond delay="0"/>
                                          </p:stCondLst>
                                        </p:cTn>
                                        <p:tgtEl>
                                          <p:spTgt spid="20"/>
                                        </p:tgtEl>
                                        <p:attrNameLst>
                                          <p:attrName>style.visibility</p:attrName>
                                        </p:attrNameLst>
                                      </p:cBhvr>
                                      <p:to>
                                        <p:strVal val="visible"/>
                                      </p:to>
                                    </p:set>
                                    <p:anim calcmode="lin" valueType="num">
                                      <p:cBhvr>
                                        <p:cTn id="80" dur="250" fill="hold"/>
                                        <p:tgtEl>
                                          <p:spTgt spid="20"/>
                                        </p:tgtEl>
                                        <p:attrNameLst>
                                          <p:attrName>ppt_w</p:attrName>
                                        </p:attrNameLst>
                                      </p:cBhvr>
                                      <p:tavLst>
                                        <p:tav tm="0">
                                          <p:val>
                                            <p:fltVal val="0"/>
                                          </p:val>
                                        </p:tav>
                                        <p:tav tm="100000">
                                          <p:val>
                                            <p:strVal val="#ppt_w"/>
                                          </p:val>
                                        </p:tav>
                                      </p:tavLst>
                                    </p:anim>
                                    <p:anim calcmode="lin" valueType="num">
                                      <p:cBhvr>
                                        <p:cTn id="81" dur="250" fill="hold"/>
                                        <p:tgtEl>
                                          <p:spTgt spid="20"/>
                                        </p:tgtEl>
                                        <p:attrNameLst>
                                          <p:attrName>ppt_h</p:attrName>
                                        </p:attrNameLst>
                                      </p:cBhvr>
                                      <p:tavLst>
                                        <p:tav tm="0">
                                          <p:val>
                                            <p:fltVal val="0"/>
                                          </p:val>
                                        </p:tav>
                                        <p:tav tm="100000">
                                          <p:val>
                                            <p:strVal val="#ppt_h"/>
                                          </p:val>
                                        </p:tav>
                                      </p:tavLst>
                                    </p:anim>
                                    <p:animEffect transition="in" filter="fade">
                                      <p:cBhvr>
                                        <p:cTn id="82" dur="250"/>
                                        <p:tgtEl>
                                          <p:spTgt spid="20"/>
                                        </p:tgtEl>
                                      </p:cBhvr>
                                    </p:animEffect>
                                  </p:childTnLst>
                                </p:cTn>
                              </p:par>
                            </p:childTnLst>
                          </p:cTn>
                        </p:par>
                        <p:par>
                          <p:cTn id="83" fill="hold">
                            <p:stCondLst>
                              <p:cond delay="7049"/>
                            </p:stCondLst>
                            <p:childTnLst>
                              <p:par>
                                <p:cTn id="84" presetID="53" presetClass="entr" presetSubtype="16" fill="hold" grpId="0" nodeType="afterEffect">
                                  <p:stCondLst>
                                    <p:cond delay="0"/>
                                  </p:stCondLst>
                                  <p:childTnLst>
                                    <p:set>
                                      <p:cBhvr>
                                        <p:cTn id="85" dur="1" fill="hold">
                                          <p:stCondLst>
                                            <p:cond delay="0"/>
                                          </p:stCondLst>
                                        </p:cTn>
                                        <p:tgtEl>
                                          <p:spTgt spid="13"/>
                                        </p:tgtEl>
                                        <p:attrNameLst>
                                          <p:attrName>style.visibility</p:attrName>
                                        </p:attrNameLst>
                                      </p:cBhvr>
                                      <p:to>
                                        <p:strVal val="visible"/>
                                      </p:to>
                                    </p:set>
                                    <p:anim calcmode="lin" valueType="num">
                                      <p:cBhvr>
                                        <p:cTn id="86" dur="250" fill="hold"/>
                                        <p:tgtEl>
                                          <p:spTgt spid="13"/>
                                        </p:tgtEl>
                                        <p:attrNameLst>
                                          <p:attrName>ppt_w</p:attrName>
                                        </p:attrNameLst>
                                      </p:cBhvr>
                                      <p:tavLst>
                                        <p:tav tm="0">
                                          <p:val>
                                            <p:fltVal val="0"/>
                                          </p:val>
                                        </p:tav>
                                        <p:tav tm="100000">
                                          <p:val>
                                            <p:strVal val="#ppt_w"/>
                                          </p:val>
                                        </p:tav>
                                      </p:tavLst>
                                    </p:anim>
                                    <p:anim calcmode="lin" valueType="num">
                                      <p:cBhvr>
                                        <p:cTn id="87" dur="250" fill="hold"/>
                                        <p:tgtEl>
                                          <p:spTgt spid="13"/>
                                        </p:tgtEl>
                                        <p:attrNameLst>
                                          <p:attrName>ppt_h</p:attrName>
                                        </p:attrNameLst>
                                      </p:cBhvr>
                                      <p:tavLst>
                                        <p:tav tm="0">
                                          <p:val>
                                            <p:fltVal val="0"/>
                                          </p:val>
                                        </p:tav>
                                        <p:tav tm="100000">
                                          <p:val>
                                            <p:strVal val="#ppt_h"/>
                                          </p:val>
                                        </p:tav>
                                      </p:tavLst>
                                    </p:anim>
                                    <p:animEffect transition="in" filter="fade">
                                      <p:cBhvr>
                                        <p:cTn id="88" dur="250"/>
                                        <p:tgtEl>
                                          <p:spTgt spid="13"/>
                                        </p:tgtEl>
                                      </p:cBhvr>
                                    </p:animEffect>
                                  </p:childTnLst>
                                </p:cTn>
                              </p:par>
                            </p:childTnLst>
                          </p:cTn>
                        </p:par>
                        <p:par>
                          <p:cTn id="89" fill="hold">
                            <p:stCondLst>
                              <p:cond delay="7549"/>
                            </p:stCondLst>
                            <p:childTnLst>
                              <p:par>
                                <p:cTn id="90" presetID="22" presetClass="entr" presetSubtype="8" fill="hold" nodeType="afterEffect">
                                  <p:stCondLst>
                                    <p:cond delay="0"/>
                                  </p:stCondLst>
                                  <p:childTnLst>
                                    <p:set>
                                      <p:cBhvr>
                                        <p:cTn id="91" dur="1" fill="hold">
                                          <p:stCondLst>
                                            <p:cond delay="0"/>
                                          </p:stCondLst>
                                        </p:cTn>
                                        <p:tgtEl>
                                          <p:spTgt spid="11"/>
                                        </p:tgtEl>
                                        <p:attrNameLst>
                                          <p:attrName>style.visibility</p:attrName>
                                        </p:attrNameLst>
                                      </p:cBhvr>
                                      <p:to>
                                        <p:strVal val="visible"/>
                                      </p:to>
                                    </p:set>
                                    <p:animEffect transition="in" filter="wipe(left)">
                                      <p:cBhvr>
                                        <p:cTn id="92" dur="250"/>
                                        <p:tgtEl>
                                          <p:spTgt spid="11"/>
                                        </p:tgtEl>
                                      </p:cBhvr>
                                    </p:animEffect>
                                  </p:childTnLst>
                                </p:cTn>
                              </p:par>
                            </p:childTnLst>
                          </p:cTn>
                        </p:par>
                        <p:par>
                          <p:cTn id="93" fill="hold">
                            <p:stCondLst>
                              <p:cond delay="8049"/>
                            </p:stCondLst>
                            <p:childTnLst>
                              <p:par>
                                <p:cTn id="94" presetID="53" presetClass="entr" presetSubtype="16" fill="hold" grpId="0" nodeType="afterEffect">
                                  <p:stCondLst>
                                    <p:cond delay="0"/>
                                  </p:stCondLst>
                                  <p:iterate type="lt">
                                    <p:tmPct val="10000"/>
                                  </p:iterate>
                                  <p:childTnLst>
                                    <p:set>
                                      <p:cBhvr>
                                        <p:cTn id="95" dur="1" fill="hold">
                                          <p:stCondLst>
                                            <p:cond delay="0"/>
                                          </p:stCondLst>
                                        </p:cTn>
                                        <p:tgtEl>
                                          <p:spTgt spid="12"/>
                                        </p:tgtEl>
                                        <p:attrNameLst>
                                          <p:attrName>style.visibility</p:attrName>
                                        </p:attrNameLst>
                                      </p:cBhvr>
                                      <p:to>
                                        <p:strVal val="visible"/>
                                      </p:to>
                                    </p:set>
                                    <p:anim calcmode="lin" valueType="num">
                                      <p:cBhvr>
                                        <p:cTn id="96" dur="250" fill="hold"/>
                                        <p:tgtEl>
                                          <p:spTgt spid="12"/>
                                        </p:tgtEl>
                                        <p:attrNameLst>
                                          <p:attrName>ppt_w</p:attrName>
                                        </p:attrNameLst>
                                      </p:cBhvr>
                                      <p:tavLst>
                                        <p:tav tm="0">
                                          <p:val>
                                            <p:fltVal val="0"/>
                                          </p:val>
                                        </p:tav>
                                        <p:tav tm="100000">
                                          <p:val>
                                            <p:strVal val="#ppt_w"/>
                                          </p:val>
                                        </p:tav>
                                      </p:tavLst>
                                    </p:anim>
                                    <p:anim calcmode="lin" valueType="num">
                                      <p:cBhvr>
                                        <p:cTn id="97" dur="250" fill="hold"/>
                                        <p:tgtEl>
                                          <p:spTgt spid="12"/>
                                        </p:tgtEl>
                                        <p:attrNameLst>
                                          <p:attrName>ppt_h</p:attrName>
                                        </p:attrNameLst>
                                      </p:cBhvr>
                                      <p:tavLst>
                                        <p:tav tm="0">
                                          <p:val>
                                            <p:fltVal val="0"/>
                                          </p:val>
                                        </p:tav>
                                        <p:tav tm="100000">
                                          <p:val>
                                            <p:strVal val="#ppt_h"/>
                                          </p:val>
                                        </p:tav>
                                      </p:tavLst>
                                    </p:anim>
                                    <p:animEffect transition="in" filter="fade">
                                      <p:cBhvr>
                                        <p:cTn id="98" dur="250"/>
                                        <p:tgtEl>
                                          <p:spTgt spid="12"/>
                                        </p:tgtEl>
                                      </p:cBhvr>
                                    </p:animEffect>
                                  </p:childTnLst>
                                </p:cTn>
                              </p:par>
                            </p:childTnLst>
                          </p:cTn>
                        </p:par>
                        <p:par>
                          <p:cTn id="99" fill="hold">
                            <p:stCondLst>
                              <p:cond delay="8849"/>
                            </p:stCondLst>
                            <p:childTnLst>
                              <p:par>
                                <p:cTn id="100" presetID="53" presetClass="entr" presetSubtype="16" fill="hold" nodeType="afterEffect">
                                  <p:stCondLst>
                                    <p:cond delay="0"/>
                                  </p:stCondLst>
                                  <p:childTnLst>
                                    <p:set>
                                      <p:cBhvr>
                                        <p:cTn id="101" dur="1" fill="hold">
                                          <p:stCondLst>
                                            <p:cond delay="0"/>
                                          </p:stCondLst>
                                        </p:cTn>
                                        <p:tgtEl>
                                          <p:spTgt spid="23"/>
                                        </p:tgtEl>
                                        <p:attrNameLst>
                                          <p:attrName>style.visibility</p:attrName>
                                        </p:attrNameLst>
                                      </p:cBhvr>
                                      <p:to>
                                        <p:strVal val="visible"/>
                                      </p:to>
                                    </p:set>
                                    <p:anim calcmode="lin" valueType="num">
                                      <p:cBhvr>
                                        <p:cTn id="102" dur="250" fill="hold"/>
                                        <p:tgtEl>
                                          <p:spTgt spid="23"/>
                                        </p:tgtEl>
                                        <p:attrNameLst>
                                          <p:attrName>ppt_w</p:attrName>
                                        </p:attrNameLst>
                                      </p:cBhvr>
                                      <p:tavLst>
                                        <p:tav tm="0">
                                          <p:val>
                                            <p:fltVal val="0"/>
                                          </p:val>
                                        </p:tav>
                                        <p:tav tm="100000">
                                          <p:val>
                                            <p:strVal val="#ppt_w"/>
                                          </p:val>
                                        </p:tav>
                                      </p:tavLst>
                                    </p:anim>
                                    <p:anim calcmode="lin" valueType="num">
                                      <p:cBhvr>
                                        <p:cTn id="103" dur="250" fill="hold"/>
                                        <p:tgtEl>
                                          <p:spTgt spid="23"/>
                                        </p:tgtEl>
                                        <p:attrNameLst>
                                          <p:attrName>ppt_h</p:attrName>
                                        </p:attrNameLst>
                                      </p:cBhvr>
                                      <p:tavLst>
                                        <p:tav tm="0">
                                          <p:val>
                                            <p:fltVal val="0"/>
                                          </p:val>
                                        </p:tav>
                                        <p:tav tm="100000">
                                          <p:val>
                                            <p:strVal val="#ppt_h"/>
                                          </p:val>
                                        </p:tav>
                                      </p:tavLst>
                                    </p:anim>
                                    <p:animEffect transition="in" filter="fade">
                                      <p:cBhvr>
                                        <p:cTn id="104" dur="250"/>
                                        <p:tgtEl>
                                          <p:spTgt spid="23"/>
                                        </p:tgtEl>
                                      </p:cBhvr>
                                    </p:animEffect>
                                  </p:childTnLst>
                                </p:cTn>
                              </p:par>
                            </p:childTnLst>
                          </p:cTn>
                        </p:par>
                        <p:par>
                          <p:cTn id="105" fill="hold">
                            <p:stCondLst>
                              <p:cond delay="9349"/>
                            </p:stCondLst>
                            <p:childTnLst>
                              <p:par>
                                <p:cTn id="106" presetID="53" presetClass="entr" presetSubtype="16" fill="hold" grpId="0" nodeType="afterEffect">
                                  <p:stCondLst>
                                    <p:cond delay="0"/>
                                  </p:stCondLst>
                                  <p:childTnLst>
                                    <p:set>
                                      <p:cBhvr>
                                        <p:cTn id="107" dur="1" fill="hold">
                                          <p:stCondLst>
                                            <p:cond delay="0"/>
                                          </p:stCondLst>
                                        </p:cTn>
                                        <p:tgtEl>
                                          <p:spTgt spid="19"/>
                                        </p:tgtEl>
                                        <p:attrNameLst>
                                          <p:attrName>style.visibility</p:attrName>
                                        </p:attrNameLst>
                                      </p:cBhvr>
                                      <p:to>
                                        <p:strVal val="visible"/>
                                      </p:to>
                                    </p:set>
                                    <p:anim calcmode="lin" valueType="num">
                                      <p:cBhvr>
                                        <p:cTn id="108" dur="250" fill="hold"/>
                                        <p:tgtEl>
                                          <p:spTgt spid="19"/>
                                        </p:tgtEl>
                                        <p:attrNameLst>
                                          <p:attrName>ppt_w</p:attrName>
                                        </p:attrNameLst>
                                      </p:cBhvr>
                                      <p:tavLst>
                                        <p:tav tm="0">
                                          <p:val>
                                            <p:fltVal val="0"/>
                                          </p:val>
                                        </p:tav>
                                        <p:tav tm="100000">
                                          <p:val>
                                            <p:strVal val="#ppt_w"/>
                                          </p:val>
                                        </p:tav>
                                      </p:tavLst>
                                    </p:anim>
                                    <p:anim calcmode="lin" valueType="num">
                                      <p:cBhvr>
                                        <p:cTn id="109" dur="250" fill="hold"/>
                                        <p:tgtEl>
                                          <p:spTgt spid="19"/>
                                        </p:tgtEl>
                                        <p:attrNameLst>
                                          <p:attrName>ppt_h</p:attrName>
                                        </p:attrNameLst>
                                      </p:cBhvr>
                                      <p:tavLst>
                                        <p:tav tm="0">
                                          <p:val>
                                            <p:fltVal val="0"/>
                                          </p:val>
                                        </p:tav>
                                        <p:tav tm="100000">
                                          <p:val>
                                            <p:strVal val="#ppt_h"/>
                                          </p:val>
                                        </p:tav>
                                      </p:tavLst>
                                    </p:anim>
                                    <p:animEffect transition="in" filter="fade">
                                      <p:cBhvr>
                                        <p:cTn id="110" dur="250"/>
                                        <p:tgtEl>
                                          <p:spTgt spid="19"/>
                                        </p:tgtEl>
                                      </p:cBhvr>
                                    </p:animEffect>
                                  </p:childTnLst>
                                </p:cTn>
                              </p:par>
                            </p:childTnLst>
                          </p:cTn>
                        </p:par>
                        <p:par>
                          <p:cTn id="111" fill="hold">
                            <p:stCondLst>
                              <p:cond delay="9849"/>
                            </p:stCondLst>
                            <p:childTnLst>
                              <p:par>
                                <p:cTn id="112" presetID="22" presetClass="entr" presetSubtype="2" fill="hold" nodeType="afterEffect">
                                  <p:stCondLst>
                                    <p:cond delay="0"/>
                                  </p:stCondLst>
                                  <p:childTnLst>
                                    <p:set>
                                      <p:cBhvr>
                                        <p:cTn id="113" dur="1" fill="hold">
                                          <p:stCondLst>
                                            <p:cond delay="0"/>
                                          </p:stCondLst>
                                        </p:cTn>
                                        <p:tgtEl>
                                          <p:spTgt spid="17"/>
                                        </p:tgtEl>
                                        <p:attrNameLst>
                                          <p:attrName>style.visibility</p:attrName>
                                        </p:attrNameLst>
                                      </p:cBhvr>
                                      <p:to>
                                        <p:strVal val="visible"/>
                                      </p:to>
                                    </p:set>
                                    <p:animEffect transition="in" filter="wipe(right)">
                                      <p:cBhvr>
                                        <p:cTn id="114" dur="250"/>
                                        <p:tgtEl>
                                          <p:spTgt spid="17"/>
                                        </p:tgtEl>
                                      </p:cBhvr>
                                    </p:animEffect>
                                  </p:childTnLst>
                                </p:cTn>
                              </p:par>
                            </p:childTnLst>
                          </p:cTn>
                        </p:par>
                        <p:par>
                          <p:cTn id="115" fill="hold">
                            <p:stCondLst>
                              <p:cond delay="10349"/>
                            </p:stCondLst>
                            <p:childTnLst>
                              <p:par>
                                <p:cTn id="116" presetID="53" presetClass="entr" presetSubtype="16" fill="hold" grpId="0" nodeType="afterEffect">
                                  <p:stCondLst>
                                    <p:cond delay="0"/>
                                  </p:stCondLst>
                                  <p:iterate type="lt">
                                    <p:tmPct val="10000"/>
                                  </p:iterate>
                                  <p:childTnLst>
                                    <p:set>
                                      <p:cBhvr>
                                        <p:cTn id="117" dur="1" fill="hold">
                                          <p:stCondLst>
                                            <p:cond delay="0"/>
                                          </p:stCondLst>
                                        </p:cTn>
                                        <p:tgtEl>
                                          <p:spTgt spid="18"/>
                                        </p:tgtEl>
                                        <p:attrNameLst>
                                          <p:attrName>style.visibility</p:attrName>
                                        </p:attrNameLst>
                                      </p:cBhvr>
                                      <p:to>
                                        <p:strVal val="visible"/>
                                      </p:to>
                                    </p:set>
                                    <p:anim calcmode="lin" valueType="num">
                                      <p:cBhvr>
                                        <p:cTn id="118" dur="250" fill="hold"/>
                                        <p:tgtEl>
                                          <p:spTgt spid="18"/>
                                        </p:tgtEl>
                                        <p:attrNameLst>
                                          <p:attrName>ppt_w</p:attrName>
                                        </p:attrNameLst>
                                      </p:cBhvr>
                                      <p:tavLst>
                                        <p:tav tm="0">
                                          <p:val>
                                            <p:fltVal val="0"/>
                                          </p:val>
                                        </p:tav>
                                        <p:tav tm="100000">
                                          <p:val>
                                            <p:strVal val="#ppt_w"/>
                                          </p:val>
                                        </p:tav>
                                      </p:tavLst>
                                    </p:anim>
                                    <p:anim calcmode="lin" valueType="num">
                                      <p:cBhvr>
                                        <p:cTn id="119" dur="250" fill="hold"/>
                                        <p:tgtEl>
                                          <p:spTgt spid="18"/>
                                        </p:tgtEl>
                                        <p:attrNameLst>
                                          <p:attrName>ppt_h</p:attrName>
                                        </p:attrNameLst>
                                      </p:cBhvr>
                                      <p:tavLst>
                                        <p:tav tm="0">
                                          <p:val>
                                            <p:fltVal val="0"/>
                                          </p:val>
                                        </p:tav>
                                        <p:tav tm="100000">
                                          <p:val>
                                            <p:strVal val="#ppt_h"/>
                                          </p:val>
                                        </p:tav>
                                      </p:tavLst>
                                    </p:anim>
                                    <p:animEffect transition="in" filter="fade">
                                      <p:cBhvr>
                                        <p:cTn id="120" dur="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P spid="13" grpId="0"/>
      <p:bldP spid="15" grpId="0"/>
      <p:bldP spid="3" grpId="0"/>
      <p:bldP spid="18"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rgbClr val="100964"/>
                </a:solidFill>
                <a:latin typeface="微软雅黑" panose="020B0503020204020204" charset="-122"/>
                <a:ea typeface="微软雅黑" panose="020B0503020204020204" charset="-122"/>
              </a:rPr>
              <a:t>点击添加标题文本</a:t>
            </a:r>
          </a:p>
        </p:txBody>
      </p:sp>
      <p:cxnSp>
        <p:nvCxnSpPr>
          <p:cNvPr id="16" name="直接连接符 15"/>
          <p:cNvCxnSpPr/>
          <p:nvPr/>
        </p:nvCxnSpPr>
        <p:spPr>
          <a:xfrm>
            <a:off x="600" y="775856"/>
            <a:ext cx="12192000"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pic>
        <p:nvPicPr>
          <p:cNvPr id="2" name="图片 1" descr="9302f7e3eadc62514f09c3a93217b47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61880" y="246380"/>
            <a:ext cx="1741170" cy="504825"/>
          </a:xfrm>
          <a:prstGeom prst="rect">
            <a:avLst/>
          </a:prstGeom>
        </p:spPr>
      </p:pic>
      <p:grpSp>
        <p:nvGrpSpPr>
          <p:cNvPr id="4" name="组合 3"/>
          <p:cNvGrpSpPr/>
          <p:nvPr/>
        </p:nvGrpSpPr>
        <p:grpSpPr>
          <a:xfrm>
            <a:off x="3781991" y="3216593"/>
            <a:ext cx="1790323" cy="932433"/>
            <a:chOff x="3462076" y="3216593"/>
            <a:chExt cx="1790323" cy="932433"/>
          </a:xfrm>
        </p:grpSpPr>
        <p:cxnSp>
          <p:nvCxnSpPr>
            <p:cNvPr id="5" name="直接连接符 84"/>
            <p:cNvCxnSpPr/>
            <p:nvPr/>
          </p:nvCxnSpPr>
          <p:spPr>
            <a:xfrm flipV="1">
              <a:off x="4405641"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6" name="弧形 85"/>
            <p:cNvSpPr/>
            <p:nvPr/>
          </p:nvSpPr>
          <p:spPr>
            <a:xfrm rot="16200000">
              <a:off x="3462076"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7" name="Group 78"/>
          <p:cNvGrpSpPr/>
          <p:nvPr/>
        </p:nvGrpSpPr>
        <p:grpSpPr>
          <a:xfrm>
            <a:off x="1742395" y="3176362"/>
            <a:ext cx="999616" cy="999876"/>
            <a:chOff x="5013110" y="5059616"/>
            <a:chExt cx="3378533" cy="3379413"/>
          </a:xfrm>
        </p:grpSpPr>
        <p:sp>
          <p:nvSpPr>
            <p:cNvPr id="8" name="Oval 81"/>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9" name="Oval 82"/>
            <p:cNvSpPr/>
            <p:nvPr/>
          </p:nvSpPr>
          <p:spPr>
            <a:xfrm>
              <a:off x="5286107" y="5332685"/>
              <a:ext cx="2832537" cy="2833275"/>
            </a:xfrm>
            <a:prstGeom prst="ellipse">
              <a:avLst/>
            </a:prstGeom>
            <a:solidFill>
              <a:srgbClr val="100964"/>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10" name="Group 74"/>
          <p:cNvGrpSpPr/>
          <p:nvPr/>
        </p:nvGrpSpPr>
        <p:grpSpPr>
          <a:xfrm>
            <a:off x="7608463" y="3176573"/>
            <a:ext cx="999616" cy="999876"/>
            <a:chOff x="5013110" y="5059616"/>
            <a:chExt cx="3378533" cy="3379413"/>
          </a:xfrm>
        </p:grpSpPr>
        <p:sp>
          <p:nvSpPr>
            <p:cNvPr id="11" name="Oval 76"/>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12" name="Oval 77"/>
            <p:cNvSpPr/>
            <p:nvPr/>
          </p:nvSpPr>
          <p:spPr>
            <a:xfrm>
              <a:off x="5286107" y="5332685"/>
              <a:ext cx="2832537" cy="2833275"/>
            </a:xfrm>
            <a:prstGeom prst="ellipse">
              <a:avLst/>
            </a:prstGeom>
            <a:solidFill>
              <a:srgbClr val="100964"/>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13" name="Group 61"/>
          <p:cNvGrpSpPr/>
          <p:nvPr/>
        </p:nvGrpSpPr>
        <p:grpSpPr>
          <a:xfrm>
            <a:off x="5652608" y="3171430"/>
            <a:ext cx="999616" cy="999876"/>
            <a:chOff x="5013110" y="5059616"/>
            <a:chExt cx="3378533" cy="3379413"/>
          </a:xfrm>
        </p:grpSpPr>
        <p:sp>
          <p:nvSpPr>
            <p:cNvPr id="14" name="Oval 63"/>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15" name="Oval 73"/>
            <p:cNvSpPr/>
            <p:nvPr/>
          </p:nvSpPr>
          <p:spPr>
            <a:xfrm>
              <a:off x="5286107" y="5332685"/>
              <a:ext cx="2832537" cy="28332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3" name="Group 57"/>
          <p:cNvGrpSpPr/>
          <p:nvPr/>
        </p:nvGrpSpPr>
        <p:grpSpPr>
          <a:xfrm>
            <a:off x="3691834" y="3168468"/>
            <a:ext cx="999616" cy="999876"/>
            <a:chOff x="5013110" y="5059616"/>
            <a:chExt cx="3378533" cy="3379413"/>
          </a:xfrm>
        </p:grpSpPr>
        <p:sp>
          <p:nvSpPr>
            <p:cNvPr id="17" name="Oval 59"/>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18" name="Oval 60"/>
            <p:cNvSpPr/>
            <p:nvPr/>
          </p:nvSpPr>
          <p:spPr>
            <a:xfrm>
              <a:off x="5286108" y="5332684"/>
              <a:ext cx="2832536" cy="2833274"/>
            </a:xfrm>
            <a:prstGeom prst="ellipse">
              <a:avLst/>
            </a:prstGeom>
            <a:solidFill>
              <a:srgbClr val="054583"/>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19" name="组合 18"/>
          <p:cNvGrpSpPr/>
          <p:nvPr/>
        </p:nvGrpSpPr>
        <p:grpSpPr>
          <a:xfrm>
            <a:off x="5740790" y="3216593"/>
            <a:ext cx="1790323" cy="932433"/>
            <a:chOff x="5420875" y="3216593"/>
            <a:chExt cx="1790323" cy="932433"/>
          </a:xfrm>
        </p:grpSpPr>
        <p:cxnSp>
          <p:nvCxnSpPr>
            <p:cNvPr id="20" name="直接连接符 84"/>
            <p:cNvCxnSpPr/>
            <p:nvPr/>
          </p:nvCxnSpPr>
          <p:spPr>
            <a:xfrm flipV="1">
              <a:off x="6364440"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1" name="弧形 85"/>
            <p:cNvSpPr/>
            <p:nvPr/>
          </p:nvSpPr>
          <p:spPr>
            <a:xfrm rot="16200000">
              <a:off x="5420875"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22" name="组合 21"/>
          <p:cNvGrpSpPr/>
          <p:nvPr/>
        </p:nvGrpSpPr>
        <p:grpSpPr>
          <a:xfrm>
            <a:off x="7696645" y="3216593"/>
            <a:ext cx="1790323" cy="932433"/>
            <a:chOff x="7376730" y="3216593"/>
            <a:chExt cx="1790323" cy="932433"/>
          </a:xfrm>
        </p:grpSpPr>
        <p:cxnSp>
          <p:nvCxnSpPr>
            <p:cNvPr id="23" name="直接连接符 84"/>
            <p:cNvCxnSpPr/>
            <p:nvPr/>
          </p:nvCxnSpPr>
          <p:spPr>
            <a:xfrm flipV="1">
              <a:off x="8320295"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4" name="弧形 85"/>
            <p:cNvSpPr/>
            <p:nvPr/>
          </p:nvSpPr>
          <p:spPr>
            <a:xfrm rot="16200000">
              <a:off x="7376730"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25" name="组合 24"/>
          <p:cNvGrpSpPr/>
          <p:nvPr/>
        </p:nvGrpSpPr>
        <p:grpSpPr>
          <a:xfrm>
            <a:off x="1823531" y="3216593"/>
            <a:ext cx="1790323" cy="932433"/>
            <a:chOff x="1503616" y="3216593"/>
            <a:chExt cx="1790323" cy="932433"/>
          </a:xfrm>
        </p:grpSpPr>
        <p:cxnSp>
          <p:nvCxnSpPr>
            <p:cNvPr id="26" name="直接连接符 84"/>
            <p:cNvCxnSpPr/>
            <p:nvPr/>
          </p:nvCxnSpPr>
          <p:spPr>
            <a:xfrm flipV="1">
              <a:off x="2447181"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7" name="弧形 85"/>
            <p:cNvSpPr/>
            <p:nvPr/>
          </p:nvSpPr>
          <p:spPr>
            <a:xfrm rot="16200000">
              <a:off x="1503616"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28" name="Group 108"/>
          <p:cNvGrpSpPr/>
          <p:nvPr/>
        </p:nvGrpSpPr>
        <p:grpSpPr>
          <a:xfrm>
            <a:off x="9520388" y="3176421"/>
            <a:ext cx="999616" cy="999876"/>
            <a:chOff x="5013110" y="5059616"/>
            <a:chExt cx="3378533" cy="3379413"/>
          </a:xfrm>
        </p:grpSpPr>
        <p:sp>
          <p:nvSpPr>
            <p:cNvPr id="29" name="Oval 110"/>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30" name="Oval 111"/>
            <p:cNvSpPr/>
            <p:nvPr/>
          </p:nvSpPr>
          <p:spPr>
            <a:xfrm>
              <a:off x="5286108" y="5332684"/>
              <a:ext cx="2832536" cy="2833274"/>
            </a:xfrm>
            <a:prstGeom prst="ellipse">
              <a:avLst/>
            </a:prstGeom>
            <a:solidFill>
              <a:srgbClr val="054583"/>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sp>
        <p:nvSpPr>
          <p:cNvPr id="31" name="文本框 30"/>
          <p:cNvSpPr txBox="1"/>
          <p:nvPr/>
        </p:nvSpPr>
        <p:spPr>
          <a:xfrm>
            <a:off x="821363" y="4741383"/>
            <a:ext cx="2798065" cy="959485"/>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32" name="文本框 31"/>
          <p:cNvSpPr txBox="1"/>
          <p:nvPr/>
        </p:nvSpPr>
        <p:spPr>
          <a:xfrm>
            <a:off x="1230395" y="4329612"/>
            <a:ext cx="1980000" cy="417830"/>
          </a:xfrm>
          <a:prstGeom prst="rect">
            <a:avLst/>
          </a:prstGeom>
          <a:noFill/>
        </p:spPr>
        <p:txBody>
          <a:bodyPr wrap="square" rtlCol="0">
            <a:spAutoFit/>
          </a:bodyPr>
          <a:lstStyle/>
          <a:p>
            <a:pPr algn="ctr"/>
            <a:r>
              <a:rPr lang="zh-CN" altLang="en-US" sz="2000" b="1" dirty="0" smtClean="0">
                <a:solidFill>
                  <a:srgbClr val="100964"/>
                </a:solidFill>
                <a:latin typeface="微软雅黑" panose="020B0503020204020204" charset="-122"/>
                <a:ea typeface="微软雅黑" panose="020B0503020204020204" charset="-122"/>
                <a:cs typeface="Aharoni" panose="02010803020104030203" pitchFamily="2" charset="-79"/>
              </a:rPr>
              <a:t>添加您的标题</a:t>
            </a:r>
          </a:p>
        </p:txBody>
      </p:sp>
      <p:sp>
        <p:nvSpPr>
          <p:cNvPr id="33" name="文本框 32"/>
          <p:cNvSpPr txBox="1"/>
          <p:nvPr/>
        </p:nvSpPr>
        <p:spPr>
          <a:xfrm>
            <a:off x="4760306" y="4741383"/>
            <a:ext cx="2798065" cy="959485"/>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34" name="文本框 33"/>
          <p:cNvSpPr txBox="1"/>
          <p:nvPr/>
        </p:nvSpPr>
        <p:spPr>
          <a:xfrm>
            <a:off x="5169338" y="4329612"/>
            <a:ext cx="1980000" cy="417830"/>
          </a:xfrm>
          <a:prstGeom prst="rect">
            <a:avLst/>
          </a:prstGeom>
          <a:noFill/>
        </p:spPr>
        <p:txBody>
          <a:bodyPr wrap="square" rtlCol="0">
            <a:spAutoFit/>
          </a:bodyPr>
          <a:lstStyle/>
          <a:p>
            <a:pPr algn="ctr"/>
            <a:r>
              <a:rPr lang="zh-CN" altLang="en-US" sz="2000" b="1" dirty="0" smtClean="0">
                <a:solidFill>
                  <a:srgbClr val="100964"/>
                </a:solidFill>
                <a:latin typeface="微软雅黑" panose="020B0503020204020204" charset="-122"/>
                <a:ea typeface="微软雅黑" panose="020B0503020204020204" charset="-122"/>
                <a:cs typeface="Aharoni" panose="02010803020104030203" pitchFamily="2" charset="-79"/>
              </a:rPr>
              <a:t>添加您的标题</a:t>
            </a:r>
          </a:p>
        </p:txBody>
      </p:sp>
      <p:sp>
        <p:nvSpPr>
          <p:cNvPr id="35" name="文本框 34"/>
          <p:cNvSpPr txBox="1"/>
          <p:nvPr/>
        </p:nvSpPr>
        <p:spPr>
          <a:xfrm>
            <a:off x="8636185" y="4741383"/>
            <a:ext cx="2798065" cy="959485"/>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36" name="文本框 35"/>
          <p:cNvSpPr txBox="1"/>
          <p:nvPr/>
        </p:nvSpPr>
        <p:spPr>
          <a:xfrm>
            <a:off x="9045217" y="4329612"/>
            <a:ext cx="1980000" cy="417830"/>
          </a:xfrm>
          <a:prstGeom prst="rect">
            <a:avLst/>
          </a:prstGeom>
          <a:noFill/>
        </p:spPr>
        <p:txBody>
          <a:bodyPr wrap="square" rtlCol="0">
            <a:spAutoFit/>
          </a:bodyPr>
          <a:lstStyle/>
          <a:p>
            <a:pPr algn="ctr"/>
            <a:r>
              <a:rPr lang="zh-CN" altLang="en-US" sz="2000" b="1" dirty="0" smtClean="0">
                <a:solidFill>
                  <a:srgbClr val="100964"/>
                </a:solidFill>
                <a:latin typeface="微软雅黑" panose="020B0503020204020204" charset="-122"/>
                <a:ea typeface="微软雅黑" panose="020B0503020204020204" charset="-122"/>
                <a:cs typeface="Aharoni" panose="02010803020104030203" pitchFamily="2" charset="-79"/>
              </a:rPr>
              <a:t>添加您的标题</a:t>
            </a:r>
          </a:p>
        </p:txBody>
      </p:sp>
      <p:sp>
        <p:nvSpPr>
          <p:cNvPr id="37" name="文本框 36"/>
          <p:cNvSpPr txBox="1"/>
          <p:nvPr/>
        </p:nvSpPr>
        <p:spPr>
          <a:xfrm>
            <a:off x="2791479" y="2068933"/>
            <a:ext cx="2798065" cy="959485"/>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38" name="文本框 37"/>
          <p:cNvSpPr txBox="1"/>
          <p:nvPr/>
        </p:nvSpPr>
        <p:spPr>
          <a:xfrm>
            <a:off x="3200511" y="1657162"/>
            <a:ext cx="1980000" cy="417830"/>
          </a:xfrm>
          <a:prstGeom prst="rect">
            <a:avLst/>
          </a:prstGeom>
          <a:noFill/>
        </p:spPr>
        <p:txBody>
          <a:bodyPr wrap="square" rtlCol="0">
            <a:spAutoFit/>
          </a:bodyPr>
          <a:lstStyle/>
          <a:p>
            <a:pPr algn="ctr"/>
            <a:r>
              <a:rPr lang="zh-CN" altLang="en-US" sz="2000" b="1" dirty="0" smtClean="0">
                <a:solidFill>
                  <a:srgbClr val="100964"/>
                </a:solidFill>
                <a:latin typeface="微软雅黑" panose="020B0503020204020204" charset="-122"/>
                <a:ea typeface="微软雅黑" panose="020B0503020204020204" charset="-122"/>
                <a:cs typeface="Aharoni" panose="02010803020104030203" pitchFamily="2" charset="-79"/>
              </a:rPr>
              <a:t>添加您的标题</a:t>
            </a:r>
          </a:p>
        </p:txBody>
      </p:sp>
      <p:sp>
        <p:nvSpPr>
          <p:cNvPr id="39" name="文本框 38"/>
          <p:cNvSpPr txBox="1"/>
          <p:nvPr/>
        </p:nvSpPr>
        <p:spPr>
          <a:xfrm>
            <a:off x="6699706" y="2068933"/>
            <a:ext cx="2798065" cy="959485"/>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40" name="文本框 39"/>
          <p:cNvSpPr txBox="1"/>
          <p:nvPr/>
        </p:nvSpPr>
        <p:spPr>
          <a:xfrm>
            <a:off x="7108738" y="1657162"/>
            <a:ext cx="1980000" cy="417830"/>
          </a:xfrm>
          <a:prstGeom prst="rect">
            <a:avLst/>
          </a:prstGeom>
          <a:noFill/>
        </p:spPr>
        <p:txBody>
          <a:bodyPr wrap="square" rtlCol="0">
            <a:spAutoFit/>
          </a:bodyPr>
          <a:lstStyle/>
          <a:p>
            <a:pPr algn="ctr"/>
            <a:r>
              <a:rPr lang="zh-CN" altLang="en-US" sz="2000" b="1" dirty="0" smtClean="0">
                <a:solidFill>
                  <a:srgbClr val="100964"/>
                </a:solidFill>
                <a:latin typeface="微软雅黑" panose="020B0503020204020204" charset="-122"/>
                <a:ea typeface="微软雅黑" panose="020B0503020204020204" charset="-122"/>
                <a:cs typeface="Aharoni" panose="02010803020104030203" pitchFamily="2" charset="-79"/>
              </a:rPr>
              <a:t>添加您的标题</a:t>
            </a:r>
          </a:p>
        </p:txBody>
      </p:sp>
      <p:sp>
        <p:nvSpPr>
          <p:cNvPr id="41" name="Freeform 182"/>
          <p:cNvSpPr>
            <a:spLocks noChangeAspect="1" noEditPoints="1"/>
          </p:cNvSpPr>
          <p:nvPr/>
        </p:nvSpPr>
        <p:spPr bwMode="auto">
          <a:xfrm>
            <a:off x="4020889" y="3471277"/>
            <a:ext cx="341506" cy="394258"/>
          </a:xfrm>
          <a:custGeom>
            <a:avLst/>
            <a:gdLst>
              <a:gd name="T0" fmla="*/ 225 w 1200"/>
              <a:gd name="T1" fmla="*/ 525 h 1391"/>
              <a:gd name="T2" fmla="*/ 0 w 1200"/>
              <a:gd name="T3" fmla="*/ 759 h 1391"/>
              <a:gd name="T4" fmla="*/ 0 w 1200"/>
              <a:gd name="T5" fmla="*/ 1123 h 1391"/>
              <a:gd name="T6" fmla="*/ 225 w 1200"/>
              <a:gd name="T7" fmla="*/ 1350 h 1391"/>
              <a:gd name="T8" fmla="*/ 150 w 1200"/>
              <a:gd name="T9" fmla="*/ 1180 h 1391"/>
              <a:gd name="T10" fmla="*/ 150 w 1200"/>
              <a:gd name="T11" fmla="*/ 702 h 1391"/>
              <a:gd name="T12" fmla="*/ 225 w 1200"/>
              <a:gd name="T13" fmla="*/ 525 h 1391"/>
              <a:gd name="T14" fmla="*/ 874 w 1200"/>
              <a:gd name="T15" fmla="*/ 518 h 1391"/>
              <a:gd name="T16" fmla="*/ 979 w 1200"/>
              <a:gd name="T17" fmla="*/ 46 h 1391"/>
              <a:gd name="T18" fmla="*/ 632 w 1200"/>
              <a:gd name="T19" fmla="*/ 392 h 1391"/>
              <a:gd name="T20" fmla="*/ 300 w 1200"/>
              <a:gd name="T21" fmla="*/ 682 h 1391"/>
              <a:gd name="T22" fmla="*/ 300 w 1200"/>
              <a:gd name="T23" fmla="*/ 1195 h 1391"/>
              <a:gd name="T24" fmla="*/ 949 w 1200"/>
              <a:gd name="T25" fmla="*/ 1391 h 1391"/>
              <a:gd name="T26" fmla="*/ 1200 w 1200"/>
              <a:gd name="T27" fmla="*/ 646 h 1391"/>
              <a:gd name="T28" fmla="*/ 874 w 1200"/>
              <a:gd name="T29" fmla="*/ 518 h 1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0" h="1391">
                <a:moveTo>
                  <a:pt x="225" y="525"/>
                </a:moveTo>
                <a:cubicBezTo>
                  <a:pt x="176" y="525"/>
                  <a:pt x="0" y="555"/>
                  <a:pt x="0" y="759"/>
                </a:cubicBezTo>
                <a:lnTo>
                  <a:pt x="0" y="1123"/>
                </a:lnTo>
                <a:cubicBezTo>
                  <a:pt x="0" y="1327"/>
                  <a:pt x="176" y="1350"/>
                  <a:pt x="225" y="1350"/>
                </a:cubicBezTo>
                <a:cubicBezTo>
                  <a:pt x="274" y="1350"/>
                  <a:pt x="150" y="1307"/>
                  <a:pt x="150" y="1180"/>
                </a:cubicBezTo>
                <a:lnTo>
                  <a:pt x="150" y="702"/>
                </a:lnTo>
                <a:cubicBezTo>
                  <a:pt x="150" y="570"/>
                  <a:pt x="274" y="525"/>
                  <a:pt x="225" y="525"/>
                </a:cubicBezTo>
                <a:close/>
                <a:moveTo>
                  <a:pt x="874" y="518"/>
                </a:moveTo>
                <a:cubicBezTo>
                  <a:pt x="864" y="491"/>
                  <a:pt x="1139" y="246"/>
                  <a:pt x="979" y="46"/>
                </a:cubicBezTo>
                <a:cubicBezTo>
                  <a:pt x="941" y="0"/>
                  <a:pt x="813" y="269"/>
                  <a:pt x="632" y="392"/>
                </a:cubicBezTo>
                <a:cubicBezTo>
                  <a:pt x="533" y="459"/>
                  <a:pt x="300" y="602"/>
                  <a:pt x="300" y="682"/>
                </a:cubicBezTo>
                <a:lnTo>
                  <a:pt x="300" y="1195"/>
                </a:lnTo>
                <a:cubicBezTo>
                  <a:pt x="300" y="1290"/>
                  <a:pt x="669" y="1391"/>
                  <a:pt x="949" y="1391"/>
                </a:cubicBezTo>
                <a:cubicBezTo>
                  <a:pt x="1051" y="1391"/>
                  <a:pt x="1200" y="748"/>
                  <a:pt x="1200" y="646"/>
                </a:cubicBezTo>
                <a:cubicBezTo>
                  <a:pt x="1200" y="543"/>
                  <a:pt x="884" y="545"/>
                  <a:pt x="874" y="51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2" name="Freeform 172"/>
          <p:cNvSpPr>
            <a:spLocks noChangeAspect="1" noEditPoints="1"/>
          </p:cNvSpPr>
          <p:nvPr/>
        </p:nvSpPr>
        <p:spPr bwMode="auto">
          <a:xfrm>
            <a:off x="5972416" y="3479755"/>
            <a:ext cx="360000" cy="383226"/>
          </a:xfrm>
          <a:custGeom>
            <a:avLst/>
            <a:gdLst>
              <a:gd name="T0" fmla="*/ 717 w 1213"/>
              <a:gd name="T1" fmla="*/ 895 h 1296"/>
              <a:gd name="T2" fmla="*/ 684 w 1213"/>
              <a:gd name="T3" fmla="*/ 896 h 1296"/>
              <a:gd name="T4" fmla="*/ 307 w 1213"/>
              <a:gd name="T5" fmla="*/ 550 h 1296"/>
              <a:gd name="T6" fmla="*/ 652 w 1213"/>
              <a:gd name="T7" fmla="*/ 140 h 1296"/>
              <a:gd name="T8" fmla="*/ 685 w 1213"/>
              <a:gd name="T9" fmla="*/ 138 h 1296"/>
              <a:gd name="T10" fmla="*/ 1062 w 1213"/>
              <a:gd name="T11" fmla="*/ 484 h 1296"/>
              <a:gd name="T12" fmla="*/ 717 w 1213"/>
              <a:gd name="T13" fmla="*/ 895 h 1296"/>
              <a:gd name="T14" fmla="*/ 248 w 1213"/>
              <a:gd name="T15" fmla="*/ 937 h 1296"/>
              <a:gd name="T16" fmla="*/ 127 w 1213"/>
              <a:gd name="T17" fmla="*/ 1084 h 1296"/>
              <a:gd name="T18" fmla="*/ 113 w 1213"/>
              <a:gd name="T19" fmla="*/ 1121 h 1296"/>
              <a:gd name="T20" fmla="*/ 134 w 1213"/>
              <a:gd name="T21" fmla="*/ 1166 h 1296"/>
              <a:gd name="T22" fmla="*/ 137 w 1213"/>
              <a:gd name="T23" fmla="*/ 1200 h 1296"/>
              <a:gd name="T24" fmla="*/ 103 w 1213"/>
              <a:gd name="T25" fmla="*/ 1203 h 1296"/>
              <a:gd name="T26" fmla="*/ 65 w 1213"/>
              <a:gd name="T27" fmla="*/ 1121 h 1296"/>
              <a:gd name="T28" fmla="*/ 89 w 1213"/>
              <a:gd name="T29" fmla="*/ 1052 h 1296"/>
              <a:gd name="T30" fmla="*/ 211 w 1213"/>
              <a:gd name="T31" fmla="*/ 906 h 1296"/>
              <a:gd name="T32" fmla="*/ 245 w 1213"/>
              <a:gd name="T33" fmla="*/ 903 h 1296"/>
              <a:gd name="T34" fmla="*/ 248 w 1213"/>
              <a:gd name="T35" fmla="*/ 937 h 1296"/>
              <a:gd name="T36" fmla="*/ 1201 w 1213"/>
              <a:gd name="T37" fmla="*/ 473 h 1296"/>
              <a:gd name="T38" fmla="*/ 685 w 1213"/>
              <a:gd name="T39" fmla="*/ 0 h 1296"/>
              <a:gd name="T40" fmla="*/ 640 w 1213"/>
              <a:gd name="T41" fmla="*/ 2 h 1296"/>
              <a:gd name="T42" fmla="*/ 288 w 1213"/>
              <a:gd name="T43" fmla="*/ 184 h 1296"/>
              <a:gd name="T44" fmla="*/ 169 w 1213"/>
              <a:gd name="T45" fmla="*/ 563 h 1296"/>
              <a:gd name="T46" fmla="*/ 240 w 1213"/>
              <a:gd name="T47" fmla="*/ 783 h 1296"/>
              <a:gd name="T48" fmla="*/ 45 w 1213"/>
              <a:gd name="T49" fmla="*/ 1007 h 1296"/>
              <a:gd name="T50" fmla="*/ 4 w 1213"/>
              <a:gd name="T51" fmla="*/ 1136 h 1296"/>
              <a:gd name="T52" fmla="*/ 66 w 1213"/>
              <a:gd name="T53" fmla="*/ 1255 h 1296"/>
              <a:gd name="T54" fmla="*/ 179 w 1213"/>
              <a:gd name="T55" fmla="*/ 1296 h 1296"/>
              <a:gd name="T56" fmla="*/ 194 w 1213"/>
              <a:gd name="T57" fmla="*/ 1296 h 1296"/>
              <a:gd name="T58" fmla="*/ 314 w 1213"/>
              <a:gd name="T59" fmla="*/ 1234 h 1296"/>
              <a:gd name="T60" fmla="*/ 513 w 1213"/>
              <a:gd name="T61" fmla="*/ 1006 h 1296"/>
              <a:gd name="T62" fmla="*/ 686 w 1213"/>
              <a:gd name="T63" fmla="*/ 1036 h 1296"/>
              <a:gd name="T64" fmla="*/ 730 w 1213"/>
              <a:gd name="T65" fmla="*/ 1034 h 1296"/>
              <a:gd name="T66" fmla="*/ 1082 w 1213"/>
              <a:gd name="T67" fmla="*/ 851 h 1296"/>
              <a:gd name="T68" fmla="*/ 1201 w 1213"/>
              <a:gd name="T69" fmla="*/ 473 h 1296"/>
              <a:gd name="T70" fmla="*/ 691 w 1213"/>
              <a:gd name="T71" fmla="*/ 233 h 1296"/>
              <a:gd name="T72" fmla="*/ 664 w 1213"/>
              <a:gd name="T73" fmla="*/ 234 h 1296"/>
              <a:gd name="T74" fmla="*/ 457 w 1213"/>
              <a:gd name="T75" fmla="*/ 339 h 1296"/>
              <a:gd name="T76" fmla="*/ 460 w 1213"/>
              <a:gd name="T77" fmla="*/ 383 h 1296"/>
              <a:gd name="T78" fmla="*/ 504 w 1213"/>
              <a:gd name="T79" fmla="*/ 380 h 1296"/>
              <a:gd name="T80" fmla="*/ 669 w 1213"/>
              <a:gd name="T81" fmla="*/ 296 h 1296"/>
              <a:gd name="T82" fmla="*/ 691 w 1213"/>
              <a:gd name="T83" fmla="*/ 295 h 1296"/>
              <a:gd name="T84" fmla="*/ 844 w 1213"/>
              <a:gd name="T85" fmla="*/ 347 h 1296"/>
              <a:gd name="T86" fmla="*/ 887 w 1213"/>
              <a:gd name="T87" fmla="*/ 342 h 1296"/>
              <a:gd name="T88" fmla="*/ 882 w 1213"/>
              <a:gd name="T89" fmla="*/ 298 h 1296"/>
              <a:gd name="T90" fmla="*/ 691 w 1213"/>
              <a:gd name="T91" fmla="*/ 233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3" h="1296">
                <a:moveTo>
                  <a:pt x="717" y="895"/>
                </a:moveTo>
                <a:cubicBezTo>
                  <a:pt x="706" y="896"/>
                  <a:pt x="695" y="896"/>
                  <a:pt x="684" y="896"/>
                </a:cubicBezTo>
                <a:cubicBezTo>
                  <a:pt x="490" y="896"/>
                  <a:pt x="324" y="744"/>
                  <a:pt x="307" y="550"/>
                </a:cubicBezTo>
                <a:cubicBezTo>
                  <a:pt x="289" y="342"/>
                  <a:pt x="443" y="158"/>
                  <a:pt x="652" y="140"/>
                </a:cubicBezTo>
                <a:cubicBezTo>
                  <a:pt x="663" y="139"/>
                  <a:pt x="674" y="138"/>
                  <a:pt x="685" y="138"/>
                </a:cubicBezTo>
                <a:cubicBezTo>
                  <a:pt x="880" y="138"/>
                  <a:pt x="1045" y="290"/>
                  <a:pt x="1062" y="484"/>
                </a:cubicBezTo>
                <a:cubicBezTo>
                  <a:pt x="1080" y="692"/>
                  <a:pt x="926" y="877"/>
                  <a:pt x="717" y="895"/>
                </a:cubicBezTo>
                <a:close/>
                <a:moveTo>
                  <a:pt x="248" y="937"/>
                </a:moveTo>
                <a:lnTo>
                  <a:pt x="127" y="1084"/>
                </a:lnTo>
                <a:cubicBezTo>
                  <a:pt x="118" y="1094"/>
                  <a:pt x="113" y="1108"/>
                  <a:pt x="113" y="1121"/>
                </a:cubicBezTo>
                <a:cubicBezTo>
                  <a:pt x="113" y="1138"/>
                  <a:pt x="120" y="1154"/>
                  <a:pt x="134" y="1166"/>
                </a:cubicBezTo>
                <a:cubicBezTo>
                  <a:pt x="144" y="1175"/>
                  <a:pt x="146" y="1190"/>
                  <a:pt x="137" y="1200"/>
                </a:cubicBezTo>
                <a:cubicBezTo>
                  <a:pt x="132" y="1206"/>
                  <a:pt x="115" y="1215"/>
                  <a:pt x="103" y="1203"/>
                </a:cubicBezTo>
                <a:cubicBezTo>
                  <a:pt x="78" y="1181"/>
                  <a:pt x="64" y="1152"/>
                  <a:pt x="65" y="1121"/>
                </a:cubicBezTo>
                <a:cubicBezTo>
                  <a:pt x="64" y="1097"/>
                  <a:pt x="73" y="1072"/>
                  <a:pt x="89" y="1052"/>
                </a:cubicBezTo>
                <a:lnTo>
                  <a:pt x="211" y="906"/>
                </a:lnTo>
                <a:cubicBezTo>
                  <a:pt x="219" y="896"/>
                  <a:pt x="235" y="894"/>
                  <a:pt x="245" y="903"/>
                </a:cubicBezTo>
                <a:cubicBezTo>
                  <a:pt x="255" y="911"/>
                  <a:pt x="257" y="927"/>
                  <a:pt x="248" y="937"/>
                </a:cubicBezTo>
                <a:close/>
                <a:moveTo>
                  <a:pt x="1201" y="473"/>
                </a:moveTo>
                <a:cubicBezTo>
                  <a:pt x="1178" y="207"/>
                  <a:pt x="951" y="0"/>
                  <a:pt x="685" y="0"/>
                </a:cubicBezTo>
                <a:cubicBezTo>
                  <a:pt x="670" y="0"/>
                  <a:pt x="655" y="0"/>
                  <a:pt x="640" y="2"/>
                </a:cubicBezTo>
                <a:cubicBezTo>
                  <a:pt x="502" y="14"/>
                  <a:pt x="377" y="79"/>
                  <a:pt x="288" y="184"/>
                </a:cubicBezTo>
                <a:cubicBezTo>
                  <a:pt x="199" y="291"/>
                  <a:pt x="157" y="425"/>
                  <a:pt x="169" y="563"/>
                </a:cubicBezTo>
                <a:cubicBezTo>
                  <a:pt x="176" y="641"/>
                  <a:pt x="200" y="716"/>
                  <a:pt x="240" y="783"/>
                </a:cubicBezTo>
                <a:lnTo>
                  <a:pt x="45" y="1007"/>
                </a:lnTo>
                <a:cubicBezTo>
                  <a:pt x="14" y="1044"/>
                  <a:pt x="0" y="1089"/>
                  <a:pt x="4" y="1136"/>
                </a:cubicBezTo>
                <a:cubicBezTo>
                  <a:pt x="8" y="1183"/>
                  <a:pt x="30" y="1225"/>
                  <a:pt x="66" y="1255"/>
                </a:cubicBezTo>
                <a:cubicBezTo>
                  <a:pt x="98" y="1282"/>
                  <a:pt x="138" y="1296"/>
                  <a:pt x="179" y="1296"/>
                </a:cubicBezTo>
                <a:cubicBezTo>
                  <a:pt x="184" y="1296"/>
                  <a:pt x="189" y="1296"/>
                  <a:pt x="194" y="1296"/>
                </a:cubicBezTo>
                <a:cubicBezTo>
                  <a:pt x="241" y="1292"/>
                  <a:pt x="283" y="1270"/>
                  <a:pt x="314" y="1234"/>
                </a:cubicBezTo>
                <a:lnTo>
                  <a:pt x="513" y="1006"/>
                </a:lnTo>
                <a:cubicBezTo>
                  <a:pt x="569" y="1026"/>
                  <a:pt x="627" y="1036"/>
                  <a:pt x="686" y="1036"/>
                </a:cubicBezTo>
                <a:cubicBezTo>
                  <a:pt x="700" y="1036"/>
                  <a:pt x="715" y="1035"/>
                  <a:pt x="730" y="1034"/>
                </a:cubicBezTo>
                <a:cubicBezTo>
                  <a:pt x="868" y="1022"/>
                  <a:pt x="993" y="957"/>
                  <a:pt x="1082" y="851"/>
                </a:cubicBezTo>
                <a:cubicBezTo>
                  <a:pt x="1171" y="745"/>
                  <a:pt x="1213" y="610"/>
                  <a:pt x="1201" y="473"/>
                </a:cubicBezTo>
                <a:close/>
                <a:moveTo>
                  <a:pt x="691" y="233"/>
                </a:moveTo>
                <a:cubicBezTo>
                  <a:pt x="682" y="233"/>
                  <a:pt x="673" y="233"/>
                  <a:pt x="664" y="234"/>
                </a:cubicBezTo>
                <a:cubicBezTo>
                  <a:pt x="581" y="241"/>
                  <a:pt x="508" y="281"/>
                  <a:pt x="457" y="339"/>
                </a:cubicBezTo>
                <a:cubicBezTo>
                  <a:pt x="446" y="352"/>
                  <a:pt x="447" y="372"/>
                  <a:pt x="460" y="383"/>
                </a:cubicBezTo>
                <a:cubicBezTo>
                  <a:pt x="466" y="388"/>
                  <a:pt x="489" y="397"/>
                  <a:pt x="504" y="380"/>
                </a:cubicBezTo>
                <a:cubicBezTo>
                  <a:pt x="546" y="334"/>
                  <a:pt x="603" y="302"/>
                  <a:pt x="669" y="296"/>
                </a:cubicBezTo>
                <a:cubicBezTo>
                  <a:pt x="677" y="295"/>
                  <a:pt x="684" y="295"/>
                  <a:pt x="691" y="295"/>
                </a:cubicBezTo>
                <a:cubicBezTo>
                  <a:pt x="748" y="295"/>
                  <a:pt x="801" y="314"/>
                  <a:pt x="844" y="347"/>
                </a:cubicBezTo>
                <a:cubicBezTo>
                  <a:pt x="857" y="358"/>
                  <a:pt x="877" y="355"/>
                  <a:pt x="887" y="342"/>
                </a:cubicBezTo>
                <a:cubicBezTo>
                  <a:pt x="898" y="328"/>
                  <a:pt x="895" y="308"/>
                  <a:pt x="882" y="298"/>
                </a:cubicBezTo>
                <a:cubicBezTo>
                  <a:pt x="829" y="257"/>
                  <a:pt x="762" y="233"/>
                  <a:pt x="691" y="23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3" name="Freeform 130"/>
          <p:cNvSpPr>
            <a:spLocks noChangeAspect="1" noEditPoints="1"/>
          </p:cNvSpPr>
          <p:nvPr/>
        </p:nvSpPr>
        <p:spPr bwMode="auto">
          <a:xfrm>
            <a:off x="9876196" y="3512457"/>
            <a:ext cx="288000" cy="327805"/>
          </a:xfrm>
          <a:custGeom>
            <a:avLst/>
            <a:gdLst>
              <a:gd name="T0" fmla="*/ 943 w 1200"/>
              <a:gd name="T1" fmla="*/ 0 h 1372"/>
              <a:gd name="T2" fmla="*/ 1029 w 1200"/>
              <a:gd name="T3" fmla="*/ 86 h 1372"/>
              <a:gd name="T4" fmla="*/ 686 w 1200"/>
              <a:gd name="T5" fmla="*/ 429 h 1372"/>
              <a:gd name="T6" fmla="*/ 515 w 1200"/>
              <a:gd name="T7" fmla="*/ 257 h 1372"/>
              <a:gd name="T8" fmla="*/ 0 w 1200"/>
              <a:gd name="T9" fmla="*/ 772 h 1372"/>
              <a:gd name="T10" fmla="*/ 86 w 1200"/>
              <a:gd name="T11" fmla="*/ 857 h 1372"/>
              <a:gd name="T12" fmla="*/ 515 w 1200"/>
              <a:gd name="T13" fmla="*/ 429 h 1372"/>
              <a:gd name="T14" fmla="*/ 686 w 1200"/>
              <a:gd name="T15" fmla="*/ 600 h 1372"/>
              <a:gd name="T16" fmla="*/ 1115 w 1200"/>
              <a:gd name="T17" fmla="*/ 172 h 1372"/>
              <a:gd name="T18" fmla="*/ 1200 w 1200"/>
              <a:gd name="T19" fmla="*/ 257 h 1372"/>
              <a:gd name="T20" fmla="*/ 1200 w 1200"/>
              <a:gd name="T21" fmla="*/ 0 h 1372"/>
              <a:gd name="T22" fmla="*/ 943 w 1200"/>
              <a:gd name="T23" fmla="*/ 0 h 1372"/>
              <a:gd name="T24" fmla="*/ 1029 w 1200"/>
              <a:gd name="T25" fmla="*/ 429 h 1372"/>
              <a:gd name="T26" fmla="*/ 1200 w 1200"/>
              <a:gd name="T27" fmla="*/ 429 h 1372"/>
              <a:gd name="T28" fmla="*/ 1200 w 1200"/>
              <a:gd name="T29" fmla="*/ 1372 h 1372"/>
              <a:gd name="T30" fmla="*/ 1029 w 1200"/>
              <a:gd name="T31" fmla="*/ 1372 h 1372"/>
              <a:gd name="T32" fmla="*/ 1029 w 1200"/>
              <a:gd name="T33" fmla="*/ 429 h 1372"/>
              <a:gd name="T34" fmla="*/ 686 w 1200"/>
              <a:gd name="T35" fmla="*/ 686 h 1372"/>
              <a:gd name="T36" fmla="*/ 857 w 1200"/>
              <a:gd name="T37" fmla="*/ 686 h 1372"/>
              <a:gd name="T38" fmla="*/ 857 w 1200"/>
              <a:gd name="T39" fmla="*/ 1372 h 1372"/>
              <a:gd name="T40" fmla="*/ 686 w 1200"/>
              <a:gd name="T41" fmla="*/ 1372 h 1372"/>
              <a:gd name="T42" fmla="*/ 686 w 1200"/>
              <a:gd name="T43" fmla="*/ 686 h 1372"/>
              <a:gd name="T44" fmla="*/ 343 w 1200"/>
              <a:gd name="T45" fmla="*/ 772 h 1372"/>
              <a:gd name="T46" fmla="*/ 515 w 1200"/>
              <a:gd name="T47" fmla="*/ 772 h 1372"/>
              <a:gd name="T48" fmla="*/ 515 w 1200"/>
              <a:gd name="T49" fmla="*/ 1372 h 1372"/>
              <a:gd name="T50" fmla="*/ 343 w 1200"/>
              <a:gd name="T51" fmla="*/ 1372 h 1372"/>
              <a:gd name="T52" fmla="*/ 343 w 1200"/>
              <a:gd name="T53" fmla="*/ 772 h 1372"/>
              <a:gd name="T54" fmla="*/ 0 w 1200"/>
              <a:gd name="T55" fmla="*/ 943 h 1372"/>
              <a:gd name="T56" fmla="*/ 172 w 1200"/>
              <a:gd name="T57" fmla="*/ 943 h 1372"/>
              <a:gd name="T58" fmla="*/ 172 w 1200"/>
              <a:gd name="T59" fmla="*/ 1372 h 1372"/>
              <a:gd name="T60" fmla="*/ 0 w 1200"/>
              <a:gd name="T61" fmla="*/ 1372 h 1372"/>
              <a:gd name="T62" fmla="*/ 0 w 1200"/>
              <a:gd name="T63" fmla="*/ 943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0" h="1372">
                <a:moveTo>
                  <a:pt x="943" y="0"/>
                </a:moveTo>
                <a:lnTo>
                  <a:pt x="1029" y="86"/>
                </a:lnTo>
                <a:lnTo>
                  <a:pt x="686" y="429"/>
                </a:lnTo>
                <a:lnTo>
                  <a:pt x="515" y="257"/>
                </a:lnTo>
                <a:lnTo>
                  <a:pt x="0" y="772"/>
                </a:lnTo>
                <a:lnTo>
                  <a:pt x="86" y="857"/>
                </a:lnTo>
                <a:lnTo>
                  <a:pt x="515" y="429"/>
                </a:lnTo>
                <a:lnTo>
                  <a:pt x="686" y="600"/>
                </a:lnTo>
                <a:lnTo>
                  <a:pt x="1115" y="172"/>
                </a:lnTo>
                <a:lnTo>
                  <a:pt x="1200" y="257"/>
                </a:lnTo>
                <a:lnTo>
                  <a:pt x="1200" y="0"/>
                </a:lnTo>
                <a:lnTo>
                  <a:pt x="943" y="0"/>
                </a:lnTo>
                <a:close/>
                <a:moveTo>
                  <a:pt x="1029" y="429"/>
                </a:moveTo>
                <a:lnTo>
                  <a:pt x="1200" y="429"/>
                </a:lnTo>
                <a:lnTo>
                  <a:pt x="1200" y="1372"/>
                </a:lnTo>
                <a:lnTo>
                  <a:pt x="1029" y="1372"/>
                </a:lnTo>
                <a:lnTo>
                  <a:pt x="1029" y="429"/>
                </a:lnTo>
                <a:close/>
                <a:moveTo>
                  <a:pt x="686" y="686"/>
                </a:moveTo>
                <a:lnTo>
                  <a:pt x="857" y="686"/>
                </a:lnTo>
                <a:lnTo>
                  <a:pt x="857" y="1372"/>
                </a:lnTo>
                <a:lnTo>
                  <a:pt x="686" y="1372"/>
                </a:lnTo>
                <a:lnTo>
                  <a:pt x="686" y="686"/>
                </a:lnTo>
                <a:close/>
                <a:moveTo>
                  <a:pt x="343" y="772"/>
                </a:moveTo>
                <a:lnTo>
                  <a:pt x="515" y="772"/>
                </a:lnTo>
                <a:lnTo>
                  <a:pt x="515" y="1372"/>
                </a:lnTo>
                <a:lnTo>
                  <a:pt x="343" y="1372"/>
                </a:lnTo>
                <a:lnTo>
                  <a:pt x="343" y="772"/>
                </a:lnTo>
                <a:close/>
                <a:moveTo>
                  <a:pt x="0" y="943"/>
                </a:moveTo>
                <a:lnTo>
                  <a:pt x="172" y="943"/>
                </a:lnTo>
                <a:lnTo>
                  <a:pt x="172" y="1372"/>
                </a:lnTo>
                <a:lnTo>
                  <a:pt x="0" y="1372"/>
                </a:lnTo>
                <a:lnTo>
                  <a:pt x="0" y="94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44" name="组合 43"/>
          <p:cNvGrpSpPr>
            <a:grpSpLocks noChangeAspect="1"/>
          </p:cNvGrpSpPr>
          <p:nvPr/>
        </p:nvGrpSpPr>
        <p:grpSpPr>
          <a:xfrm>
            <a:off x="7910271" y="3477173"/>
            <a:ext cx="396000" cy="398677"/>
            <a:chOff x="5042691" y="2273920"/>
            <a:chExt cx="702937" cy="707692"/>
          </a:xfrm>
          <a:solidFill>
            <a:schemeClr val="bg1"/>
          </a:solidFill>
        </p:grpSpPr>
        <p:sp>
          <p:nvSpPr>
            <p:cNvPr id="45"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Freeform 67"/>
          <p:cNvSpPr>
            <a:spLocks noChangeAspect="1" noEditPoints="1"/>
          </p:cNvSpPr>
          <p:nvPr/>
        </p:nvSpPr>
        <p:spPr bwMode="auto">
          <a:xfrm>
            <a:off x="2044203" y="3537839"/>
            <a:ext cx="396000" cy="276923"/>
          </a:xfrm>
          <a:custGeom>
            <a:avLst/>
            <a:gdLst>
              <a:gd name="T0" fmla="*/ 141 w 1400"/>
              <a:gd name="T1" fmla="*/ 375 h 978"/>
              <a:gd name="T2" fmla="*/ 199 w 1400"/>
              <a:gd name="T3" fmla="*/ 316 h 978"/>
              <a:gd name="T4" fmla="*/ 145 w 1400"/>
              <a:gd name="T5" fmla="*/ 233 h 978"/>
              <a:gd name="T6" fmla="*/ 138 w 1400"/>
              <a:gd name="T7" fmla="*/ 183 h 978"/>
              <a:gd name="T8" fmla="*/ 145 w 1400"/>
              <a:gd name="T9" fmla="*/ 179 h 978"/>
              <a:gd name="T10" fmla="*/ 376 w 1400"/>
              <a:gd name="T11" fmla="*/ 37 h 978"/>
              <a:gd name="T12" fmla="*/ 419 w 1400"/>
              <a:gd name="T13" fmla="*/ 180 h 978"/>
              <a:gd name="T14" fmla="*/ 424 w 1400"/>
              <a:gd name="T15" fmla="*/ 189 h 978"/>
              <a:gd name="T16" fmla="*/ 399 w 1400"/>
              <a:gd name="T17" fmla="*/ 255 h 978"/>
              <a:gd name="T18" fmla="*/ 389 w 1400"/>
              <a:gd name="T19" fmla="*/ 367 h 978"/>
              <a:gd name="T20" fmla="*/ 473 w 1400"/>
              <a:gd name="T21" fmla="*/ 372 h 978"/>
              <a:gd name="T22" fmla="*/ 535 w 1400"/>
              <a:gd name="T23" fmla="*/ 474 h 978"/>
              <a:gd name="T24" fmla="*/ 447 w 1400"/>
              <a:gd name="T25" fmla="*/ 474 h 978"/>
              <a:gd name="T26" fmla="*/ 399 w 1400"/>
              <a:gd name="T27" fmla="*/ 492 h 978"/>
              <a:gd name="T28" fmla="*/ 0 w 1400"/>
              <a:gd name="T29" fmla="*/ 612 h 978"/>
              <a:gd name="T30" fmla="*/ 447 w 1400"/>
              <a:gd name="T31" fmla="*/ 547 h 978"/>
              <a:gd name="T32" fmla="*/ 1138 w 1400"/>
              <a:gd name="T33" fmla="*/ 888 h 978"/>
              <a:gd name="T34" fmla="*/ 946 w 1400"/>
              <a:gd name="T35" fmla="*/ 543 h 978"/>
              <a:gd name="T36" fmla="*/ 859 w 1400"/>
              <a:gd name="T37" fmla="*/ 456 h 978"/>
              <a:gd name="T38" fmla="*/ 932 w 1400"/>
              <a:gd name="T39" fmla="*/ 342 h 978"/>
              <a:gd name="T40" fmla="*/ 941 w 1400"/>
              <a:gd name="T41" fmla="*/ 271 h 978"/>
              <a:gd name="T42" fmla="*/ 927 w 1400"/>
              <a:gd name="T43" fmla="*/ 262 h 978"/>
              <a:gd name="T44" fmla="*/ 585 w 1400"/>
              <a:gd name="T45" fmla="*/ 67 h 978"/>
              <a:gd name="T46" fmla="*/ 537 w 1400"/>
              <a:gd name="T47" fmla="*/ 267 h 978"/>
              <a:gd name="T48" fmla="*/ 530 w 1400"/>
              <a:gd name="T49" fmla="*/ 279 h 978"/>
              <a:gd name="T50" fmla="*/ 568 w 1400"/>
              <a:gd name="T51" fmla="*/ 375 h 978"/>
              <a:gd name="T52" fmla="*/ 594 w 1400"/>
              <a:gd name="T53" fmla="*/ 527 h 978"/>
              <a:gd name="T54" fmla="*/ 447 w 1400"/>
              <a:gd name="T55" fmla="*/ 547 h 978"/>
              <a:gd name="T56" fmla="*/ 1231 w 1400"/>
              <a:gd name="T57" fmla="*/ 369 h 978"/>
              <a:gd name="T58" fmla="*/ 1367 w 1400"/>
              <a:gd name="T59" fmla="*/ 437 h 978"/>
              <a:gd name="T60" fmla="*/ 1400 w 1400"/>
              <a:gd name="T61" fmla="*/ 552 h 978"/>
              <a:gd name="T62" fmla="*/ 1397 w 1400"/>
              <a:gd name="T63" fmla="*/ 591 h 978"/>
              <a:gd name="T64" fmla="*/ 1077 w 1400"/>
              <a:gd name="T65" fmla="*/ 490 h 978"/>
              <a:gd name="T66" fmla="*/ 1027 w 1400"/>
              <a:gd name="T67" fmla="*/ 470 h 978"/>
              <a:gd name="T68" fmla="*/ 986 w 1400"/>
              <a:gd name="T69" fmla="*/ 437 h 978"/>
              <a:gd name="T70" fmla="*/ 1118 w 1400"/>
              <a:gd name="T71" fmla="*/ 368 h 978"/>
              <a:gd name="T72" fmla="*/ 1022 w 1400"/>
              <a:gd name="T73" fmla="*/ 306 h 978"/>
              <a:gd name="T74" fmla="*/ 1284 w 1400"/>
              <a:gd name="T75" fmla="*/ 69 h 978"/>
              <a:gd name="T76" fmla="*/ 1283 w 1400"/>
              <a:gd name="T77" fmla="*/ 307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0" h="978">
                <a:moveTo>
                  <a:pt x="80" y="375"/>
                </a:moveTo>
                <a:cubicBezTo>
                  <a:pt x="102" y="375"/>
                  <a:pt x="122" y="375"/>
                  <a:pt x="141" y="375"/>
                </a:cubicBezTo>
                <a:cubicBezTo>
                  <a:pt x="159" y="377"/>
                  <a:pt x="173" y="373"/>
                  <a:pt x="182" y="361"/>
                </a:cubicBezTo>
                <a:cubicBezTo>
                  <a:pt x="190" y="350"/>
                  <a:pt x="195" y="334"/>
                  <a:pt x="199" y="316"/>
                </a:cubicBezTo>
                <a:cubicBezTo>
                  <a:pt x="184" y="300"/>
                  <a:pt x="171" y="279"/>
                  <a:pt x="164" y="256"/>
                </a:cubicBezTo>
                <a:cubicBezTo>
                  <a:pt x="155" y="251"/>
                  <a:pt x="149" y="244"/>
                  <a:pt x="145" y="233"/>
                </a:cubicBezTo>
                <a:cubicBezTo>
                  <a:pt x="140" y="222"/>
                  <a:pt x="138" y="207"/>
                  <a:pt x="138" y="189"/>
                </a:cubicBezTo>
                <a:lnTo>
                  <a:pt x="138" y="183"/>
                </a:lnTo>
                <a:lnTo>
                  <a:pt x="143" y="180"/>
                </a:lnTo>
                <a:cubicBezTo>
                  <a:pt x="144" y="180"/>
                  <a:pt x="145" y="179"/>
                  <a:pt x="145" y="179"/>
                </a:cubicBezTo>
                <a:cubicBezTo>
                  <a:pt x="135" y="103"/>
                  <a:pt x="144" y="69"/>
                  <a:pt x="176" y="42"/>
                </a:cubicBezTo>
                <a:cubicBezTo>
                  <a:pt x="227" y="0"/>
                  <a:pt x="324" y="0"/>
                  <a:pt x="376" y="37"/>
                </a:cubicBezTo>
                <a:cubicBezTo>
                  <a:pt x="411" y="63"/>
                  <a:pt x="423" y="109"/>
                  <a:pt x="414" y="177"/>
                </a:cubicBezTo>
                <a:cubicBezTo>
                  <a:pt x="416" y="178"/>
                  <a:pt x="417" y="179"/>
                  <a:pt x="419" y="180"/>
                </a:cubicBezTo>
                <a:lnTo>
                  <a:pt x="424" y="183"/>
                </a:lnTo>
                <a:lnTo>
                  <a:pt x="424" y="189"/>
                </a:lnTo>
                <a:cubicBezTo>
                  <a:pt x="424" y="206"/>
                  <a:pt x="422" y="221"/>
                  <a:pt x="418" y="233"/>
                </a:cubicBezTo>
                <a:cubicBezTo>
                  <a:pt x="413" y="243"/>
                  <a:pt x="407" y="251"/>
                  <a:pt x="399" y="255"/>
                </a:cubicBezTo>
                <a:cubicBezTo>
                  <a:pt x="392" y="277"/>
                  <a:pt x="381" y="296"/>
                  <a:pt x="367" y="312"/>
                </a:cubicBezTo>
                <a:cubicBezTo>
                  <a:pt x="371" y="336"/>
                  <a:pt x="378" y="355"/>
                  <a:pt x="389" y="367"/>
                </a:cubicBezTo>
                <a:cubicBezTo>
                  <a:pt x="399" y="372"/>
                  <a:pt x="412" y="373"/>
                  <a:pt x="427" y="372"/>
                </a:cubicBezTo>
                <a:cubicBezTo>
                  <a:pt x="442" y="372"/>
                  <a:pt x="457" y="372"/>
                  <a:pt x="473" y="372"/>
                </a:cubicBezTo>
                <a:cubicBezTo>
                  <a:pt x="481" y="391"/>
                  <a:pt x="492" y="407"/>
                  <a:pt x="507" y="421"/>
                </a:cubicBezTo>
                <a:cubicBezTo>
                  <a:pt x="514" y="439"/>
                  <a:pt x="524" y="457"/>
                  <a:pt x="535" y="474"/>
                </a:cubicBezTo>
                <a:lnTo>
                  <a:pt x="534" y="474"/>
                </a:lnTo>
                <a:cubicBezTo>
                  <a:pt x="505" y="474"/>
                  <a:pt x="476" y="474"/>
                  <a:pt x="447" y="474"/>
                </a:cubicBezTo>
                <a:lnTo>
                  <a:pt x="419" y="474"/>
                </a:lnTo>
                <a:lnTo>
                  <a:pt x="399" y="492"/>
                </a:lnTo>
                <a:cubicBezTo>
                  <a:pt x="349" y="535"/>
                  <a:pt x="317" y="594"/>
                  <a:pt x="295" y="658"/>
                </a:cubicBezTo>
                <a:cubicBezTo>
                  <a:pt x="166" y="660"/>
                  <a:pt x="35" y="646"/>
                  <a:pt x="0" y="612"/>
                </a:cubicBezTo>
                <a:cubicBezTo>
                  <a:pt x="2" y="546"/>
                  <a:pt x="14" y="433"/>
                  <a:pt x="80" y="375"/>
                </a:cubicBezTo>
                <a:close/>
                <a:moveTo>
                  <a:pt x="447" y="547"/>
                </a:moveTo>
                <a:cubicBezTo>
                  <a:pt x="352" y="630"/>
                  <a:pt x="334" y="793"/>
                  <a:pt x="332" y="888"/>
                </a:cubicBezTo>
                <a:cubicBezTo>
                  <a:pt x="425" y="978"/>
                  <a:pt x="1015" y="973"/>
                  <a:pt x="1138" y="888"/>
                </a:cubicBezTo>
                <a:cubicBezTo>
                  <a:pt x="1150" y="779"/>
                  <a:pt x="1102" y="613"/>
                  <a:pt x="1027" y="542"/>
                </a:cubicBezTo>
                <a:cubicBezTo>
                  <a:pt x="998" y="542"/>
                  <a:pt x="972" y="542"/>
                  <a:pt x="946" y="543"/>
                </a:cubicBezTo>
                <a:cubicBezTo>
                  <a:pt x="924" y="544"/>
                  <a:pt x="906" y="542"/>
                  <a:pt x="892" y="535"/>
                </a:cubicBezTo>
                <a:cubicBezTo>
                  <a:pt x="876" y="519"/>
                  <a:pt x="866" y="491"/>
                  <a:pt x="859" y="456"/>
                </a:cubicBezTo>
                <a:cubicBezTo>
                  <a:pt x="879" y="434"/>
                  <a:pt x="895" y="406"/>
                  <a:pt x="905" y="375"/>
                </a:cubicBezTo>
                <a:cubicBezTo>
                  <a:pt x="917" y="368"/>
                  <a:pt x="926" y="357"/>
                  <a:pt x="932" y="342"/>
                </a:cubicBezTo>
                <a:cubicBezTo>
                  <a:pt x="939" y="326"/>
                  <a:pt x="942" y="304"/>
                  <a:pt x="941" y="279"/>
                </a:cubicBezTo>
                <a:lnTo>
                  <a:pt x="941" y="271"/>
                </a:lnTo>
                <a:lnTo>
                  <a:pt x="934" y="267"/>
                </a:lnTo>
                <a:cubicBezTo>
                  <a:pt x="932" y="265"/>
                  <a:pt x="929" y="263"/>
                  <a:pt x="927" y="262"/>
                </a:cubicBezTo>
                <a:cubicBezTo>
                  <a:pt x="940" y="164"/>
                  <a:pt x="922" y="98"/>
                  <a:pt x="872" y="61"/>
                </a:cubicBezTo>
                <a:cubicBezTo>
                  <a:pt x="798" y="7"/>
                  <a:pt x="659" y="7"/>
                  <a:pt x="585" y="67"/>
                </a:cubicBezTo>
                <a:cubicBezTo>
                  <a:pt x="538" y="106"/>
                  <a:pt x="526" y="156"/>
                  <a:pt x="541" y="264"/>
                </a:cubicBezTo>
                <a:cubicBezTo>
                  <a:pt x="539" y="265"/>
                  <a:pt x="538" y="266"/>
                  <a:pt x="537" y="267"/>
                </a:cubicBezTo>
                <a:lnTo>
                  <a:pt x="530" y="271"/>
                </a:lnTo>
                <a:lnTo>
                  <a:pt x="530" y="279"/>
                </a:lnTo>
                <a:cubicBezTo>
                  <a:pt x="530" y="305"/>
                  <a:pt x="533" y="326"/>
                  <a:pt x="539" y="343"/>
                </a:cubicBezTo>
                <a:cubicBezTo>
                  <a:pt x="546" y="358"/>
                  <a:pt x="555" y="369"/>
                  <a:pt x="568" y="375"/>
                </a:cubicBezTo>
                <a:cubicBezTo>
                  <a:pt x="578" y="409"/>
                  <a:pt x="596" y="438"/>
                  <a:pt x="618" y="462"/>
                </a:cubicBezTo>
                <a:cubicBezTo>
                  <a:pt x="613" y="488"/>
                  <a:pt x="605" y="511"/>
                  <a:pt x="594" y="527"/>
                </a:cubicBezTo>
                <a:cubicBezTo>
                  <a:pt x="580" y="543"/>
                  <a:pt x="560" y="549"/>
                  <a:pt x="534" y="547"/>
                </a:cubicBezTo>
                <a:cubicBezTo>
                  <a:pt x="507" y="547"/>
                  <a:pt x="478" y="547"/>
                  <a:pt x="447" y="547"/>
                </a:cubicBezTo>
                <a:close/>
                <a:moveTo>
                  <a:pt x="1283" y="307"/>
                </a:moveTo>
                <a:cubicBezTo>
                  <a:pt x="1272" y="331"/>
                  <a:pt x="1255" y="352"/>
                  <a:pt x="1231" y="369"/>
                </a:cubicBezTo>
                <a:cubicBezTo>
                  <a:pt x="1238" y="392"/>
                  <a:pt x="1242" y="401"/>
                  <a:pt x="1248" y="415"/>
                </a:cubicBezTo>
                <a:cubicBezTo>
                  <a:pt x="1262" y="416"/>
                  <a:pt x="1360" y="421"/>
                  <a:pt x="1367" y="437"/>
                </a:cubicBezTo>
                <a:cubicBezTo>
                  <a:pt x="1392" y="467"/>
                  <a:pt x="1400" y="512"/>
                  <a:pt x="1400" y="549"/>
                </a:cubicBezTo>
                <a:lnTo>
                  <a:pt x="1400" y="552"/>
                </a:lnTo>
                <a:lnTo>
                  <a:pt x="1400" y="554"/>
                </a:lnTo>
                <a:cubicBezTo>
                  <a:pt x="1400" y="568"/>
                  <a:pt x="1399" y="581"/>
                  <a:pt x="1397" y="591"/>
                </a:cubicBezTo>
                <a:cubicBezTo>
                  <a:pt x="1343" y="616"/>
                  <a:pt x="1254" y="628"/>
                  <a:pt x="1166" y="627"/>
                </a:cubicBezTo>
                <a:cubicBezTo>
                  <a:pt x="1143" y="573"/>
                  <a:pt x="1113" y="524"/>
                  <a:pt x="1077" y="490"/>
                </a:cubicBezTo>
                <a:lnTo>
                  <a:pt x="1056" y="470"/>
                </a:lnTo>
                <a:lnTo>
                  <a:pt x="1027" y="470"/>
                </a:lnTo>
                <a:cubicBezTo>
                  <a:pt x="1007" y="470"/>
                  <a:pt x="987" y="470"/>
                  <a:pt x="968" y="470"/>
                </a:cubicBezTo>
                <a:cubicBezTo>
                  <a:pt x="972" y="458"/>
                  <a:pt x="978" y="447"/>
                  <a:pt x="986" y="437"/>
                </a:cubicBezTo>
                <a:cubicBezTo>
                  <a:pt x="993" y="421"/>
                  <a:pt x="1092" y="416"/>
                  <a:pt x="1106" y="415"/>
                </a:cubicBezTo>
                <a:cubicBezTo>
                  <a:pt x="1111" y="399"/>
                  <a:pt x="1115" y="385"/>
                  <a:pt x="1118" y="368"/>
                </a:cubicBezTo>
                <a:cubicBezTo>
                  <a:pt x="1095" y="353"/>
                  <a:pt x="1079" y="331"/>
                  <a:pt x="1070" y="307"/>
                </a:cubicBezTo>
                <a:cubicBezTo>
                  <a:pt x="1059" y="306"/>
                  <a:pt x="1033" y="307"/>
                  <a:pt x="1022" y="306"/>
                </a:cubicBezTo>
                <a:cubicBezTo>
                  <a:pt x="1009" y="223"/>
                  <a:pt x="1028" y="102"/>
                  <a:pt x="1062" y="74"/>
                </a:cubicBezTo>
                <a:cubicBezTo>
                  <a:pt x="1111" y="33"/>
                  <a:pt x="1233" y="31"/>
                  <a:pt x="1284" y="69"/>
                </a:cubicBezTo>
                <a:cubicBezTo>
                  <a:pt x="1320" y="95"/>
                  <a:pt x="1344" y="227"/>
                  <a:pt x="1331" y="302"/>
                </a:cubicBezTo>
                <a:cubicBezTo>
                  <a:pt x="1326" y="306"/>
                  <a:pt x="1290" y="304"/>
                  <a:pt x="1283" y="30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16"/>
                                        </p:tgtEl>
                                        <p:attrNameLst>
                                          <p:attrName>ppt_x</p:attrName>
                                          <p:attrName>ppt_y</p:attrName>
                                        </p:attrNameLst>
                                      </p:cBhvr>
                                      <p:rCtr x="-26484" y="0"/>
                                    </p:animMotion>
                                  </p:childTnLst>
                                </p:cTn>
                              </p:par>
                            </p:childTnLst>
                          </p:cTn>
                        </p:par>
                        <p:par>
                          <p:cTn id="12" fill="hold">
                            <p:stCondLst>
                              <p:cond delay="500"/>
                            </p:stCondLst>
                            <p:childTnLst>
                              <p:par>
                                <p:cTn id="13" presetID="53" presetClass="entr" presetSubtype="16"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53" presetClass="entr" presetSubtype="16" fill="hold" nodeType="withEffect">
                                  <p:stCondLst>
                                    <p:cond delay="15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Effect transition="in" filter="fade">
                                      <p:cBhvr>
                                        <p:cTn id="22" dur="500"/>
                                        <p:tgtEl>
                                          <p:spTgt spid="3"/>
                                        </p:tgtEl>
                                      </p:cBhvr>
                                    </p:animEffect>
                                  </p:childTnLst>
                                </p:cTn>
                              </p:par>
                              <p:par>
                                <p:cTn id="23" presetID="53" presetClass="entr" presetSubtype="16" fill="hold" nodeType="withEffect">
                                  <p:stCondLst>
                                    <p:cond delay="30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par>
                                <p:cTn id="28" presetID="53" presetClass="entr" presetSubtype="16" fill="hold" nodeType="withEffect">
                                  <p:stCondLst>
                                    <p:cond delay="45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Effect transition="in" filter="fade">
                                      <p:cBhvr>
                                        <p:cTn id="32" dur="500"/>
                                        <p:tgtEl>
                                          <p:spTgt spid="10"/>
                                        </p:tgtEl>
                                      </p:cBhvr>
                                    </p:animEffect>
                                  </p:childTnLst>
                                </p:cTn>
                              </p:par>
                              <p:par>
                                <p:cTn id="33" presetID="53" presetClass="entr" presetSubtype="16" fill="hold" nodeType="withEffect">
                                  <p:stCondLst>
                                    <p:cond delay="60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1000"/>
                            </p:stCondLst>
                            <p:childTnLst>
                              <p:par>
                                <p:cTn id="39" presetID="12" presetClass="entr" presetSubtype="8" fill="hold" nodeType="after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p:tgtEl>
                                          <p:spTgt spid="25"/>
                                        </p:tgtEl>
                                        <p:attrNameLst>
                                          <p:attrName>ppt_x</p:attrName>
                                        </p:attrNameLst>
                                      </p:cBhvr>
                                      <p:tavLst>
                                        <p:tav tm="0">
                                          <p:val>
                                            <p:strVal val="#ppt_x-#ppt_w*1.125000"/>
                                          </p:val>
                                        </p:tav>
                                        <p:tav tm="100000">
                                          <p:val>
                                            <p:strVal val="#ppt_x"/>
                                          </p:val>
                                        </p:tav>
                                      </p:tavLst>
                                    </p:anim>
                                    <p:animEffect transition="in" filter="wipe(right)">
                                      <p:cBhvr>
                                        <p:cTn id="42" dur="500"/>
                                        <p:tgtEl>
                                          <p:spTgt spid="25"/>
                                        </p:tgtEl>
                                      </p:cBhvr>
                                    </p:animEffect>
                                  </p:childTnLst>
                                </p:cTn>
                              </p:par>
                              <p:par>
                                <p:cTn id="43" presetID="12" presetClass="entr" presetSubtype="8" fill="hold" nodeType="withEffect">
                                  <p:stCondLst>
                                    <p:cond delay="15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200"/>
                                        <p:tgtEl>
                                          <p:spTgt spid="4"/>
                                        </p:tgtEl>
                                        <p:attrNameLst>
                                          <p:attrName>ppt_x</p:attrName>
                                        </p:attrNameLst>
                                      </p:cBhvr>
                                      <p:tavLst>
                                        <p:tav tm="0">
                                          <p:val>
                                            <p:strVal val="#ppt_x-#ppt_w*1.125000"/>
                                          </p:val>
                                        </p:tav>
                                        <p:tav tm="100000">
                                          <p:val>
                                            <p:strVal val="#ppt_x"/>
                                          </p:val>
                                        </p:tav>
                                      </p:tavLst>
                                    </p:anim>
                                    <p:animEffect transition="in" filter="wipe(right)">
                                      <p:cBhvr>
                                        <p:cTn id="46" dur="200"/>
                                        <p:tgtEl>
                                          <p:spTgt spid="4"/>
                                        </p:tgtEl>
                                      </p:cBhvr>
                                    </p:animEffect>
                                  </p:childTnLst>
                                </p:cTn>
                              </p:par>
                              <p:par>
                                <p:cTn id="47" presetID="12" presetClass="entr" presetSubtype="8" fill="hold" nodeType="withEffect">
                                  <p:stCondLst>
                                    <p:cond delay="30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p:tgtEl>
                                          <p:spTgt spid="19"/>
                                        </p:tgtEl>
                                        <p:attrNameLst>
                                          <p:attrName>ppt_x</p:attrName>
                                        </p:attrNameLst>
                                      </p:cBhvr>
                                      <p:tavLst>
                                        <p:tav tm="0">
                                          <p:val>
                                            <p:strVal val="#ppt_x-#ppt_w*1.125000"/>
                                          </p:val>
                                        </p:tav>
                                        <p:tav tm="100000">
                                          <p:val>
                                            <p:strVal val="#ppt_x"/>
                                          </p:val>
                                        </p:tav>
                                      </p:tavLst>
                                    </p:anim>
                                    <p:animEffect transition="in" filter="wipe(right)">
                                      <p:cBhvr>
                                        <p:cTn id="50" dur="500"/>
                                        <p:tgtEl>
                                          <p:spTgt spid="19"/>
                                        </p:tgtEl>
                                      </p:cBhvr>
                                    </p:animEffect>
                                  </p:childTnLst>
                                </p:cTn>
                              </p:par>
                              <p:par>
                                <p:cTn id="51" presetID="12" presetClass="entr" presetSubtype="8" fill="hold" nodeType="withEffect">
                                  <p:stCondLst>
                                    <p:cond delay="45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p:tgtEl>
                                          <p:spTgt spid="22"/>
                                        </p:tgtEl>
                                        <p:attrNameLst>
                                          <p:attrName>ppt_x</p:attrName>
                                        </p:attrNameLst>
                                      </p:cBhvr>
                                      <p:tavLst>
                                        <p:tav tm="0">
                                          <p:val>
                                            <p:strVal val="#ppt_x-#ppt_w*1.125000"/>
                                          </p:val>
                                        </p:tav>
                                        <p:tav tm="100000">
                                          <p:val>
                                            <p:strVal val="#ppt_x"/>
                                          </p:val>
                                        </p:tav>
                                      </p:tavLst>
                                    </p:anim>
                                    <p:animEffect transition="in" filter="wipe(right)">
                                      <p:cBhvr>
                                        <p:cTn id="54" dur="500"/>
                                        <p:tgtEl>
                                          <p:spTgt spid="22"/>
                                        </p:tgtEl>
                                      </p:cBhvr>
                                    </p:animEffect>
                                  </p:childTnLst>
                                </p:cTn>
                              </p:par>
                            </p:childTnLst>
                          </p:cTn>
                        </p:par>
                        <p:par>
                          <p:cTn id="55" fill="hold">
                            <p:stCondLst>
                              <p:cond delay="1500"/>
                            </p:stCondLst>
                            <p:childTnLst>
                              <p:par>
                                <p:cTn id="56" presetID="53" presetClass="entr" presetSubtype="16" fill="hold" grpId="0" nodeType="afterEffect">
                                  <p:stCondLst>
                                    <p:cond delay="0"/>
                                  </p:stCondLst>
                                  <p:childTnLst>
                                    <p:set>
                                      <p:cBhvr>
                                        <p:cTn id="57" dur="1" fill="hold">
                                          <p:stCondLst>
                                            <p:cond delay="0"/>
                                          </p:stCondLst>
                                        </p:cTn>
                                        <p:tgtEl>
                                          <p:spTgt spid="47"/>
                                        </p:tgtEl>
                                        <p:attrNameLst>
                                          <p:attrName>style.visibility</p:attrName>
                                        </p:attrNameLst>
                                      </p:cBhvr>
                                      <p:to>
                                        <p:strVal val="visible"/>
                                      </p:to>
                                    </p:set>
                                    <p:anim calcmode="lin" valueType="num">
                                      <p:cBhvr>
                                        <p:cTn id="58" dur="250" fill="hold"/>
                                        <p:tgtEl>
                                          <p:spTgt spid="47"/>
                                        </p:tgtEl>
                                        <p:attrNameLst>
                                          <p:attrName>ppt_w</p:attrName>
                                        </p:attrNameLst>
                                      </p:cBhvr>
                                      <p:tavLst>
                                        <p:tav tm="0">
                                          <p:val>
                                            <p:fltVal val="0"/>
                                          </p:val>
                                        </p:tav>
                                        <p:tav tm="100000">
                                          <p:val>
                                            <p:strVal val="#ppt_w"/>
                                          </p:val>
                                        </p:tav>
                                      </p:tavLst>
                                    </p:anim>
                                    <p:anim calcmode="lin" valueType="num">
                                      <p:cBhvr>
                                        <p:cTn id="59" dur="250" fill="hold"/>
                                        <p:tgtEl>
                                          <p:spTgt spid="47"/>
                                        </p:tgtEl>
                                        <p:attrNameLst>
                                          <p:attrName>ppt_h</p:attrName>
                                        </p:attrNameLst>
                                      </p:cBhvr>
                                      <p:tavLst>
                                        <p:tav tm="0">
                                          <p:val>
                                            <p:fltVal val="0"/>
                                          </p:val>
                                        </p:tav>
                                        <p:tav tm="100000">
                                          <p:val>
                                            <p:strVal val="#ppt_h"/>
                                          </p:val>
                                        </p:tav>
                                      </p:tavLst>
                                    </p:anim>
                                    <p:animEffect transition="in" filter="fade">
                                      <p:cBhvr>
                                        <p:cTn id="60" dur="250"/>
                                        <p:tgtEl>
                                          <p:spTgt spid="47"/>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p:cTn id="64" dur="250" fill="hold"/>
                                        <p:tgtEl>
                                          <p:spTgt spid="32"/>
                                        </p:tgtEl>
                                        <p:attrNameLst>
                                          <p:attrName>ppt_w</p:attrName>
                                        </p:attrNameLst>
                                      </p:cBhvr>
                                      <p:tavLst>
                                        <p:tav tm="0">
                                          <p:val>
                                            <p:fltVal val="0"/>
                                          </p:val>
                                        </p:tav>
                                        <p:tav tm="100000">
                                          <p:val>
                                            <p:strVal val="#ppt_w"/>
                                          </p:val>
                                        </p:tav>
                                      </p:tavLst>
                                    </p:anim>
                                    <p:anim calcmode="lin" valueType="num">
                                      <p:cBhvr>
                                        <p:cTn id="65" dur="250" fill="hold"/>
                                        <p:tgtEl>
                                          <p:spTgt spid="32"/>
                                        </p:tgtEl>
                                        <p:attrNameLst>
                                          <p:attrName>ppt_h</p:attrName>
                                        </p:attrNameLst>
                                      </p:cBhvr>
                                      <p:tavLst>
                                        <p:tav tm="0">
                                          <p:val>
                                            <p:fltVal val="0"/>
                                          </p:val>
                                        </p:tav>
                                        <p:tav tm="100000">
                                          <p:val>
                                            <p:strVal val="#ppt_h"/>
                                          </p:val>
                                        </p:tav>
                                      </p:tavLst>
                                    </p:anim>
                                    <p:animEffect transition="in" filter="fade">
                                      <p:cBhvr>
                                        <p:cTn id="66" dur="250"/>
                                        <p:tgtEl>
                                          <p:spTgt spid="32"/>
                                        </p:tgtEl>
                                      </p:cBhvr>
                                    </p:animEffect>
                                  </p:childTnLst>
                                </p:cTn>
                              </p:par>
                            </p:childTnLst>
                          </p:cTn>
                        </p:par>
                        <p:par>
                          <p:cTn id="67" fill="hold">
                            <p:stCondLst>
                              <p:cond delay="2500"/>
                            </p:stCondLst>
                            <p:childTnLst>
                              <p:par>
                                <p:cTn id="68" presetID="53" presetClass="entr" presetSubtype="16" fill="hold" grpId="0" nodeType="afterEffect">
                                  <p:stCondLst>
                                    <p:cond delay="0"/>
                                  </p:stCondLst>
                                  <p:iterate type="lt">
                                    <p:tmPct val="10000"/>
                                  </p:iterate>
                                  <p:childTnLst>
                                    <p:set>
                                      <p:cBhvr>
                                        <p:cTn id="69" dur="1" fill="hold">
                                          <p:stCondLst>
                                            <p:cond delay="0"/>
                                          </p:stCondLst>
                                        </p:cTn>
                                        <p:tgtEl>
                                          <p:spTgt spid="31"/>
                                        </p:tgtEl>
                                        <p:attrNameLst>
                                          <p:attrName>style.visibility</p:attrName>
                                        </p:attrNameLst>
                                      </p:cBhvr>
                                      <p:to>
                                        <p:strVal val="visible"/>
                                      </p:to>
                                    </p:set>
                                    <p:anim calcmode="lin" valueType="num">
                                      <p:cBhvr>
                                        <p:cTn id="70" dur="250" fill="hold"/>
                                        <p:tgtEl>
                                          <p:spTgt spid="31"/>
                                        </p:tgtEl>
                                        <p:attrNameLst>
                                          <p:attrName>ppt_w</p:attrName>
                                        </p:attrNameLst>
                                      </p:cBhvr>
                                      <p:tavLst>
                                        <p:tav tm="0">
                                          <p:val>
                                            <p:fltVal val="0"/>
                                          </p:val>
                                        </p:tav>
                                        <p:tav tm="100000">
                                          <p:val>
                                            <p:strVal val="#ppt_w"/>
                                          </p:val>
                                        </p:tav>
                                      </p:tavLst>
                                    </p:anim>
                                    <p:anim calcmode="lin" valueType="num">
                                      <p:cBhvr>
                                        <p:cTn id="71" dur="250" fill="hold"/>
                                        <p:tgtEl>
                                          <p:spTgt spid="31"/>
                                        </p:tgtEl>
                                        <p:attrNameLst>
                                          <p:attrName>ppt_h</p:attrName>
                                        </p:attrNameLst>
                                      </p:cBhvr>
                                      <p:tavLst>
                                        <p:tav tm="0">
                                          <p:val>
                                            <p:fltVal val="0"/>
                                          </p:val>
                                        </p:tav>
                                        <p:tav tm="100000">
                                          <p:val>
                                            <p:strVal val="#ppt_h"/>
                                          </p:val>
                                        </p:tav>
                                      </p:tavLst>
                                    </p:anim>
                                    <p:animEffect transition="in" filter="fade">
                                      <p:cBhvr>
                                        <p:cTn id="72" dur="250"/>
                                        <p:tgtEl>
                                          <p:spTgt spid="31"/>
                                        </p:tgtEl>
                                      </p:cBhvr>
                                    </p:animEffect>
                                  </p:childTnLst>
                                </p:cTn>
                              </p:par>
                            </p:childTnLst>
                          </p:cTn>
                        </p:par>
                        <p:par>
                          <p:cTn id="73" fill="hold">
                            <p:stCondLst>
                              <p:cond delay="5099"/>
                            </p:stCondLst>
                            <p:childTnLst>
                              <p:par>
                                <p:cTn id="74" presetID="53" presetClass="entr" presetSubtype="16" fill="hold" grpId="0" nodeType="afterEffect">
                                  <p:stCondLst>
                                    <p:cond delay="0"/>
                                  </p:stCondLst>
                                  <p:childTnLst>
                                    <p:set>
                                      <p:cBhvr>
                                        <p:cTn id="75" dur="1" fill="hold">
                                          <p:stCondLst>
                                            <p:cond delay="0"/>
                                          </p:stCondLst>
                                        </p:cTn>
                                        <p:tgtEl>
                                          <p:spTgt spid="41"/>
                                        </p:tgtEl>
                                        <p:attrNameLst>
                                          <p:attrName>style.visibility</p:attrName>
                                        </p:attrNameLst>
                                      </p:cBhvr>
                                      <p:to>
                                        <p:strVal val="visible"/>
                                      </p:to>
                                    </p:set>
                                    <p:anim calcmode="lin" valueType="num">
                                      <p:cBhvr>
                                        <p:cTn id="76" dur="250" fill="hold"/>
                                        <p:tgtEl>
                                          <p:spTgt spid="41"/>
                                        </p:tgtEl>
                                        <p:attrNameLst>
                                          <p:attrName>ppt_w</p:attrName>
                                        </p:attrNameLst>
                                      </p:cBhvr>
                                      <p:tavLst>
                                        <p:tav tm="0">
                                          <p:val>
                                            <p:fltVal val="0"/>
                                          </p:val>
                                        </p:tav>
                                        <p:tav tm="100000">
                                          <p:val>
                                            <p:strVal val="#ppt_w"/>
                                          </p:val>
                                        </p:tav>
                                      </p:tavLst>
                                    </p:anim>
                                    <p:anim calcmode="lin" valueType="num">
                                      <p:cBhvr>
                                        <p:cTn id="77" dur="250" fill="hold"/>
                                        <p:tgtEl>
                                          <p:spTgt spid="41"/>
                                        </p:tgtEl>
                                        <p:attrNameLst>
                                          <p:attrName>ppt_h</p:attrName>
                                        </p:attrNameLst>
                                      </p:cBhvr>
                                      <p:tavLst>
                                        <p:tav tm="0">
                                          <p:val>
                                            <p:fltVal val="0"/>
                                          </p:val>
                                        </p:tav>
                                        <p:tav tm="100000">
                                          <p:val>
                                            <p:strVal val="#ppt_h"/>
                                          </p:val>
                                        </p:tav>
                                      </p:tavLst>
                                    </p:anim>
                                    <p:animEffect transition="in" filter="fade">
                                      <p:cBhvr>
                                        <p:cTn id="78" dur="250"/>
                                        <p:tgtEl>
                                          <p:spTgt spid="41"/>
                                        </p:tgtEl>
                                      </p:cBhvr>
                                    </p:animEffect>
                                  </p:childTnLst>
                                </p:cTn>
                              </p:par>
                            </p:childTnLst>
                          </p:cTn>
                        </p:par>
                        <p:par>
                          <p:cTn id="79" fill="hold">
                            <p:stCondLst>
                              <p:cond delay="5599"/>
                            </p:stCondLst>
                            <p:childTnLst>
                              <p:par>
                                <p:cTn id="80" presetID="53" presetClass="entr" presetSubtype="16" fill="hold" grpId="0" nodeType="afterEffect">
                                  <p:stCondLst>
                                    <p:cond delay="0"/>
                                  </p:stCondLst>
                                  <p:childTnLst>
                                    <p:set>
                                      <p:cBhvr>
                                        <p:cTn id="81" dur="1" fill="hold">
                                          <p:stCondLst>
                                            <p:cond delay="0"/>
                                          </p:stCondLst>
                                        </p:cTn>
                                        <p:tgtEl>
                                          <p:spTgt spid="38"/>
                                        </p:tgtEl>
                                        <p:attrNameLst>
                                          <p:attrName>style.visibility</p:attrName>
                                        </p:attrNameLst>
                                      </p:cBhvr>
                                      <p:to>
                                        <p:strVal val="visible"/>
                                      </p:to>
                                    </p:set>
                                    <p:anim calcmode="lin" valueType="num">
                                      <p:cBhvr>
                                        <p:cTn id="82" dur="250" fill="hold"/>
                                        <p:tgtEl>
                                          <p:spTgt spid="38"/>
                                        </p:tgtEl>
                                        <p:attrNameLst>
                                          <p:attrName>ppt_w</p:attrName>
                                        </p:attrNameLst>
                                      </p:cBhvr>
                                      <p:tavLst>
                                        <p:tav tm="0">
                                          <p:val>
                                            <p:fltVal val="0"/>
                                          </p:val>
                                        </p:tav>
                                        <p:tav tm="100000">
                                          <p:val>
                                            <p:strVal val="#ppt_w"/>
                                          </p:val>
                                        </p:tav>
                                      </p:tavLst>
                                    </p:anim>
                                    <p:anim calcmode="lin" valueType="num">
                                      <p:cBhvr>
                                        <p:cTn id="83" dur="250" fill="hold"/>
                                        <p:tgtEl>
                                          <p:spTgt spid="38"/>
                                        </p:tgtEl>
                                        <p:attrNameLst>
                                          <p:attrName>ppt_h</p:attrName>
                                        </p:attrNameLst>
                                      </p:cBhvr>
                                      <p:tavLst>
                                        <p:tav tm="0">
                                          <p:val>
                                            <p:fltVal val="0"/>
                                          </p:val>
                                        </p:tav>
                                        <p:tav tm="100000">
                                          <p:val>
                                            <p:strVal val="#ppt_h"/>
                                          </p:val>
                                        </p:tav>
                                      </p:tavLst>
                                    </p:anim>
                                    <p:animEffect transition="in" filter="fade">
                                      <p:cBhvr>
                                        <p:cTn id="84" dur="250"/>
                                        <p:tgtEl>
                                          <p:spTgt spid="38"/>
                                        </p:tgtEl>
                                      </p:cBhvr>
                                    </p:animEffect>
                                  </p:childTnLst>
                                </p:cTn>
                              </p:par>
                            </p:childTnLst>
                          </p:cTn>
                        </p:par>
                        <p:par>
                          <p:cTn id="85" fill="hold">
                            <p:stCondLst>
                              <p:cond delay="6099"/>
                            </p:stCondLst>
                            <p:childTnLst>
                              <p:par>
                                <p:cTn id="86" presetID="53" presetClass="entr" presetSubtype="16" fill="hold" grpId="0" nodeType="afterEffect">
                                  <p:stCondLst>
                                    <p:cond delay="0"/>
                                  </p:stCondLst>
                                  <p:iterate type="lt">
                                    <p:tmPct val="10000"/>
                                  </p:iterate>
                                  <p:childTnLst>
                                    <p:set>
                                      <p:cBhvr>
                                        <p:cTn id="87" dur="1" fill="hold">
                                          <p:stCondLst>
                                            <p:cond delay="0"/>
                                          </p:stCondLst>
                                        </p:cTn>
                                        <p:tgtEl>
                                          <p:spTgt spid="37"/>
                                        </p:tgtEl>
                                        <p:attrNameLst>
                                          <p:attrName>style.visibility</p:attrName>
                                        </p:attrNameLst>
                                      </p:cBhvr>
                                      <p:to>
                                        <p:strVal val="visible"/>
                                      </p:to>
                                    </p:set>
                                    <p:anim calcmode="lin" valueType="num">
                                      <p:cBhvr>
                                        <p:cTn id="88" dur="250" fill="hold"/>
                                        <p:tgtEl>
                                          <p:spTgt spid="37"/>
                                        </p:tgtEl>
                                        <p:attrNameLst>
                                          <p:attrName>ppt_w</p:attrName>
                                        </p:attrNameLst>
                                      </p:cBhvr>
                                      <p:tavLst>
                                        <p:tav tm="0">
                                          <p:val>
                                            <p:fltVal val="0"/>
                                          </p:val>
                                        </p:tav>
                                        <p:tav tm="100000">
                                          <p:val>
                                            <p:strVal val="#ppt_w"/>
                                          </p:val>
                                        </p:tav>
                                      </p:tavLst>
                                    </p:anim>
                                    <p:anim calcmode="lin" valueType="num">
                                      <p:cBhvr>
                                        <p:cTn id="89" dur="250" fill="hold"/>
                                        <p:tgtEl>
                                          <p:spTgt spid="37"/>
                                        </p:tgtEl>
                                        <p:attrNameLst>
                                          <p:attrName>ppt_h</p:attrName>
                                        </p:attrNameLst>
                                      </p:cBhvr>
                                      <p:tavLst>
                                        <p:tav tm="0">
                                          <p:val>
                                            <p:fltVal val="0"/>
                                          </p:val>
                                        </p:tav>
                                        <p:tav tm="100000">
                                          <p:val>
                                            <p:strVal val="#ppt_h"/>
                                          </p:val>
                                        </p:tav>
                                      </p:tavLst>
                                    </p:anim>
                                    <p:animEffect transition="in" filter="fade">
                                      <p:cBhvr>
                                        <p:cTn id="90" dur="250"/>
                                        <p:tgtEl>
                                          <p:spTgt spid="37"/>
                                        </p:tgtEl>
                                      </p:cBhvr>
                                    </p:animEffect>
                                  </p:childTnLst>
                                </p:cTn>
                              </p:par>
                            </p:childTnLst>
                          </p:cTn>
                        </p:par>
                        <p:par>
                          <p:cTn id="91" fill="hold">
                            <p:stCondLst>
                              <p:cond delay="7149"/>
                            </p:stCondLst>
                            <p:childTnLst>
                              <p:par>
                                <p:cTn id="92" presetID="53" presetClass="entr" presetSubtype="16" fill="hold" grpId="0" nodeType="afterEffect">
                                  <p:stCondLst>
                                    <p:cond delay="0"/>
                                  </p:stCondLst>
                                  <p:childTnLst>
                                    <p:set>
                                      <p:cBhvr>
                                        <p:cTn id="93" dur="1" fill="hold">
                                          <p:stCondLst>
                                            <p:cond delay="0"/>
                                          </p:stCondLst>
                                        </p:cTn>
                                        <p:tgtEl>
                                          <p:spTgt spid="42"/>
                                        </p:tgtEl>
                                        <p:attrNameLst>
                                          <p:attrName>style.visibility</p:attrName>
                                        </p:attrNameLst>
                                      </p:cBhvr>
                                      <p:to>
                                        <p:strVal val="visible"/>
                                      </p:to>
                                    </p:set>
                                    <p:anim calcmode="lin" valueType="num">
                                      <p:cBhvr>
                                        <p:cTn id="94" dur="250" fill="hold"/>
                                        <p:tgtEl>
                                          <p:spTgt spid="42"/>
                                        </p:tgtEl>
                                        <p:attrNameLst>
                                          <p:attrName>ppt_w</p:attrName>
                                        </p:attrNameLst>
                                      </p:cBhvr>
                                      <p:tavLst>
                                        <p:tav tm="0">
                                          <p:val>
                                            <p:fltVal val="0"/>
                                          </p:val>
                                        </p:tav>
                                        <p:tav tm="100000">
                                          <p:val>
                                            <p:strVal val="#ppt_w"/>
                                          </p:val>
                                        </p:tav>
                                      </p:tavLst>
                                    </p:anim>
                                    <p:anim calcmode="lin" valueType="num">
                                      <p:cBhvr>
                                        <p:cTn id="95" dur="250" fill="hold"/>
                                        <p:tgtEl>
                                          <p:spTgt spid="42"/>
                                        </p:tgtEl>
                                        <p:attrNameLst>
                                          <p:attrName>ppt_h</p:attrName>
                                        </p:attrNameLst>
                                      </p:cBhvr>
                                      <p:tavLst>
                                        <p:tav tm="0">
                                          <p:val>
                                            <p:fltVal val="0"/>
                                          </p:val>
                                        </p:tav>
                                        <p:tav tm="100000">
                                          <p:val>
                                            <p:strVal val="#ppt_h"/>
                                          </p:val>
                                        </p:tav>
                                      </p:tavLst>
                                    </p:anim>
                                    <p:animEffect transition="in" filter="fade">
                                      <p:cBhvr>
                                        <p:cTn id="96" dur="250"/>
                                        <p:tgtEl>
                                          <p:spTgt spid="42"/>
                                        </p:tgtEl>
                                      </p:cBhvr>
                                    </p:animEffect>
                                  </p:childTnLst>
                                </p:cTn>
                              </p:par>
                            </p:childTnLst>
                          </p:cTn>
                        </p:par>
                        <p:par>
                          <p:cTn id="97" fill="hold">
                            <p:stCondLst>
                              <p:cond delay="7649"/>
                            </p:stCondLst>
                            <p:childTnLst>
                              <p:par>
                                <p:cTn id="98" presetID="53" presetClass="entr" presetSubtype="16" fill="hold" grpId="0" nodeType="afterEffect">
                                  <p:stCondLst>
                                    <p:cond delay="0"/>
                                  </p:stCondLst>
                                  <p:childTnLst>
                                    <p:set>
                                      <p:cBhvr>
                                        <p:cTn id="99" dur="1" fill="hold">
                                          <p:stCondLst>
                                            <p:cond delay="0"/>
                                          </p:stCondLst>
                                        </p:cTn>
                                        <p:tgtEl>
                                          <p:spTgt spid="34"/>
                                        </p:tgtEl>
                                        <p:attrNameLst>
                                          <p:attrName>style.visibility</p:attrName>
                                        </p:attrNameLst>
                                      </p:cBhvr>
                                      <p:to>
                                        <p:strVal val="visible"/>
                                      </p:to>
                                    </p:set>
                                    <p:anim calcmode="lin" valueType="num">
                                      <p:cBhvr>
                                        <p:cTn id="100" dur="250" fill="hold"/>
                                        <p:tgtEl>
                                          <p:spTgt spid="34"/>
                                        </p:tgtEl>
                                        <p:attrNameLst>
                                          <p:attrName>ppt_w</p:attrName>
                                        </p:attrNameLst>
                                      </p:cBhvr>
                                      <p:tavLst>
                                        <p:tav tm="0">
                                          <p:val>
                                            <p:fltVal val="0"/>
                                          </p:val>
                                        </p:tav>
                                        <p:tav tm="100000">
                                          <p:val>
                                            <p:strVal val="#ppt_w"/>
                                          </p:val>
                                        </p:tav>
                                      </p:tavLst>
                                    </p:anim>
                                    <p:anim calcmode="lin" valueType="num">
                                      <p:cBhvr>
                                        <p:cTn id="101" dur="250" fill="hold"/>
                                        <p:tgtEl>
                                          <p:spTgt spid="34"/>
                                        </p:tgtEl>
                                        <p:attrNameLst>
                                          <p:attrName>ppt_h</p:attrName>
                                        </p:attrNameLst>
                                      </p:cBhvr>
                                      <p:tavLst>
                                        <p:tav tm="0">
                                          <p:val>
                                            <p:fltVal val="0"/>
                                          </p:val>
                                        </p:tav>
                                        <p:tav tm="100000">
                                          <p:val>
                                            <p:strVal val="#ppt_h"/>
                                          </p:val>
                                        </p:tav>
                                      </p:tavLst>
                                    </p:anim>
                                    <p:animEffect transition="in" filter="fade">
                                      <p:cBhvr>
                                        <p:cTn id="102" dur="250"/>
                                        <p:tgtEl>
                                          <p:spTgt spid="34"/>
                                        </p:tgtEl>
                                      </p:cBhvr>
                                    </p:animEffect>
                                  </p:childTnLst>
                                </p:cTn>
                              </p:par>
                            </p:childTnLst>
                          </p:cTn>
                        </p:par>
                        <p:par>
                          <p:cTn id="103" fill="hold">
                            <p:stCondLst>
                              <p:cond delay="8149"/>
                            </p:stCondLst>
                            <p:childTnLst>
                              <p:par>
                                <p:cTn id="104" presetID="53" presetClass="entr" presetSubtype="16" fill="hold" grpId="0" nodeType="afterEffect">
                                  <p:stCondLst>
                                    <p:cond delay="0"/>
                                  </p:stCondLst>
                                  <p:iterate type="lt">
                                    <p:tmPct val="10000"/>
                                  </p:iterate>
                                  <p:childTnLst>
                                    <p:set>
                                      <p:cBhvr>
                                        <p:cTn id="105" dur="1" fill="hold">
                                          <p:stCondLst>
                                            <p:cond delay="0"/>
                                          </p:stCondLst>
                                        </p:cTn>
                                        <p:tgtEl>
                                          <p:spTgt spid="33"/>
                                        </p:tgtEl>
                                        <p:attrNameLst>
                                          <p:attrName>style.visibility</p:attrName>
                                        </p:attrNameLst>
                                      </p:cBhvr>
                                      <p:to>
                                        <p:strVal val="visible"/>
                                      </p:to>
                                    </p:set>
                                    <p:anim calcmode="lin" valueType="num">
                                      <p:cBhvr>
                                        <p:cTn id="106" dur="250" fill="hold"/>
                                        <p:tgtEl>
                                          <p:spTgt spid="33"/>
                                        </p:tgtEl>
                                        <p:attrNameLst>
                                          <p:attrName>ppt_w</p:attrName>
                                        </p:attrNameLst>
                                      </p:cBhvr>
                                      <p:tavLst>
                                        <p:tav tm="0">
                                          <p:val>
                                            <p:fltVal val="0"/>
                                          </p:val>
                                        </p:tav>
                                        <p:tav tm="100000">
                                          <p:val>
                                            <p:strVal val="#ppt_w"/>
                                          </p:val>
                                        </p:tav>
                                      </p:tavLst>
                                    </p:anim>
                                    <p:anim calcmode="lin" valueType="num">
                                      <p:cBhvr>
                                        <p:cTn id="107" dur="250" fill="hold"/>
                                        <p:tgtEl>
                                          <p:spTgt spid="33"/>
                                        </p:tgtEl>
                                        <p:attrNameLst>
                                          <p:attrName>ppt_h</p:attrName>
                                        </p:attrNameLst>
                                      </p:cBhvr>
                                      <p:tavLst>
                                        <p:tav tm="0">
                                          <p:val>
                                            <p:fltVal val="0"/>
                                          </p:val>
                                        </p:tav>
                                        <p:tav tm="100000">
                                          <p:val>
                                            <p:strVal val="#ppt_h"/>
                                          </p:val>
                                        </p:tav>
                                      </p:tavLst>
                                    </p:anim>
                                    <p:animEffect transition="in" filter="fade">
                                      <p:cBhvr>
                                        <p:cTn id="108" dur="250"/>
                                        <p:tgtEl>
                                          <p:spTgt spid="33"/>
                                        </p:tgtEl>
                                      </p:cBhvr>
                                    </p:animEffect>
                                  </p:childTnLst>
                                </p:cTn>
                              </p:par>
                            </p:childTnLst>
                          </p:cTn>
                        </p:par>
                        <p:par>
                          <p:cTn id="109" fill="hold">
                            <p:stCondLst>
                              <p:cond delay="9199"/>
                            </p:stCondLst>
                            <p:childTnLst>
                              <p:par>
                                <p:cTn id="110" presetID="53" presetClass="entr" presetSubtype="16" fill="hold" nodeType="afterEffect">
                                  <p:stCondLst>
                                    <p:cond delay="0"/>
                                  </p:stCondLst>
                                  <p:childTnLst>
                                    <p:set>
                                      <p:cBhvr>
                                        <p:cTn id="111" dur="1" fill="hold">
                                          <p:stCondLst>
                                            <p:cond delay="0"/>
                                          </p:stCondLst>
                                        </p:cTn>
                                        <p:tgtEl>
                                          <p:spTgt spid="44"/>
                                        </p:tgtEl>
                                        <p:attrNameLst>
                                          <p:attrName>style.visibility</p:attrName>
                                        </p:attrNameLst>
                                      </p:cBhvr>
                                      <p:to>
                                        <p:strVal val="visible"/>
                                      </p:to>
                                    </p:set>
                                    <p:anim calcmode="lin" valueType="num">
                                      <p:cBhvr>
                                        <p:cTn id="112" dur="250" fill="hold"/>
                                        <p:tgtEl>
                                          <p:spTgt spid="44"/>
                                        </p:tgtEl>
                                        <p:attrNameLst>
                                          <p:attrName>ppt_w</p:attrName>
                                        </p:attrNameLst>
                                      </p:cBhvr>
                                      <p:tavLst>
                                        <p:tav tm="0">
                                          <p:val>
                                            <p:fltVal val="0"/>
                                          </p:val>
                                        </p:tav>
                                        <p:tav tm="100000">
                                          <p:val>
                                            <p:strVal val="#ppt_w"/>
                                          </p:val>
                                        </p:tav>
                                      </p:tavLst>
                                    </p:anim>
                                    <p:anim calcmode="lin" valueType="num">
                                      <p:cBhvr>
                                        <p:cTn id="113" dur="250" fill="hold"/>
                                        <p:tgtEl>
                                          <p:spTgt spid="44"/>
                                        </p:tgtEl>
                                        <p:attrNameLst>
                                          <p:attrName>ppt_h</p:attrName>
                                        </p:attrNameLst>
                                      </p:cBhvr>
                                      <p:tavLst>
                                        <p:tav tm="0">
                                          <p:val>
                                            <p:fltVal val="0"/>
                                          </p:val>
                                        </p:tav>
                                        <p:tav tm="100000">
                                          <p:val>
                                            <p:strVal val="#ppt_h"/>
                                          </p:val>
                                        </p:tav>
                                      </p:tavLst>
                                    </p:anim>
                                    <p:animEffect transition="in" filter="fade">
                                      <p:cBhvr>
                                        <p:cTn id="114" dur="250"/>
                                        <p:tgtEl>
                                          <p:spTgt spid="44"/>
                                        </p:tgtEl>
                                      </p:cBhvr>
                                    </p:animEffect>
                                  </p:childTnLst>
                                </p:cTn>
                              </p:par>
                            </p:childTnLst>
                          </p:cTn>
                        </p:par>
                        <p:par>
                          <p:cTn id="115" fill="hold">
                            <p:stCondLst>
                              <p:cond delay="9699"/>
                            </p:stCondLst>
                            <p:childTnLst>
                              <p:par>
                                <p:cTn id="116" presetID="53" presetClass="entr" presetSubtype="16" fill="hold" grpId="0" nodeType="afterEffect">
                                  <p:stCondLst>
                                    <p:cond delay="0"/>
                                  </p:stCondLst>
                                  <p:childTnLst>
                                    <p:set>
                                      <p:cBhvr>
                                        <p:cTn id="117" dur="1" fill="hold">
                                          <p:stCondLst>
                                            <p:cond delay="0"/>
                                          </p:stCondLst>
                                        </p:cTn>
                                        <p:tgtEl>
                                          <p:spTgt spid="40"/>
                                        </p:tgtEl>
                                        <p:attrNameLst>
                                          <p:attrName>style.visibility</p:attrName>
                                        </p:attrNameLst>
                                      </p:cBhvr>
                                      <p:to>
                                        <p:strVal val="visible"/>
                                      </p:to>
                                    </p:set>
                                    <p:anim calcmode="lin" valueType="num">
                                      <p:cBhvr>
                                        <p:cTn id="118" dur="250" fill="hold"/>
                                        <p:tgtEl>
                                          <p:spTgt spid="40"/>
                                        </p:tgtEl>
                                        <p:attrNameLst>
                                          <p:attrName>ppt_w</p:attrName>
                                        </p:attrNameLst>
                                      </p:cBhvr>
                                      <p:tavLst>
                                        <p:tav tm="0">
                                          <p:val>
                                            <p:fltVal val="0"/>
                                          </p:val>
                                        </p:tav>
                                        <p:tav tm="100000">
                                          <p:val>
                                            <p:strVal val="#ppt_w"/>
                                          </p:val>
                                        </p:tav>
                                      </p:tavLst>
                                    </p:anim>
                                    <p:anim calcmode="lin" valueType="num">
                                      <p:cBhvr>
                                        <p:cTn id="119" dur="250" fill="hold"/>
                                        <p:tgtEl>
                                          <p:spTgt spid="40"/>
                                        </p:tgtEl>
                                        <p:attrNameLst>
                                          <p:attrName>ppt_h</p:attrName>
                                        </p:attrNameLst>
                                      </p:cBhvr>
                                      <p:tavLst>
                                        <p:tav tm="0">
                                          <p:val>
                                            <p:fltVal val="0"/>
                                          </p:val>
                                        </p:tav>
                                        <p:tav tm="100000">
                                          <p:val>
                                            <p:strVal val="#ppt_h"/>
                                          </p:val>
                                        </p:tav>
                                      </p:tavLst>
                                    </p:anim>
                                    <p:animEffect transition="in" filter="fade">
                                      <p:cBhvr>
                                        <p:cTn id="120" dur="250"/>
                                        <p:tgtEl>
                                          <p:spTgt spid="40"/>
                                        </p:tgtEl>
                                      </p:cBhvr>
                                    </p:animEffect>
                                  </p:childTnLst>
                                </p:cTn>
                              </p:par>
                            </p:childTnLst>
                          </p:cTn>
                        </p:par>
                        <p:par>
                          <p:cTn id="121" fill="hold">
                            <p:stCondLst>
                              <p:cond delay="10199"/>
                            </p:stCondLst>
                            <p:childTnLst>
                              <p:par>
                                <p:cTn id="122" presetID="53" presetClass="entr" presetSubtype="16" fill="hold" grpId="0" nodeType="afterEffect">
                                  <p:stCondLst>
                                    <p:cond delay="0"/>
                                  </p:stCondLst>
                                  <p:iterate type="lt">
                                    <p:tmPct val="10000"/>
                                  </p:iterate>
                                  <p:childTnLst>
                                    <p:set>
                                      <p:cBhvr>
                                        <p:cTn id="123" dur="1" fill="hold">
                                          <p:stCondLst>
                                            <p:cond delay="0"/>
                                          </p:stCondLst>
                                        </p:cTn>
                                        <p:tgtEl>
                                          <p:spTgt spid="39"/>
                                        </p:tgtEl>
                                        <p:attrNameLst>
                                          <p:attrName>style.visibility</p:attrName>
                                        </p:attrNameLst>
                                      </p:cBhvr>
                                      <p:to>
                                        <p:strVal val="visible"/>
                                      </p:to>
                                    </p:set>
                                    <p:anim calcmode="lin" valueType="num">
                                      <p:cBhvr>
                                        <p:cTn id="124" dur="250" fill="hold"/>
                                        <p:tgtEl>
                                          <p:spTgt spid="39"/>
                                        </p:tgtEl>
                                        <p:attrNameLst>
                                          <p:attrName>ppt_w</p:attrName>
                                        </p:attrNameLst>
                                      </p:cBhvr>
                                      <p:tavLst>
                                        <p:tav tm="0">
                                          <p:val>
                                            <p:fltVal val="0"/>
                                          </p:val>
                                        </p:tav>
                                        <p:tav tm="100000">
                                          <p:val>
                                            <p:strVal val="#ppt_w"/>
                                          </p:val>
                                        </p:tav>
                                      </p:tavLst>
                                    </p:anim>
                                    <p:anim calcmode="lin" valueType="num">
                                      <p:cBhvr>
                                        <p:cTn id="125" dur="250" fill="hold"/>
                                        <p:tgtEl>
                                          <p:spTgt spid="39"/>
                                        </p:tgtEl>
                                        <p:attrNameLst>
                                          <p:attrName>ppt_h</p:attrName>
                                        </p:attrNameLst>
                                      </p:cBhvr>
                                      <p:tavLst>
                                        <p:tav tm="0">
                                          <p:val>
                                            <p:fltVal val="0"/>
                                          </p:val>
                                        </p:tav>
                                        <p:tav tm="100000">
                                          <p:val>
                                            <p:strVal val="#ppt_h"/>
                                          </p:val>
                                        </p:tav>
                                      </p:tavLst>
                                    </p:anim>
                                    <p:animEffect transition="in" filter="fade">
                                      <p:cBhvr>
                                        <p:cTn id="126" dur="250"/>
                                        <p:tgtEl>
                                          <p:spTgt spid="39"/>
                                        </p:tgtEl>
                                      </p:cBhvr>
                                    </p:animEffect>
                                  </p:childTnLst>
                                </p:cTn>
                              </p:par>
                            </p:childTnLst>
                          </p:cTn>
                        </p:par>
                        <p:par>
                          <p:cTn id="127" fill="hold">
                            <p:stCondLst>
                              <p:cond delay="11250"/>
                            </p:stCondLst>
                            <p:childTnLst>
                              <p:par>
                                <p:cTn id="128" presetID="53" presetClass="entr" presetSubtype="16" fill="hold" grpId="0" nodeType="afterEffect">
                                  <p:stCondLst>
                                    <p:cond delay="0"/>
                                  </p:stCondLst>
                                  <p:childTnLst>
                                    <p:set>
                                      <p:cBhvr>
                                        <p:cTn id="129" dur="1" fill="hold">
                                          <p:stCondLst>
                                            <p:cond delay="0"/>
                                          </p:stCondLst>
                                        </p:cTn>
                                        <p:tgtEl>
                                          <p:spTgt spid="43"/>
                                        </p:tgtEl>
                                        <p:attrNameLst>
                                          <p:attrName>style.visibility</p:attrName>
                                        </p:attrNameLst>
                                      </p:cBhvr>
                                      <p:to>
                                        <p:strVal val="visible"/>
                                      </p:to>
                                    </p:set>
                                    <p:anim calcmode="lin" valueType="num">
                                      <p:cBhvr>
                                        <p:cTn id="130" dur="250" fill="hold"/>
                                        <p:tgtEl>
                                          <p:spTgt spid="43"/>
                                        </p:tgtEl>
                                        <p:attrNameLst>
                                          <p:attrName>ppt_w</p:attrName>
                                        </p:attrNameLst>
                                      </p:cBhvr>
                                      <p:tavLst>
                                        <p:tav tm="0">
                                          <p:val>
                                            <p:fltVal val="0"/>
                                          </p:val>
                                        </p:tav>
                                        <p:tav tm="100000">
                                          <p:val>
                                            <p:strVal val="#ppt_w"/>
                                          </p:val>
                                        </p:tav>
                                      </p:tavLst>
                                    </p:anim>
                                    <p:anim calcmode="lin" valueType="num">
                                      <p:cBhvr>
                                        <p:cTn id="131" dur="250" fill="hold"/>
                                        <p:tgtEl>
                                          <p:spTgt spid="43"/>
                                        </p:tgtEl>
                                        <p:attrNameLst>
                                          <p:attrName>ppt_h</p:attrName>
                                        </p:attrNameLst>
                                      </p:cBhvr>
                                      <p:tavLst>
                                        <p:tav tm="0">
                                          <p:val>
                                            <p:fltVal val="0"/>
                                          </p:val>
                                        </p:tav>
                                        <p:tav tm="100000">
                                          <p:val>
                                            <p:strVal val="#ppt_h"/>
                                          </p:val>
                                        </p:tav>
                                      </p:tavLst>
                                    </p:anim>
                                    <p:animEffect transition="in" filter="fade">
                                      <p:cBhvr>
                                        <p:cTn id="132" dur="250"/>
                                        <p:tgtEl>
                                          <p:spTgt spid="43"/>
                                        </p:tgtEl>
                                      </p:cBhvr>
                                    </p:animEffect>
                                  </p:childTnLst>
                                </p:cTn>
                              </p:par>
                            </p:childTnLst>
                          </p:cTn>
                        </p:par>
                        <p:par>
                          <p:cTn id="133" fill="hold">
                            <p:stCondLst>
                              <p:cond delay="11750"/>
                            </p:stCondLst>
                            <p:childTnLst>
                              <p:par>
                                <p:cTn id="134" presetID="53" presetClass="entr" presetSubtype="16" fill="hold" grpId="0" nodeType="afterEffect">
                                  <p:stCondLst>
                                    <p:cond delay="0"/>
                                  </p:stCondLst>
                                  <p:childTnLst>
                                    <p:set>
                                      <p:cBhvr>
                                        <p:cTn id="135" dur="1" fill="hold">
                                          <p:stCondLst>
                                            <p:cond delay="0"/>
                                          </p:stCondLst>
                                        </p:cTn>
                                        <p:tgtEl>
                                          <p:spTgt spid="36"/>
                                        </p:tgtEl>
                                        <p:attrNameLst>
                                          <p:attrName>style.visibility</p:attrName>
                                        </p:attrNameLst>
                                      </p:cBhvr>
                                      <p:to>
                                        <p:strVal val="visible"/>
                                      </p:to>
                                    </p:set>
                                    <p:anim calcmode="lin" valueType="num">
                                      <p:cBhvr>
                                        <p:cTn id="136" dur="250" fill="hold"/>
                                        <p:tgtEl>
                                          <p:spTgt spid="36"/>
                                        </p:tgtEl>
                                        <p:attrNameLst>
                                          <p:attrName>ppt_w</p:attrName>
                                        </p:attrNameLst>
                                      </p:cBhvr>
                                      <p:tavLst>
                                        <p:tav tm="0">
                                          <p:val>
                                            <p:fltVal val="0"/>
                                          </p:val>
                                        </p:tav>
                                        <p:tav tm="100000">
                                          <p:val>
                                            <p:strVal val="#ppt_w"/>
                                          </p:val>
                                        </p:tav>
                                      </p:tavLst>
                                    </p:anim>
                                    <p:anim calcmode="lin" valueType="num">
                                      <p:cBhvr>
                                        <p:cTn id="137" dur="250" fill="hold"/>
                                        <p:tgtEl>
                                          <p:spTgt spid="36"/>
                                        </p:tgtEl>
                                        <p:attrNameLst>
                                          <p:attrName>ppt_h</p:attrName>
                                        </p:attrNameLst>
                                      </p:cBhvr>
                                      <p:tavLst>
                                        <p:tav tm="0">
                                          <p:val>
                                            <p:fltVal val="0"/>
                                          </p:val>
                                        </p:tav>
                                        <p:tav tm="100000">
                                          <p:val>
                                            <p:strVal val="#ppt_h"/>
                                          </p:val>
                                        </p:tav>
                                      </p:tavLst>
                                    </p:anim>
                                    <p:animEffect transition="in" filter="fade">
                                      <p:cBhvr>
                                        <p:cTn id="138" dur="250"/>
                                        <p:tgtEl>
                                          <p:spTgt spid="36"/>
                                        </p:tgtEl>
                                      </p:cBhvr>
                                    </p:animEffect>
                                  </p:childTnLst>
                                </p:cTn>
                              </p:par>
                            </p:childTnLst>
                          </p:cTn>
                        </p:par>
                        <p:par>
                          <p:cTn id="139" fill="hold">
                            <p:stCondLst>
                              <p:cond delay="12250"/>
                            </p:stCondLst>
                            <p:childTnLst>
                              <p:par>
                                <p:cTn id="140" presetID="53" presetClass="entr" presetSubtype="16" fill="hold" grpId="0" nodeType="afterEffect">
                                  <p:stCondLst>
                                    <p:cond delay="0"/>
                                  </p:stCondLst>
                                  <p:iterate type="lt">
                                    <p:tmPct val="10000"/>
                                  </p:iterate>
                                  <p:childTnLst>
                                    <p:set>
                                      <p:cBhvr>
                                        <p:cTn id="141" dur="1" fill="hold">
                                          <p:stCondLst>
                                            <p:cond delay="0"/>
                                          </p:stCondLst>
                                        </p:cTn>
                                        <p:tgtEl>
                                          <p:spTgt spid="35"/>
                                        </p:tgtEl>
                                        <p:attrNameLst>
                                          <p:attrName>style.visibility</p:attrName>
                                        </p:attrNameLst>
                                      </p:cBhvr>
                                      <p:to>
                                        <p:strVal val="visible"/>
                                      </p:to>
                                    </p:set>
                                    <p:anim calcmode="lin" valueType="num">
                                      <p:cBhvr>
                                        <p:cTn id="142" dur="250" fill="hold"/>
                                        <p:tgtEl>
                                          <p:spTgt spid="35"/>
                                        </p:tgtEl>
                                        <p:attrNameLst>
                                          <p:attrName>ppt_w</p:attrName>
                                        </p:attrNameLst>
                                      </p:cBhvr>
                                      <p:tavLst>
                                        <p:tav tm="0">
                                          <p:val>
                                            <p:fltVal val="0"/>
                                          </p:val>
                                        </p:tav>
                                        <p:tav tm="100000">
                                          <p:val>
                                            <p:strVal val="#ppt_w"/>
                                          </p:val>
                                        </p:tav>
                                      </p:tavLst>
                                    </p:anim>
                                    <p:anim calcmode="lin" valueType="num">
                                      <p:cBhvr>
                                        <p:cTn id="143" dur="250" fill="hold"/>
                                        <p:tgtEl>
                                          <p:spTgt spid="35"/>
                                        </p:tgtEl>
                                        <p:attrNameLst>
                                          <p:attrName>ppt_h</p:attrName>
                                        </p:attrNameLst>
                                      </p:cBhvr>
                                      <p:tavLst>
                                        <p:tav tm="0">
                                          <p:val>
                                            <p:fltVal val="0"/>
                                          </p:val>
                                        </p:tav>
                                        <p:tav tm="100000">
                                          <p:val>
                                            <p:strVal val="#ppt_h"/>
                                          </p:val>
                                        </p:tav>
                                      </p:tavLst>
                                    </p:anim>
                                    <p:animEffect transition="in" filter="fade">
                                      <p:cBhvr>
                                        <p:cTn id="144" dur="2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P spid="38" grpId="0"/>
      <p:bldP spid="39" grpId="0"/>
      <p:bldP spid="40" grpId="0"/>
      <p:bldP spid="41" grpId="0" bldLvl="0" animBg="1"/>
      <p:bldP spid="42" grpId="0" bldLvl="0" animBg="1"/>
      <p:bldP spid="43" grpId="0" bldLvl="0" animBg="1"/>
      <p:bldP spid="47"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rgbClr val="100964"/>
                </a:solidFill>
                <a:latin typeface="微软雅黑" panose="020B0503020204020204" charset="-122"/>
                <a:ea typeface="微软雅黑" panose="020B0503020204020204" charset="-122"/>
              </a:rPr>
              <a:t>点击添加标题文本</a:t>
            </a:r>
          </a:p>
        </p:txBody>
      </p:sp>
      <p:cxnSp>
        <p:nvCxnSpPr>
          <p:cNvPr id="16" name="直接连接符 15"/>
          <p:cNvCxnSpPr/>
          <p:nvPr/>
        </p:nvCxnSpPr>
        <p:spPr>
          <a:xfrm>
            <a:off x="600" y="775856"/>
            <a:ext cx="12192000"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pic>
        <p:nvPicPr>
          <p:cNvPr id="2" name="图片 1" descr="9302f7e3eadc62514f09c3a93217b47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61880" y="246380"/>
            <a:ext cx="1741170" cy="504825"/>
          </a:xfrm>
          <a:prstGeom prst="rect">
            <a:avLst/>
          </a:prstGeom>
        </p:spPr>
      </p:pic>
      <p:sp>
        <p:nvSpPr>
          <p:cNvPr id="4" name="椭圆 3"/>
          <p:cNvSpPr/>
          <p:nvPr/>
        </p:nvSpPr>
        <p:spPr>
          <a:xfrm>
            <a:off x="6578813" y="1542052"/>
            <a:ext cx="650653" cy="650653"/>
          </a:xfrm>
          <a:prstGeom prst="ellipse">
            <a:avLst/>
          </a:prstGeom>
          <a:solidFill>
            <a:srgbClr val="100964"/>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 name="椭圆 4"/>
          <p:cNvSpPr/>
          <p:nvPr/>
        </p:nvSpPr>
        <p:spPr>
          <a:xfrm>
            <a:off x="6587197" y="3086118"/>
            <a:ext cx="650653" cy="650653"/>
          </a:xfrm>
          <a:prstGeom prst="ellipse">
            <a:avLst/>
          </a:prstGeom>
          <a:solidFill>
            <a:srgbClr val="054583"/>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 name="椭圆 5"/>
          <p:cNvSpPr/>
          <p:nvPr/>
        </p:nvSpPr>
        <p:spPr>
          <a:xfrm>
            <a:off x="6578812" y="4640755"/>
            <a:ext cx="650653" cy="650653"/>
          </a:xfrm>
          <a:prstGeom prst="ellipse">
            <a:avLst/>
          </a:prstGeom>
          <a:solidFill>
            <a:schemeClr val="accent3"/>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 name="Freeform 1656"/>
          <p:cNvSpPr>
            <a:spLocks noEditPoints="1"/>
          </p:cNvSpPr>
          <p:nvPr/>
        </p:nvSpPr>
        <p:spPr bwMode="auto">
          <a:xfrm>
            <a:off x="6692363" y="1656930"/>
            <a:ext cx="423553" cy="420897"/>
          </a:xfrm>
          <a:custGeom>
            <a:avLst/>
            <a:gdLst>
              <a:gd name="T0" fmla="*/ 0 w 135"/>
              <a:gd name="T1" fmla="*/ 67 h 134"/>
              <a:gd name="T2" fmla="*/ 135 w 135"/>
              <a:gd name="T3" fmla="*/ 67 h 134"/>
              <a:gd name="T4" fmla="*/ 57 w 135"/>
              <a:gd name="T5" fmla="*/ 10 h 134"/>
              <a:gd name="T6" fmla="*/ 26 w 135"/>
              <a:gd name="T7" fmla="*/ 26 h 134"/>
              <a:gd name="T8" fmla="*/ 22 w 135"/>
              <a:gd name="T9" fmla="*/ 30 h 134"/>
              <a:gd name="T10" fmla="*/ 32 w 135"/>
              <a:gd name="T11" fmla="*/ 64 h 134"/>
              <a:gd name="T12" fmla="*/ 22 w 135"/>
              <a:gd name="T13" fmla="*/ 30 h 134"/>
              <a:gd name="T14" fmla="*/ 32 w 135"/>
              <a:gd name="T15" fmla="*/ 70 h 134"/>
              <a:gd name="T16" fmla="*/ 22 w 135"/>
              <a:gd name="T17" fmla="*/ 103 h 134"/>
              <a:gd name="T18" fmla="*/ 26 w 135"/>
              <a:gd name="T19" fmla="*/ 108 h 134"/>
              <a:gd name="T20" fmla="*/ 57 w 135"/>
              <a:gd name="T21" fmla="*/ 124 h 134"/>
              <a:gd name="T22" fmla="*/ 65 w 135"/>
              <a:gd name="T23" fmla="*/ 122 h 134"/>
              <a:gd name="T24" fmla="*/ 65 w 135"/>
              <a:gd name="T25" fmla="*/ 93 h 134"/>
              <a:gd name="T26" fmla="*/ 65 w 135"/>
              <a:gd name="T27" fmla="*/ 87 h 134"/>
              <a:gd name="T28" fmla="*/ 39 w 135"/>
              <a:gd name="T29" fmla="*/ 70 h 134"/>
              <a:gd name="T30" fmla="*/ 65 w 135"/>
              <a:gd name="T31" fmla="*/ 87 h 134"/>
              <a:gd name="T32" fmla="*/ 39 w 135"/>
              <a:gd name="T33" fmla="*/ 64 h 134"/>
              <a:gd name="T34" fmla="*/ 65 w 135"/>
              <a:gd name="T35" fmla="*/ 47 h 134"/>
              <a:gd name="T36" fmla="*/ 65 w 135"/>
              <a:gd name="T37" fmla="*/ 41 h 134"/>
              <a:gd name="T38" fmla="*/ 65 w 135"/>
              <a:gd name="T39" fmla="*/ 12 h 134"/>
              <a:gd name="T40" fmla="*/ 126 w 135"/>
              <a:gd name="T41" fmla="*/ 64 h 134"/>
              <a:gd name="T42" fmla="*/ 99 w 135"/>
              <a:gd name="T43" fmla="*/ 40 h 134"/>
              <a:gd name="T44" fmla="*/ 126 w 135"/>
              <a:gd name="T45" fmla="*/ 64 h 134"/>
              <a:gd name="T46" fmla="*/ 96 w 135"/>
              <a:gd name="T47" fmla="*/ 34 h 134"/>
              <a:gd name="T48" fmla="*/ 109 w 135"/>
              <a:gd name="T49" fmla="*/ 26 h 134"/>
              <a:gd name="T50" fmla="*/ 90 w 135"/>
              <a:gd name="T51" fmla="*/ 37 h 134"/>
              <a:gd name="T52" fmla="*/ 71 w 135"/>
              <a:gd name="T53" fmla="*/ 12 h 134"/>
              <a:gd name="T54" fmla="*/ 93 w 135"/>
              <a:gd name="T55" fmla="*/ 43 h 134"/>
              <a:gd name="T56" fmla="*/ 71 w 135"/>
              <a:gd name="T57" fmla="*/ 64 h 134"/>
              <a:gd name="T58" fmla="*/ 71 w 135"/>
              <a:gd name="T59" fmla="*/ 70 h 134"/>
              <a:gd name="T60" fmla="*/ 93 w 135"/>
              <a:gd name="T61" fmla="*/ 91 h 134"/>
              <a:gd name="T62" fmla="*/ 71 w 135"/>
              <a:gd name="T63" fmla="*/ 70 h 134"/>
              <a:gd name="T64" fmla="*/ 71 w 135"/>
              <a:gd name="T65" fmla="*/ 93 h 134"/>
              <a:gd name="T66" fmla="*/ 71 w 135"/>
              <a:gd name="T67" fmla="*/ 122 h 134"/>
              <a:gd name="T68" fmla="*/ 96 w 135"/>
              <a:gd name="T69" fmla="*/ 99 h 134"/>
              <a:gd name="T70" fmla="*/ 78 w 135"/>
              <a:gd name="T71" fmla="*/ 124 h 134"/>
              <a:gd name="T72" fmla="*/ 99 w 135"/>
              <a:gd name="T73" fmla="*/ 93 h 134"/>
              <a:gd name="T74" fmla="*/ 126 w 135"/>
              <a:gd name="T75"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34">
                <a:moveTo>
                  <a:pt x="68" y="0"/>
                </a:moveTo>
                <a:cubicBezTo>
                  <a:pt x="31" y="0"/>
                  <a:pt x="0" y="30"/>
                  <a:pt x="0" y="67"/>
                </a:cubicBezTo>
                <a:cubicBezTo>
                  <a:pt x="0" y="104"/>
                  <a:pt x="31" y="134"/>
                  <a:pt x="68" y="134"/>
                </a:cubicBezTo>
                <a:cubicBezTo>
                  <a:pt x="105" y="134"/>
                  <a:pt x="135" y="104"/>
                  <a:pt x="135" y="67"/>
                </a:cubicBezTo>
                <a:cubicBezTo>
                  <a:pt x="135" y="30"/>
                  <a:pt x="105" y="0"/>
                  <a:pt x="68" y="0"/>
                </a:cubicBezTo>
                <a:close/>
                <a:moveTo>
                  <a:pt x="57" y="10"/>
                </a:moveTo>
                <a:cubicBezTo>
                  <a:pt x="52" y="15"/>
                  <a:pt x="44" y="23"/>
                  <a:pt x="39" y="34"/>
                </a:cubicBezTo>
                <a:cubicBezTo>
                  <a:pt x="33" y="31"/>
                  <a:pt x="29" y="28"/>
                  <a:pt x="26" y="26"/>
                </a:cubicBezTo>
                <a:cubicBezTo>
                  <a:pt x="35" y="17"/>
                  <a:pt x="46" y="12"/>
                  <a:pt x="57" y="10"/>
                </a:cubicBezTo>
                <a:close/>
                <a:moveTo>
                  <a:pt x="22" y="30"/>
                </a:moveTo>
                <a:cubicBezTo>
                  <a:pt x="25" y="33"/>
                  <a:pt x="30" y="37"/>
                  <a:pt x="37" y="40"/>
                </a:cubicBezTo>
                <a:cubicBezTo>
                  <a:pt x="34" y="48"/>
                  <a:pt x="33" y="56"/>
                  <a:pt x="32" y="64"/>
                </a:cubicBezTo>
                <a:cubicBezTo>
                  <a:pt x="31" y="64"/>
                  <a:pt x="11" y="64"/>
                  <a:pt x="10" y="64"/>
                </a:cubicBezTo>
                <a:cubicBezTo>
                  <a:pt x="10" y="52"/>
                  <a:pt x="15" y="40"/>
                  <a:pt x="22" y="30"/>
                </a:cubicBezTo>
                <a:close/>
                <a:moveTo>
                  <a:pt x="10" y="70"/>
                </a:moveTo>
                <a:cubicBezTo>
                  <a:pt x="11" y="70"/>
                  <a:pt x="31" y="70"/>
                  <a:pt x="32" y="70"/>
                </a:cubicBezTo>
                <a:cubicBezTo>
                  <a:pt x="33" y="78"/>
                  <a:pt x="34" y="86"/>
                  <a:pt x="37" y="93"/>
                </a:cubicBezTo>
                <a:cubicBezTo>
                  <a:pt x="30" y="97"/>
                  <a:pt x="25" y="101"/>
                  <a:pt x="22" y="103"/>
                </a:cubicBezTo>
                <a:cubicBezTo>
                  <a:pt x="15" y="94"/>
                  <a:pt x="10" y="82"/>
                  <a:pt x="10" y="70"/>
                </a:cubicBezTo>
                <a:close/>
                <a:moveTo>
                  <a:pt x="26" y="108"/>
                </a:moveTo>
                <a:cubicBezTo>
                  <a:pt x="29" y="106"/>
                  <a:pt x="33" y="102"/>
                  <a:pt x="39" y="99"/>
                </a:cubicBezTo>
                <a:cubicBezTo>
                  <a:pt x="44" y="111"/>
                  <a:pt x="52" y="119"/>
                  <a:pt x="57" y="124"/>
                </a:cubicBezTo>
                <a:cubicBezTo>
                  <a:pt x="46" y="122"/>
                  <a:pt x="35" y="116"/>
                  <a:pt x="26" y="108"/>
                </a:cubicBezTo>
                <a:close/>
                <a:moveTo>
                  <a:pt x="65" y="122"/>
                </a:moveTo>
                <a:cubicBezTo>
                  <a:pt x="59" y="118"/>
                  <a:pt x="51" y="109"/>
                  <a:pt x="45" y="97"/>
                </a:cubicBezTo>
                <a:cubicBezTo>
                  <a:pt x="51" y="95"/>
                  <a:pt x="58" y="93"/>
                  <a:pt x="65" y="93"/>
                </a:cubicBezTo>
                <a:cubicBezTo>
                  <a:pt x="65" y="94"/>
                  <a:pt x="65" y="119"/>
                  <a:pt x="65" y="122"/>
                </a:cubicBezTo>
                <a:close/>
                <a:moveTo>
                  <a:pt x="65" y="87"/>
                </a:moveTo>
                <a:cubicBezTo>
                  <a:pt x="57" y="87"/>
                  <a:pt x="50" y="88"/>
                  <a:pt x="43" y="91"/>
                </a:cubicBezTo>
                <a:cubicBezTo>
                  <a:pt x="40" y="84"/>
                  <a:pt x="39" y="77"/>
                  <a:pt x="39" y="70"/>
                </a:cubicBezTo>
                <a:cubicBezTo>
                  <a:pt x="40" y="70"/>
                  <a:pt x="63" y="70"/>
                  <a:pt x="65" y="70"/>
                </a:cubicBezTo>
                <a:cubicBezTo>
                  <a:pt x="65" y="71"/>
                  <a:pt x="65" y="86"/>
                  <a:pt x="65" y="87"/>
                </a:cubicBezTo>
                <a:close/>
                <a:moveTo>
                  <a:pt x="65" y="64"/>
                </a:moveTo>
                <a:cubicBezTo>
                  <a:pt x="63" y="64"/>
                  <a:pt x="40" y="64"/>
                  <a:pt x="39" y="64"/>
                </a:cubicBezTo>
                <a:cubicBezTo>
                  <a:pt x="39" y="56"/>
                  <a:pt x="40" y="49"/>
                  <a:pt x="43" y="43"/>
                </a:cubicBezTo>
                <a:cubicBezTo>
                  <a:pt x="50" y="45"/>
                  <a:pt x="57" y="47"/>
                  <a:pt x="65" y="47"/>
                </a:cubicBezTo>
                <a:cubicBezTo>
                  <a:pt x="65" y="48"/>
                  <a:pt x="65" y="62"/>
                  <a:pt x="65" y="64"/>
                </a:cubicBezTo>
                <a:close/>
                <a:moveTo>
                  <a:pt x="65" y="41"/>
                </a:moveTo>
                <a:cubicBezTo>
                  <a:pt x="58" y="40"/>
                  <a:pt x="51" y="39"/>
                  <a:pt x="45" y="37"/>
                </a:cubicBezTo>
                <a:cubicBezTo>
                  <a:pt x="51" y="24"/>
                  <a:pt x="59" y="16"/>
                  <a:pt x="65" y="12"/>
                </a:cubicBezTo>
                <a:cubicBezTo>
                  <a:pt x="65" y="14"/>
                  <a:pt x="65" y="39"/>
                  <a:pt x="65" y="41"/>
                </a:cubicBezTo>
                <a:close/>
                <a:moveTo>
                  <a:pt x="126" y="64"/>
                </a:moveTo>
                <a:cubicBezTo>
                  <a:pt x="125" y="64"/>
                  <a:pt x="104" y="64"/>
                  <a:pt x="103" y="64"/>
                </a:cubicBezTo>
                <a:cubicBezTo>
                  <a:pt x="103" y="56"/>
                  <a:pt x="101" y="48"/>
                  <a:pt x="99" y="40"/>
                </a:cubicBezTo>
                <a:cubicBezTo>
                  <a:pt x="106" y="37"/>
                  <a:pt x="111" y="33"/>
                  <a:pt x="113" y="30"/>
                </a:cubicBezTo>
                <a:cubicBezTo>
                  <a:pt x="121" y="40"/>
                  <a:pt x="125" y="52"/>
                  <a:pt x="126" y="64"/>
                </a:cubicBezTo>
                <a:close/>
                <a:moveTo>
                  <a:pt x="109" y="26"/>
                </a:moveTo>
                <a:cubicBezTo>
                  <a:pt x="107" y="28"/>
                  <a:pt x="103" y="31"/>
                  <a:pt x="96" y="34"/>
                </a:cubicBezTo>
                <a:cubicBezTo>
                  <a:pt x="91" y="23"/>
                  <a:pt x="84" y="15"/>
                  <a:pt x="78" y="10"/>
                </a:cubicBezTo>
                <a:cubicBezTo>
                  <a:pt x="90" y="12"/>
                  <a:pt x="101" y="17"/>
                  <a:pt x="109" y="26"/>
                </a:cubicBezTo>
                <a:close/>
                <a:moveTo>
                  <a:pt x="71" y="12"/>
                </a:moveTo>
                <a:cubicBezTo>
                  <a:pt x="76" y="16"/>
                  <a:pt x="85" y="24"/>
                  <a:pt x="90" y="37"/>
                </a:cubicBezTo>
                <a:cubicBezTo>
                  <a:pt x="84" y="39"/>
                  <a:pt x="78" y="40"/>
                  <a:pt x="71" y="41"/>
                </a:cubicBezTo>
                <a:cubicBezTo>
                  <a:pt x="71" y="39"/>
                  <a:pt x="71" y="14"/>
                  <a:pt x="71" y="12"/>
                </a:cubicBezTo>
                <a:close/>
                <a:moveTo>
                  <a:pt x="71" y="47"/>
                </a:moveTo>
                <a:cubicBezTo>
                  <a:pt x="79" y="47"/>
                  <a:pt x="86" y="45"/>
                  <a:pt x="93" y="43"/>
                </a:cubicBezTo>
                <a:cubicBezTo>
                  <a:pt x="95" y="49"/>
                  <a:pt x="97" y="56"/>
                  <a:pt x="97" y="64"/>
                </a:cubicBezTo>
                <a:cubicBezTo>
                  <a:pt x="95" y="64"/>
                  <a:pt x="72" y="64"/>
                  <a:pt x="71" y="64"/>
                </a:cubicBezTo>
                <a:cubicBezTo>
                  <a:pt x="71" y="62"/>
                  <a:pt x="71" y="48"/>
                  <a:pt x="71" y="47"/>
                </a:cubicBezTo>
                <a:close/>
                <a:moveTo>
                  <a:pt x="71" y="70"/>
                </a:moveTo>
                <a:cubicBezTo>
                  <a:pt x="72" y="70"/>
                  <a:pt x="95" y="70"/>
                  <a:pt x="97" y="70"/>
                </a:cubicBezTo>
                <a:cubicBezTo>
                  <a:pt x="97" y="77"/>
                  <a:pt x="95" y="84"/>
                  <a:pt x="93" y="91"/>
                </a:cubicBezTo>
                <a:cubicBezTo>
                  <a:pt x="86" y="88"/>
                  <a:pt x="79" y="87"/>
                  <a:pt x="71" y="87"/>
                </a:cubicBezTo>
                <a:cubicBezTo>
                  <a:pt x="71" y="86"/>
                  <a:pt x="71" y="71"/>
                  <a:pt x="71" y="70"/>
                </a:cubicBezTo>
                <a:close/>
                <a:moveTo>
                  <a:pt x="71" y="122"/>
                </a:moveTo>
                <a:cubicBezTo>
                  <a:pt x="71" y="119"/>
                  <a:pt x="71" y="94"/>
                  <a:pt x="71" y="93"/>
                </a:cubicBezTo>
                <a:cubicBezTo>
                  <a:pt x="78" y="93"/>
                  <a:pt x="84" y="95"/>
                  <a:pt x="90" y="97"/>
                </a:cubicBezTo>
                <a:cubicBezTo>
                  <a:pt x="85" y="109"/>
                  <a:pt x="76" y="118"/>
                  <a:pt x="71" y="122"/>
                </a:cubicBezTo>
                <a:close/>
                <a:moveTo>
                  <a:pt x="78" y="124"/>
                </a:moveTo>
                <a:cubicBezTo>
                  <a:pt x="84" y="119"/>
                  <a:pt x="91" y="111"/>
                  <a:pt x="96" y="99"/>
                </a:cubicBezTo>
                <a:cubicBezTo>
                  <a:pt x="103" y="102"/>
                  <a:pt x="107" y="106"/>
                  <a:pt x="109" y="108"/>
                </a:cubicBezTo>
                <a:cubicBezTo>
                  <a:pt x="101" y="116"/>
                  <a:pt x="90" y="122"/>
                  <a:pt x="78" y="124"/>
                </a:cubicBezTo>
                <a:close/>
                <a:moveTo>
                  <a:pt x="113" y="103"/>
                </a:moveTo>
                <a:cubicBezTo>
                  <a:pt x="111" y="101"/>
                  <a:pt x="106" y="97"/>
                  <a:pt x="99" y="93"/>
                </a:cubicBezTo>
                <a:cubicBezTo>
                  <a:pt x="101" y="86"/>
                  <a:pt x="103" y="78"/>
                  <a:pt x="103" y="70"/>
                </a:cubicBezTo>
                <a:cubicBezTo>
                  <a:pt x="104" y="70"/>
                  <a:pt x="125" y="70"/>
                  <a:pt x="126" y="70"/>
                </a:cubicBezTo>
                <a:cubicBezTo>
                  <a:pt x="125" y="82"/>
                  <a:pt x="121" y="94"/>
                  <a:pt x="113" y="103"/>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nvGrpSpPr>
          <p:cNvPr id="8" name="组合 7"/>
          <p:cNvGrpSpPr/>
          <p:nvPr/>
        </p:nvGrpSpPr>
        <p:grpSpPr>
          <a:xfrm>
            <a:off x="6704889" y="3203810"/>
            <a:ext cx="415269" cy="415269"/>
            <a:chOff x="11030066" y="2731563"/>
            <a:chExt cx="473075" cy="473075"/>
          </a:xfrm>
          <a:solidFill>
            <a:schemeClr val="bg1"/>
          </a:solidFill>
        </p:grpSpPr>
        <p:sp>
          <p:nvSpPr>
            <p:cNvPr id="9" name="Freeform 2083"/>
            <p:cNvSpPr>
              <a:spLocks noEditPoints="1"/>
            </p:cNvSpPr>
            <p:nvPr/>
          </p:nvSpPr>
          <p:spPr bwMode="auto">
            <a:xfrm>
              <a:off x="11030066" y="2731563"/>
              <a:ext cx="473075" cy="473075"/>
            </a:xfrm>
            <a:custGeom>
              <a:avLst/>
              <a:gdLst>
                <a:gd name="T0" fmla="*/ 63 w 126"/>
                <a:gd name="T1" fmla="*/ 0 h 126"/>
                <a:gd name="T2" fmla="*/ 0 w 126"/>
                <a:gd name="T3" fmla="*/ 63 h 126"/>
                <a:gd name="T4" fmla="*/ 63 w 126"/>
                <a:gd name="T5" fmla="*/ 126 h 126"/>
                <a:gd name="T6" fmla="*/ 126 w 126"/>
                <a:gd name="T7" fmla="*/ 63 h 126"/>
                <a:gd name="T8" fmla="*/ 63 w 126"/>
                <a:gd name="T9" fmla="*/ 0 h 126"/>
                <a:gd name="T10" fmla="*/ 63 w 126"/>
                <a:gd name="T11" fmla="*/ 118 h 126"/>
                <a:gd name="T12" fmla="*/ 9 w 126"/>
                <a:gd name="T13" fmla="*/ 63 h 126"/>
                <a:gd name="T14" fmla="*/ 63 w 126"/>
                <a:gd name="T15" fmla="*/ 9 h 126"/>
                <a:gd name="T16" fmla="*/ 118 w 126"/>
                <a:gd name="T17" fmla="*/ 63 h 126"/>
                <a:gd name="T18" fmla="*/ 63 w 126"/>
                <a:gd name="T19" fmla="*/ 11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126">
                  <a:moveTo>
                    <a:pt x="63" y="0"/>
                  </a:moveTo>
                  <a:cubicBezTo>
                    <a:pt x="29" y="0"/>
                    <a:pt x="0" y="29"/>
                    <a:pt x="0" y="63"/>
                  </a:cubicBezTo>
                  <a:cubicBezTo>
                    <a:pt x="0" y="98"/>
                    <a:pt x="29" y="126"/>
                    <a:pt x="63" y="126"/>
                  </a:cubicBezTo>
                  <a:cubicBezTo>
                    <a:pt x="98" y="126"/>
                    <a:pt x="126" y="98"/>
                    <a:pt x="126" y="63"/>
                  </a:cubicBezTo>
                  <a:cubicBezTo>
                    <a:pt x="126" y="29"/>
                    <a:pt x="98" y="0"/>
                    <a:pt x="63" y="0"/>
                  </a:cubicBezTo>
                  <a:close/>
                  <a:moveTo>
                    <a:pt x="63" y="118"/>
                  </a:moveTo>
                  <a:cubicBezTo>
                    <a:pt x="33" y="118"/>
                    <a:pt x="9" y="93"/>
                    <a:pt x="9" y="63"/>
                  </a:cubicBezTo>
                  <a:cubicBezTo>
                    <a:pt x="9" y="33"/>
                    <a:pt x="33" y="9"/>
                    <a:pt x="63" y="9"/>
                  </a:cubicBezTo>
                  <a:cubicBezTo>
                    <a:pt x="93" y="9"/>
                    <a:pt x="118" y="33"/>
                    <a:pt x="118" y="63"/>
                  </a:cubicBezTo>
                  <a:cubicBezTo>
                    <a:pt x="118" y="93"/>
                    <a:pt x="93" y="118"/>
                    <a:pt x="63"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0" name="Freeform 2084"/>
            <p:cNvSpPr/>
            <p:nvPr/>
          </p:nvSpPr>
          <p:spPr bwMode="auto">
            <a:xfrm>
              <a:off x="11225329" y="2795063"/>
              <a:ext cx="85725" cy="107950"/>
            </a:xfrm>
            <a:custGeom>
              <a:avLst/>
              <a:gdLst>
                <a:gd name="T0" fmla="*/ 14 w 54"/>
                <a:gd name="T1" fmla="*/ 26 h 68"/>
                <a:gd name="T2" fmla="*/ 43 w 54"/>
                <a:gd name="T3" fmla="*/ 68 h 68"/>
                <a:gd name="T4" fmla="*/ 54 w 54"/>
                <a:gd name="T5" fmla="*/ 68 h 68"/>
                <a:gd name="T6" fmla="*/ 54 w 54"/>
                <a:gd name="T7" fmla="*/ 0 h 68"/>
                <a:gd name="T8" fmla="*/ 40 w 54"/>
                <a:gd name="T9" fmla="*/ 0 h 68"/>
                <a:gd name="T10" fmla="*/ 40 w 54"/>
                <a:gd name="T11" fmla="*/ 42 h 68"/>
                <a:gd name="T12" fmla="*/ 12 w 54"/>
                <a:gd name="T13" fmla="*/ 0 h 68"/>
                <a:gd name="T14" fmla="*/ 0 w 54"/>
                <a:gd name="T15" fmla="*/ 0 h 68"/>
                <a:gd name="T16" fmla="*/ 0 w 54"/>
                <a:gd name="T17" fmla="*/ 68 h 68"/>
                <a:gd name="T18" fmla="*/ 14 w 54"/>
                <a:gd name="T19" fmla="*/ 68 h 68"/>
                <a:gd name="T20" fmla="*/ 14 w 54"/>
                <a:gd name="T21" fmla="*/ 2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 h="68">
                  <a:moveTo>
                    <a:pt x="14" y="26"/>
                  </a:moveTo>
                  <a:lnTo>
                    <a:pt x="43" y="68"/>
                  </a:lnTo>
                  <a:lnTo>
                    <a:pt x="54" y="68"/>
                  </a:lnTo>
                  <a:lnTo>
                    <a:pt x="54" y="0"/>
                  </a:lnTo>
                  <a:lnTo>
                    <a:pt x="40" y="0"/>
                  </a:lnTo>
                  <a:lnTo>
                    <a:pt x="40" y="42"/>
                  </a:lnTo>
                  <a:lnTo>
                    <a:pt x="12" y="0"/>
                  </a:lnTo>
                  <a:lnTo>
                    <a:pt x="0" y="0"/>
                  </a:lnTo>
                  <a:lnTo>
                    <a:pt x="0" y="68"/>
                  </a:lnTo>
                  <a:lnTo>
                    <a:pt x="14" y="68"/>
                  </a:lnTo>
                  <a:lnTo>
                    <a:pt x="14"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1" name="Freeform 2085"/>
            <p:cNvSpPr/>
            <p:nvPr/>
          </p:nvSpPr>
          <p:spPr bwMode="auto">
            <a:xfrm>
              <a:off x="11228504" y="3031600"/>
              <a:ext cx="79375" cy="112713"/>
            </a:xfrm>
            <a:custGeom>
              <a:avLst/>
              <a:gdLst>
                <a:gd name="T0" fmla="*/ 19 w 21"/>
                <a:gd name="T1" fmla="*/ 15 h 30"/>
                <a:gd name="T2" fmla="*/ 13 w 21"/>
                <a:gd name="T3" fmla="*/ 13 h 30"/>
                <a:gd name="T4" fmla="*/ 10 w 21"/>
                <a:gd name="T5" fmla="*/ 12 h 30"/>
                <a:gd name="T6" fmla="*/ 7 w 21"/>
                <a:gd name="T7" fmla="*/ 11 h 30"/>
                <a:gd name="T8" fmla="*/ 6 w 21"/>
                <a:gd name="T9" fmla="*/ 10 h 30"/>
                <a:gd name="T10" fmla="*/ 6 w 21"/>
                <a:gd name="T11" fmla="*/ 9 h 30"/>
                <a:gd name="T12" fmla="*/ 7 w 21"/>
                <a:gd name="T13" fmla="*/ 6 h 30"/>
                <a:gd name="T14" fmla="*/ 11 w 21"/>
                <a:gd name="T15" fmla="*/ 5 h 30"/>
                <a:gd name="T16" fmla="*/ 14 w 21"/>
                <a:gd name="T17" fmla="*/ 6 h 30"/>
                <a:gd name="T18" fmla="*/ 17 w 21"/>
                <a:gd name="T19" fmla="*/ 7 h 30"/>
                <a:gd name="T20" fmla="*/ 20 w 21"/>
                <a:gd name="T21" fmla="*/ 4 h 30"/>
                <a:gd name="T22" fmla="*/ 16 w 21"/>
                <a:gd name="T23" fmla="*/ 1 h 30"/>
                <a:gd name="T24" fmla="*/ 11 w 21"/>
                <a:gd name="T25" fmla="*/ 0 h 30"/>
                <a:gd name="T26" fmla="*/ 3 w 21"/>
                <a:gd name="T27" fmla="*/ 3 h 30"/>
                <a:gd name="T28" fmla="*/ 1 w 21"/>
                <a:gd name="T29" fmla="*/ 9 h 30"/>
                <a:gd name="T30" fmla="*/ 3 w 21"/>
                <a:gd name="T31" fmla="*/ 15 h 30"/>
                <a:gd name="T32" fmla="*/ 9 w 21"/>
                <a:gd name="T33" fmla="*/ 17 h 30"/>
                <a:gd name="T34" fmla="*/ 12 w 21"/>
                <a:gd name="T35" fmla="*/ 18 h 30"/>
                <a:gd name="T36" fmla="*/ 14 w 21"/>
                <a:gd name="T37" fmla="*/ 18 h 30"/>
                <a:gd name="T38" fmla="*/ 15 w 21"/>
                <a:gd name="T39" fmla="*/ 19 h 30"/>
                <a:gd name="T40" fmla="*/ 16 w 21"/>
                <a:gd name="T41" fmla="*/ 21 h 30"/>
                <a:gd name="T42" fmla="*/ 10 w 21"/>
                <a:gd name="T43" fmla="*/ 25 h 30"/>
                <a:gd name="T44" fmla="*/ 6 w 21"/>
                <a:gd name="T45" fmla="*/ 24 h 30"/>
                <a:gd name="T46" fmla="*/ 3 w 21"/>
                <a:gd name="T47" fmla="*/ 22 h 30"/>
                <a:gd name="T48" fmla="*/ 0 w 21"/>
                <a:gd name="T49" fmla="*/ 26 h 30"/>
                <a:gd name="T50" fmla="*/ 4 w 21"/>
                <a:gd name="T51" fmla="*/ 29 h 30"/>
                <a:gd name="T52" fmla="*/ 10 w 21"/>
                <a:gd name="T53" fmla="*/ 30 h 30"/>
                <a:gd name="T54" fmla="*/ 18 w 21"/>
                <a:gd name="T55" fmla="*/ 28 h 30"/>
                <a:gd name="T56" fmla="*/ 21 w 21"/>
                <a:gd name="T57" fmla="*/ 21 h 30"/>
                <a:gd name="T58" fmla="*/ 21 w 21"/>
                <a:gd name="T59" fmla="*/ 18 h 30"/>
                <a:gd name="T60" fmla="*/ 19 w 21"/>
                <a:gd name="T61"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 h="30">
                  <a:moveTo>
                    <a:pt x="19" y="15"/>
                  </a:moveTo>
                  <a:cubicBezTo>
                    <a:pt x="18" y="14"/>
                    <a:pt x="16" y="13"/>
                    <a:pt x="13" y="13"/>
                  </a:cubicBezTo>
                  <a:cubicBezTo>
                    <a:pt x="10" y="12"/>
                    <a:pt x="10" y="12"/>
                    <a:pt x="10" y="12"/>
                  </a:cubicBezTo>
                  <a:cubicBezTo>
                    <a:pt x="9" y="12"/>
                    <a:pt x="8" y="12"/>
                    <a:pt x="7" y="11"/>
                  </a:cubicBezTo>
                  <a:cubicBezTo>
                    <a:pt x="7" y="11"/>
                    <a:pt x="7" y="10"/>
                    <a:pt x="6" y="10"/>
                  </a:cubicBezTo>
                  <a:cubicBezTo>
                    <a:pt x="6" y="10"/>
                    <a:pt x="6" y="9"/>
                    <a:pt x="6" y="9"/>
                  </a:cubicBezTo>
                  <a:cubicBezTo>
                    <a:pt x="6" y="8"/>
                    <a:pt x="7" y="7"/>
                    <a:pt x="7" y="6"/>
                  </a:cubicBezTo>
                  <a:cubicBezTo>
                    <a:pt x="8" y="5"/>
                    <a:pt x="9" y="5"/>
                    <a:pt x="11" y="5"/>
                  </a:cubicBezTo>
                  <a:cubicBezTo>
                    <a:pt x="12" y="5"/>
                    <a:pt x="13" y="5"/>
                    <a:pt x="14" y="6"/>
                  </a:cubicBezTo>
                  <a:cubicBezTo>
                    <a:pt x="15" y="6"/>
                    <a:pt x="16" y="6"/>
                    <a:pt x="17" y="7"/>
                  </a:cubicBezTo>
                  <a:cubicBezTo>
                    <a:pt x="20" y="4"/>
                    <a:pt x="20" y="4"/>
                    <a:pt x="20" y="4"/>
                  </a:cubicBezTo>
                  <a:cubicBezTo>
                    <a:pt x="19" y="2"/>
                    <a:pt x="18" y="1"/>
                    <a:pt x="16" y="1"/>
                  </a:cubicBezTo>
                  <a:cubicBezTo>
                    <a:pt x="15" y="0"/>
                    <a:pt x="13" y="0"/>
                    <a:pt x="11" y="0"/>
                  </a:cubicBezTo>
                  <a:cubicBezTo>
                    <a:pt x="8" y="0"/>
                    <a:pt x="5" y="1"/>
                    <a:pt x="3" y="3"/>
                  </a:cubicBezTo>
                  <a:cubicBezTo>
                    <a:pt x="2" y="4"/>
                    <a:pt x="1" y="6"/>
                    <a:pt x="1" y="9"/>
                  </a:cubicBezTo>
                  <a:cubicBezTo>
                    <a:pt x="1" y="11"/>
                    <a:pt x="1" y="13"/>
                    <a:pt x="3" y="15"/>
                  </a:cubicBezTo>
                  <a:cubicBezTo>
                    <a:pt x="4" y="16"/>
                    <a:pt x="6" y="17"/>
                    <a:pt x="9" y="17"/>
                  </a:cubicBezTo>
                  <a:cubicBezTo>
                    <a:pt x="12" y="18"/>
                    <a:pt x="12" y="18"/>
                    <a:pt x="12" y="18"/>
                  </a:cubicBezTo>
                  <a:cubicBezTo>
                    <a:pt x="13" y="18"/>
                    <a:pt x="13" y="18"/>
                    <a:pt x="14" y="18"/>
                  </a:cubicBezTo>
                  <a:cubicBezTo>
                    <a:pt x="14" y="18"/>
                    <a:pt x="14" y="19"/>
                    <a:pt x="15" y="19"/>
                  </a:cubicBezTo>
                  <a:cubicBezTo>
                    <a:pt x="15" y="19"/>
                    <a:pt x="16" y="20"/>
                    <a:pt x="16" y="21"/>
                  </a:cubicBezTo>
                  <a:cubicBezTo>
                    <a:pt x="16" y="24"/>
                    <a:pt x="14" y="25"/>
                    <a:pt x="10" y="25"/>
                  </a:cubicBezTo>
                  <a:cubicBezTo>
                    <a:pt x="9" y="25"/>
                    <a:pt x="8" y="25"/>
                    <a:pt x="6" y="24"/>
                  </a:cubicBezTo>
                  <a:cubicBezTo>
                    <a:pt x="5" y="24"/>
                    <a:pt x="4" y="23"/>
                    <a:pt x="3" y="22"/>
                  </a:cubicBezTo>
                  <a:cubicBezTo>
                    <a:pt x="0" y="26"/>
                    <a:pt x="0" y="26"/>
                    <a:pt x="0" y="26"/>
                  </a:cubicBezTo>
                  <a:cubicBezTo>
                    <a:pt x="1" y="28"/>
                    <a:pt x="2" y="29"/>
                    <a:pt x="4" y="29"/>
                  </a:cubicBezTo>
                  <a:cubicBezTo>
                    <a:pt x="6" y="30"/>
                    <a:pt x="8" y="30"/>
                    <a:pt x="10" y="30"/>
                  </a:cubicBezTo>
                  <a:cubicBezTo>
                    <a:pt x="13" y="30"/>
                    <a:pt x="16" y="29"/>
                    <a:pt x="18" y="28"/>
                  </a:cubicBezTo>
                  <a:cubicBezTo>
                    <a:pt x="20" y="26"/>
                    <a:pt x="21" y="24"/>
                    <a:pt x="21" y="21"/>
                  </a:cubicBezTo>
                  <a:cubicBezTo>
                    <a:pt x="21" y="20"/>
                    <a:pt x="21" y="19"/>
                    <a:pt x="21" y="18"/>
                  </a:cubicBezTo>
                  <a:cubicBezTo>
                    <a:pt x="20" y="17"/>
                    <a:pt x="20" y="16"/>
                    <a:pt x="1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2" name="Freeform 2086"/>
            <p:cNvSpPr/>
            <p:nvPr/>
          </p:nvSpPr>
          <p:spPr bwMode="auto">
            <a:xfrm>
              <a:off x="11090391" y="2930000"/>
              <a:ext cx="357188" cy="79375"/>
            </a:xfrm>
            <a:custGeom>
              <a:avLst/>
              <a:gdLst>
                <a:gd name="T0" fmla="*/ 0 w 225"/>
                <a:gd name="T1" fmla="*/ 24 h 50"/>
                <a:gd name="T2" fmla="*/ 111 w 225"/>
                <a:gd name="T3" fmla="*/ 50 h 50"/>
                <a:gd name="T4" fmla="*/ 225 w 225"/>
                <a:gd name="T5" fmla="*/ 24 h 50"/>
                <a:gd name="T6" fmla="*/ 111 w 225"/>
                <a:gd name="T7" fmla="*/ 0 h 50"/>
                <a:gd name="T8" fmla="*/ 0 w 225"/>
                <a:gd name="T9" fmla="*/ 24 h 50"/>
              </a:gdLst>
              <a:ahLst/>
              <a:cxnLst>
                <a:cxn ang="0">
                  <a:pos x="T0" y="T1"/>
                </a:cxn>
                <a:cxn ang="0">
                  <a:pos x="T2" y="T3"/>
                </a:cxn>
                <a:cxn ang="0">
                  <a:pos x="T4" y="T5"/>
                </a:cxn>
                <a:cxn ang="0">
                  <a:pos x="T6" y="T7"/>
                </a:cxn>
                <a:cxn ang="0">
                  <a:pos x="T8" y="T9"/>
                </a:cxn>
              </a:cxnLst>
              <a:rect l="0" t="0" r="r" b="b"/>
              <a:pathLst>
                <a:path w="225" h="50">
                  <a:moveTo>
                    <a:pt x="0" y="24"/>
                  </a:moveTo>
                  <a:lnTo>
                    <a:pt x="111" y="50"/>
                  </a:lnTo>
                  <a:lnTo>
                    <a:pt x="225" y="24"/>
                  </a:lnTo>
                  <a:lnTo>
                    <a:pt x="111" y="0"/>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grpSp>
        <p:nvGrpSpPr>
          <p:cNvPr id="13" name="组合 12"/>
          <p:cNvGrpSpPr/>
          <p:nvPr/>
        </p:nvGrpSpPr>
        <p:grpSpPr>
          <a:xfrm>
            <a:off x="6674653" y="4747442"/>
            <a:ext cx="458971" cy="437279"/>
            <a:chOff x="4150420" y="2637483"/>
            <a:chExt cx="638175" cy="608013"/>
          </a:xfrm>
          <a:solidFill>
            <a:schemeClr val="bg1"/>
          </a:solidFill>
        </p:grpSpPr>
        <p:sp>
          <p:nvSpPr>
            <p:cNvPr id="14" name="Freeform 1726"/>
            <p:cNvSpPr>
              <a:spLocks noEditPoints="1"/>
            </p:cNvSpPr>
            <p:nvPr/>
          </p:nvSpPr>
          <p:spPr bwMode="auto">
            <a:xfrm>
              <a:off x="4150420" y="2637483"/>
              <a:ext cx="638175" cy="608013"/>
            </a:xfrm>
            <a:custGeom>
              <a:avLst/>
              <a:gdLst>
                <a:gd name="T0" fmla="*/ 53 w 170"/>
                <a:gd name="T1" fmla="*/ 9 h 162"/>
                <a:gd name="T2" fmla="*/ 17 w 170"/>
                <a:gd name="T3" fmla="*/ 108 h 162"/>
                <a:gd name="T4" fmla="*/ 116 w 170"/>
                <a:gd name="T5" fmla="*/ 144 h 162"/>
                <a:gd name="T6" fmla="*/ 152 w 170"/>
                <a:gd name="T7" fmla="*/ 45 h 162"/>
                <a:gd name="T8" fmla="*/ 110 w 170"/>
                <a:gd name="T9" fmla="*/ 7 h 162"/>
                <a:gd name="T10" fmla="*/ 53 w 170"/>
                <a:gd name="T11" fmla="*/ 9 h 162"/>
                <a:gd name="T12" fmla="*/ 108 w 170"/>
                <a:gd name="T13" fmla="*/ 14 h 162"/>
                <a:gd name="T14" fmla="*/ 146 w 170"/>
                <a:gd name="T15" fmla="*/ 48 h 162"/>
                <a:gd name="T16" fmla="*/ 113 w 170"/>
                <a:gd name="T17" fmla="*/ 138 h 162"/>
                <a:gd name="T18" fmla="*/ 24 w 170"/>
                <a:gd name="T19" fmla="*/ 105 h 162"/>
                <a:gd name="T20" fmla="*/ 56 w 170"/>
                <a:gd name="T21" fmla="*/ 16 h 162"/>
                <a:gd name="T22" fmla="*/ 108 w 170"/>
                <a:gd name="T23" fmla="*/ 1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 h="162">
                  <a:moveTo>
                    <a:pt x="53" y="9"/>
                  </a:moveTo>
                  <a:cubicBezTo>
                    <a:pt x="16" y="26"/>
                    <a:pt x="0" y="71"/>
                    <a:pt x="17" y="108"/>
                  </a:cubicBezTo>
                  <a:cubicBezTo>
                    <a:pt x="34" y="145"/>
                    <a:pt x="79" y="162"/>
                    <a:pt x="116" y="144"/>
                  </a:cubicBezTo>
                  <a:cubicBezTo>
                    <a:pt x="153" y="127"/>
                    <a:pt x="170" y="83"/>
                    <a:pt x="152" y="45"/>
                  </a:cubicBezTo>
                  <a:cubicBezTo>
                    <a:pt x="144" y="27"/>
                    <a:pt x="129" y="14"/>
                    <a:pt x="110" y="7"/>
                  </a:cubicBezTo>
                  <a:cubicBezTo>
                    <a:pt x="92" y="0"/>
                    <a:pt x="71" y="1"/>
                    <a:pt x="53" y="9"/>
                  </a:cubicBezTo>
                  <a:close/>
                  <a:moveTo>
                    <a:pt x="108" y="14"/>
                  </a:moveTo>
                  <a:cubicBezTo>
                    <a:pt x="125" y="20"/>
                    <a:pt x="138" y="32"/>
                    <a:pt x="146" y="48"/>
                  </a:cubicBezTo>
                  <a:cubicBezTo>
                    <a:pt x="161" y="82"/>
                    <a:pt x="147" y="122"/>
                    <a:pt x="113" y="138"/>
                  </a:cubicBezTo>
                  <a:cubicBezTo>
                    <a:pt x="79" y="153"/>
                    <a:pt x="39" y="139"/>
                    <a:pt x="24" y="105"/>
                  </a:cubicBezTo>
                  <a:cubicBezTo>
                    <a:pt x="8" y="71"/>
                    <a:pt x="23" y="31"/>
                    <a:pt x="56" y="16"/>
                  </a:cubicBezTo>
                  <a:cubicBezTo>
                    <a:pt x="73" y="8"/>
                    <a:pt x="91" y="7"/>
                    <a:pt x="10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5" name="Freeform 1727"/>
            <p:cNvSpPr>
              <a:spLocks noEditPoints="1"/>
            </p:cNvSpPr>
            <p:nvPr/>
          </p:nvSpPr>
          <p:spPr bwMode="auto">
            <a:xfrm>
              <a:off x="4361558" y="2816870"/>
              <a:ext cx="214313" cy="214313"/>
            </a:xfrm>
            <a:custGeom>
              <a:avLst/>
              <a:gdLst>
                <a:gd name="T0" fmla="*/ 6 w 57"/>
                <a:gd name="T1" fmla="*/ 39 h 57"/>
                <a:gd name="T2" fmla="*/ 39 w 57"/>
                <a:gd name="T3" fmla="*/ 52 h 57"/>
                <a:gd name="T4" fmla="*/ 52 w 57"/>
                <a:gd name="T5" fmla="*/ 18 h 57"/>
                <a:gd name="T6" fmla="*/ 18 w 57"/>
                <a:gd name="T7" fmla="*/ 6 h 57"/>
                <a:gd name="T8" fmla="*/ 6 w 57"/>
                <a:gd name="T9" fmla="*/ 39 h 57"/>
                <a:gd name="T10" fmla="*/ 24 w 57"/>
                <a:gd name="T11" fmla="*/ 18 h 57"/>
                <a:gd name="T12" fmla="*/ 39 w 57"/>
                <a:gd name="T13" fmla="*/ 24 h 57"/>
                <a:gd name="T14" fmla="*/ 33 w 57"/>
                <a:gd name="T15" fmla="*/ 39 h 57"/>
                <a:gd name="T16" fmla="*/ 18 w 57"/>
                <a:gd name="T17" fmla="*/ 33 h 57"/>
                <a:gd name="T18" fmla="*/ 24 w 57"/>
                <a:gd name="T19" fmla="*/ 1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57">
                  <a:moveTo>
                    <a:pt x="6" y="39"/>
                  </a:moveTo>
                  <a:cubicBezTo>
                    <a:pt x="12" y="52"/>
                    <a:pt x="27" y="57"/>
                    <a:pt x="39" y="52"/>
                  </a:cubicBezTo>
                  <a:cubicBezTo>
                    <a:pt x="52" y="46"/>
                    <a:pt x="57" y="31"/>
                    <a:pt x="52" y="18"/>
                  </a:cubicBezTo>
                  <a:cubicBezTo>
                    <a:pt x="46" y="6"/>
                    <a:pt x="31" y="0"/>
                    <a:pt x="18" y="6"/>
                  </a:cubicBezTo>
                  <a:cubicBezTo>
                    <a:pt x="5" y="12"/>
                    <a:pt x="0" y="27"/>
                    <a:pt x="6" y="39"/>
                  </a:cubicBezTo>
                  <a:close/>
                  <a:moveTo>
                    <a:pt x="24" y="18"/>
                  </a:moveTo>
                  <a:cubicBezTo>
                    <a:pt x="30" y="16"/>
                    <a:pt x="36" y="18"/>
                    <a:pt x="39" y="24"/>
                  </a:cubicBezTo>
                  <a:cubicBezTo>
                    <a:pt x="42" y="30"/>
                    <a:pt x="39" y="36"/>
                    <a:pt x="33" y="39"/>
                  </a:cubicBezTo>
                  <a:cubicBezTo>
                    <a:pt x="28" y="42"/>
                    <a:pt x="21" y="39"/>
                    <a:pt x="18" y="33"/>
                  </a:cubicBezTo>
                  <a:cubicBezTo>
                    <a:pt x="16" y="28"/>
                    <a:pt x="18" y="21"/>
                    <a:pt x="2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3" name="Freeform 1728"/>
            <p:cNvSpPr/>
            <p:nvPr/>
          </p:nvSpPr>
          <p:spPr bwMode="auto">
            <a:xfrm>
              <a:off x="4290120" y="2723208"/>
              <a:ext cx="107950" cy="93663"/>
            </a:xfrm>
            <a:custGeom>
              <a:avLst/>
              <a:gdLst>
                <a:gd name="T0" fmla="*/ 27 w 29"/>
                <a:gd name="T1" fmla="*/ 0 h 25"/>
                <a:gd name="T2" fmla="*/ 24 w 29"/>
                <a:gd name="T3" fmla="*/ 2 h 25"/>
                <a:gd name="T4" fmla="*/ 1 w 29"/>
                <a:gd name="T5" fmla="*/ 21 h 25"/>
                <a:gd name="T6" fmla="*/ 1 w 29"/>
                <a:gd name="T7" fmla="*/ 23 h 25"/>
                <a:gd name="T8" fmla="*/ 2 w 29"/>
                <a:gd name="T9" fmla="*/ 24 h 25"/>
                <a:gd name="T10" fmla="*/ 2 w 29"/>
                <a:gd name="T11" fmla="*/ 25 h 25"/>
                <a:gd name="T12" fmla="*/ 4 w 29"/>
                <a:gd name="T13" fmla="*/ 24 h 25"/>
                <a:gd name="T14" fmla="*/ 26 w 29"/>
                <a:gd name="T15" fmla="*/ 6 h 25"/>
                <a:gd name="T16" fmla="*/ 28 w 29"/>
                <a:gd name="T17" fmla="*/ 5 h 25"/>
                <a:gd name="T18" fmla="*/ 29 w 29"/>
                <a:gd name="T19" fmla="*/ 3 h 25"/>
                <a:gd name="T20" fmla="*/ 29 w 29"/>
                <a:gd name="T21" fmla="*/ 2 h 25"/>
                <a:gd name="T22" fmla="*/ 29 w 29"/>
                <a:gd name="T23" fmla="*/ 1 h 25"/>
                <a:gd name="T24" fmla="*/ 28 w 29"/>
                <a:gd name="T25" fmla="*/ 0 h 25"/>
                <a:gd name="T26" fmla="*/ 27 w 29"/>
                <a:gd name="T2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25">
                  <a:moveTo>
                    <a:pt x="27" y="0"/>
                  </a:moveTo>
                  <a:cubicBezTo>
                    <a:pt x="27" y="0"/>
                    <a:pt x="24" y="2"/>
                    <a:pt x="24" y="2"/>
                  </a:cubicBezTo>
                  <a:cubicBezTo>
                    <a:pt x="15" y="6"/>
                    <a:pt x="7" y="13"/>
                    <a:pt x="1" y="21"/>
                  </a:cubicBezTo>
                  <a:cubicBezTo>
                    <a:pt x="0" y="22"/>
                    <a:pt x="0" y="22"/>
                    <a:pt x="1" y="23"/>
                  </a:cubicBezTo>
                  <a:cubicBezTo>
                    <a:pt x="1" y="23"/>
                    <a:pt x="1" y="24"/>
                    <a:pt x="2" y="24"/>
                  </a:cubicBezTo>
                  <a:cubicBezTo>
                    <a:pt x="2" y="25"/>
                    <a:pt x="2" y="25"/>
                    <a:pt x="2" y="25"/>
                  </a:cubicBezTo>
                  <a:cubicBezTo>
                    <a:pt x="3" y="25"/>
                    <a:pt x="4" y="25"/>
                    <a:pt x="4" y="24"/>
                  </a:cubicBezTo>
                  <a:cubicBezTo>
                    <a:pt x="10" y="16"/>
                    <a:pt x="17" y="10"/>
                    <a:pt x="26" y="6"/>
                  </a:cubicBezTo>
                  <a:cubicBezTo>
                    <a:pt x="26" y="6"/>
                    <a:pt x="28" y="5"/>
                    <a:pt x="28" y="5"/>
                  </a:cubicBezTo>
                  <a:cubicBezTo>
                    <a:pt x="29" y="5"/>
                    <a:pt x="29" y="4"/>
                    <a:pt x="29" y="3"/>
                  </a:cubicBezTo>
                  <a:cubicBezTo>
                    <a:pt x="29" y="3"/>
                    <a:pt x="29" y="3"/>
                    <a:pt x="29" y="2"/>
                  </a:cubicBezTo>
                  <a:cubicBezTo>
                    <a:pt x="29" y="1"/>
                    <a:pt x="29" y="1"/>
                    <a:pt x="29" y="1"/>
                  </a:cubicBezTo>
                  <a:cubicBezTo>
                    <a:pt x="29" y="1"/>
                    <a:pt x="28" y="1"/>
                    <a:pt x="28" y="0"/>
                  </a:cubicBezTo>
                  <a:cubicBezTo>
                    <a:pt x="27" y="0"/>
                    <a:pt x="27"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7" name="Freeform 1729"/>
            <p:cNvSpPr/>
            <p:nvPr/>
          </p:nvSpPr>
          <p:spPr bwMode="auto">
            <a:xfrm>
              <a:off x="4537770" y="3031183"/>
              <a:ext cx="107950" cy="93663"/>
            </a:xfrm>
            <a:custGeom>
              <a:avLst/>
              <a:gdLst>
                <a:gd name="T0" fmla="*/ 25 w 29"/>
                <a:gd name="T1" fmla="*/ 1 h 25"/>
                <a:gd name="T2" fmla="*/ 4 w 29"/>
                <a:gd name="T3" fmla="*/ 20 h 25"/>
                <a:gd name="T4" fmla="*/ 1 w 29"/>
                <a:gd name="T5" fmla="*/ 21 h 25"/>
                <a:gd name="T6" fmla="*/ 0 w 29"/>
                <a:gd name="T7" fmla="*/ 22 h 25"/>
                <a:gd name="T8" fmla="*/ 0 w 29"/>
                <a:gd name="T9" fmla="*/ 23 h 25"/>
                <a:gd name="T10" fmla="*/ 1 w 29"/>
                <a:gd name="T11" fmla="*/ 24 h 25"/>
                <a:gd name="T12" fmla="*/ 2 w 29"/>
                <a:gd name="T13" fmla="*/ 25 h 25"/>
                <a:gd name="T14" fmla="*/ 3 w 29"/>
                <a:gd name="T15" fmla="*/ 25 h 25"/>
                <a:gd name="T16" fmla="*/ 6 w 29"/>
                <a:gd name="T17" fmla="*/ 24 h 25"/>
                <a:gd name="T18" fmla="*/ 29 w 29"/>
                <a:gd name="T19" fmla="*/ 4 h 25"/>
                <a:gd name="T20" fmla="*/ 29 w 29"/>
                <a:gd name="T21" fmla="*/ 3 h 25"/>
                <a:gd name="T22" fmla="*/ 28 w 29"/>
                <a:gd name="T23" fmla="*/ 1 h 25"/>
                <a:gd name="T24" fmla="*/ 27 w 29"/>
                <a:gd name="T25" fmla="*/ 1 h 25"/>
                <a:gd name="T26" fmla="*/ 25 w 29"/>
                <a:gd name="T27"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25">
                  <a:moveTo>
                    <a:pt x="25" y="1"/>
                  </a:moveTo>
                  <a:cubicBezTo>
                    <a:pt x="19" y="9"/>
                    <a:pt x="12" y="16"/>
                    <a:pt x="4" y="20"/>
                  </a:cubicBezTo>
                  <a:cubicBezTo>
                    <a:pt x="4" y="20"/>
                    <a:pt x="1" y="21"/>
                    <a:pt x="1" y="21"/>
                  </a:cubicBezTo>
                  <a:cubicBezTo>
                    <a:pt x="1" y="21"/>
                    <a:pt x="0" y="22"/>
                    <a:pt x="0" y="22"/>
                  </a:cubicBezTo>
                  <a:cubicBezTo>
                    <a:pt x="0" y="23"/>
                    <a:pt x="0" y="23"/>
                    <a:pt x="0" y="23"/>
                  </a:cubicBezTo>
                  <a:cubicBezTo>
                    <a:pt x="1" y="24"/>
                    <a:pt x="1" y="24"/>
                    <a:pt x="1" y="24"/>
                  </a:cubicBezTo>
                  <a:cubicBezTo>
                    <a:pt x="1" y="24"/>
                    <a:pt x="1" y="25"/>
                    <a:pt x="2" y="25"/>
                  </a:cubicBezTo>
                  <a:cubicBezTo>
                    <a:pt x="2" y="25"/>
                    <a:pt x="2" y="25"/>
                    <a:pt x="3" y="25"/>
                  </a:cubicBezTo>
                  <a:cubicBezTo>
                    <a:pt x="6" y="24"/>
                    <a:pt x="6" y="24"/>
                    <a:pt x="6" y="24"/>
                  </a:cubicBezTo>
                  <a:cubicBezTo>
                    <a:pt x="15" y="20"/>
                    <a:pt x="23" y="13"/>
                    <a:pt x="29" y="4"/>
                  </a:cubicBezTo>
                  <a:cubicBezTo>
                    <a:pt x="29" y="4"/>
                    <a:pt x="29" y="3"/>
                    <a:pt x="29" y="3"/>
                  </a:cubicBezTo>
                  <a:cubicBezTo>
                    <a:pt x="29" y="2"/>
                    <a:pt x="28" y="2"/>
                    <a:pt x="28" y="1"/>
                  </a:cubicBezTo>
                  <a:cubicBezTo>
                    <a:pt x="27" y="1"/>
                    <a:pt x="27" y="1"/>
                    <a:pt x="27" y="1"/>
                  </a:cubicBezTo>
                  <a:cubicBezTo>
                    <a:pt x="27" y="0"/>
                    <a:pt x="25" y="1"/>
                    <a:pt x="2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8" name="Freeform 1730"/>
            <p:cNvSpPr/>
            <p:nvPr/>
          </p:nvSpPr>
          <p:spPr bwMode="auto">
            <a:xfrm>
              <a:off x="4526658" y="3016895"/>
              <a:ext cx="90488" cy="74613"/>
            </a:xfrm>
            <a:custGeom>
              <a:avLst/>
              <a:gdLst>
                <a:gd name="T0" fmla="*/ 20 w 24"/>
                <a:gd name="T1" fmla="*/ 0 h 20"/>
                <a:gd name="T2" fmla="*/ 3 w 24"/>
                <a:gd name="T3" fmla="*/ 15 h 20"/>
                <a:gd name="T4" fmla="*/ 4 w 24"/>
                <a:gd name="T5" fmla="*/ 15 h 20"/>
                <a:gd name="T6" fmla="*/ 1 w 24"/>
                <a:gd name="T7" fmla="*/ 16 h 20"/>
                <a:gd name="T8" fmla="*/ 0 w 24"/>
                <a:gd name="T9" fmla="*/ 17 h 20"/>
                <a:gd name="T10" fmla="*/ 0 w 24"/>
                <a:gd name="T11" fmla="*/ 18 h 20"/>
                <a:gd name="T12" fmla="*/ 0 w 24"/>
                <a:gd name="T13" fmla="*/ 19 h 20"/>
                <a:gd name="T14" fmla="*/ 1 w 24"/>
                <a:gd name="T15" fmla="*/ 20 h 20"/>
                <a:gd name="T16" fmla="*/ 3 w 24"/>
                <a:gd name="T17" fmla="*/ 20 h 20"/>
                <a:gd name="T18" fmla="*/ 5 w 24"/>
                <a:gd name="T19" fmla="*/ 19 h 20"/>
                <a:gd name="T20" fmla="*/ 24 w 24"/>
                <a:gd name="T21" fmla="*/ 3 h 20"/>
                <a:gd name="T22" fmla="*/ 24 w 24"/>
                <a:gd name="T23" fmla="*/ 2 h 20"/>
                <a:gd name="T24" fmla="*/ 24 w 24"/>
                <a:gd name="T25" fmla="*/ 1 h 20"/>
                <a:gd name="T26" fmla="*/ 23 w 24"/>
                <a:gd name="T27" fmla="*/ 0 h 20"/>
                <a:gd name="T28" fmla="*/ 20 w 24"/>
                <a:gd name="T2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20">
                  <a:moveTo>
                    <a:pt x="20" y="0"/>
                  </a:moveTo>
                  <a:cubicBezTo>
                    <a:pt x="16" y="7"/>
                    <a:pt x="10" y="12"/>
                    <a:pt x="3" y="15"/>
                  </a:cubicBezTo>
                  <a:cubicBezTo>
                    <a:pt x="3" y="15"/>
                    <a:pt x="4" y="15"/>
                    <a:pt x="4" y="15"/>
                  </a:cubicBezTo>
                  <a:cubicBezTo>
                    <a:pt x="1" y="16"/>
                    <a:pt x="1" y="16"/>
                    <a:pt x="1" y="16"/>
                  </a:cubicBezTo>
                  <a:cubicBezTo>
                    <a:pt x="1" y="16"/>
                    <a:pt x="0" y="16"/>
                    <a:pt x="0" y="17"/>
                  </a:cubicBezTo>
                  <a:cubicBezTo>
                    <a:pt x="0" y="17"/>
                    <a:pt x="0" y="18"/>
                    <a:pt x="0" y="18"/>
                  </a:cubicBezTo>
                  <a:cubicBezTo>
                    <a:pt x="0" y="19"/>
                    <a:pt x="0" y="19"/>
                    <a:pt x="0" y="19"/>
                  </a:cubicBezTo>
                  <a:cubicBezTo>
                    <a:pt x="1" y="20"/>
                    <a:pt x="1" y="20"/>
                    <a:pt x="1" y="20"/>
                  </a:cubicBezTo>
                  <a:cubicBezTo>
                    <a:pt x="2" y="20"/>
                    <a:pt x="2" y="20"/>
                    <a:pt x="3" y="20"/>
                  </a:cubicBezTo>
                  <a:cubicBezTo>
                    <a:pt x="5" y="19"/>
                    <a:pt x="5" y="19"/>
                    <a:pt x="5" y="19"/>
                  </a:cubicBezTo>
                  <a:cubicBezTo>
                    <a:pt x="12" y="16"/>
                    <a:pt x="19" y="10"/>
                    <a:pt x="24" y="3"/>
                  </a:cubicBezTo>
                  <a:cubicBezTo>
                    <a:pt x="24" y="3"/>
                    <a:pt x="24" y="2"/>
                    <a:pt x="24" y="2"/>
                  </a:cubicBezTo>
                  <a:cubicBezTo>
                    <a:pt x="24" y="1"/>
                    <a:pt x="24" y="1"/>
                    <a:pt x="24" y="1"/>
                  </a:cubicBezTo>
                  <a:cubicBezTo>
                    <a:pt x="23" y="0"/>
                    <a:pt x="23" y="0"/>
                    <a:pt x="23" y="0"/>
                  </a:cubicBezTo>
                  <a:cubicBezTo>
                    <a:pt x="22" y="0"/>
                    <a:pt x="21" y="0"/>
                    <a:pt x="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9" name="Freeform 1731"/>
            <p:cNvSpPr/>
            <p:nvPr/>
          </p:nvSpPr>
          <p:spPr bwMode="auto">
            <a:xfrm>
              <a:off x="4320283" y="2756545"/>
              <a:ext cx="90488" cy="79375"/>
            </a:xfrm>
            <a:custGeom>
              <a:avLst/>
              <a:gdLst>
                <a:gd name="T0" fmla="*/ 22 w 24"/>
                <a:gd name="T1" fmla="*/ 0 h 21"/>
                <a:gd name="T2" fmla="*/ 20 w 24"/>
                <a:gd name="T3" fmla="*/ 1 h 21"/>
                <a:gd name="T4" fmla="*/ 19 w 24"/>
                <a:gd name="T5" fmla="*/ 1 h 21"/>
                <a:gd name="T6" fmla="*/ 19 w 24"/>
                <a:gd name="T7" fmla="*/ 1 h 21"/>
                <a:gd name="T8" fmla="*/ 0 w 24"/>
                <a:gd name="T9" fmla="*/ 17 h 21"/>
                <a:gd name="T10" fmla="*/ 0 w 24"/>
                <a:gd name="T11" fmla="*/ 19 h 21"/>
                <a:gd name="T12" fmla="*/ 1 w 24"/>
                <a:gd name="T13" fmla="*/ 20 h 21"/>
                <a:gd name="T14" fmla="*/ 2 w 24"/>
                <a:gd name="T15" fmla="*/ 20 h 21"/>
                <a:gd name="T16" fmla="*/ 4 w 24"/>
                <a:gd name="T17" fmla="*/ 20 h 21"/>
                <a:gd name="T18" fmla="*/ 21 w 24"/>
                <a:gd name="T19" fmla="*/ 5 h 21"/>
                <a:gd name="T20" fmla="*/ 23 w 24"/>
                <a:gd name="T21" fmla="*/ 5 h 21"/>
                <a:gd name="T22" fmla="*/ 24 w 24"/>
                <a:gd name="T23" fmla="*/ 3 h 21"/>
                <a:gd name="T24" fmla="*/ 24 w 24"/>
                <a:gd name="T25" fmla="*/ 2 h 21"/>
                <a:gd name="T26" fmla="*/ 24 w 24"/>
                <a:gd name="T27" fmla="*/ 1 h 21"/>
                <a:gd name="T28" fmla="*/ 23 w 24"/>
                <a:gd name="T29" fmla="*/ 0 h 21"/>
                <a:gd name="T30" fmla="*/ 22 w 24"/>
                <a:gd name="T3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 h="21">
                  <a:moveTo>
                    <a:pt x="22" y="0"/>
                  </a:moveTo>
                  <a:cubicBezTo>
                    <a:pt x="20" y="1"/>
                    <a:pt x="20" y="1"/>
                    <a:pt x="20" y="1"/>
                  </a:cubicBezTo>
                  <a:cubicBezTo>
                    <a:pt x="19" y="1"/>
                    <a:pt x="19" y="1"/>
                    <a:pt x="19" y="1"/>
                  </a:cubicBezTo>
                  <a:cubicBezTo>
                    <a:pt x="19" y="1"/>
                    <a:pt x="19" y="1"/>
                    <a:pt x="19" y="1"/>
                  </a:cubicBezTo>
                  <a:cubicBezTo>
                    <a:pt x="12" y="5"/>
                    <a:pt x="5" y="10"/>
                    <a:pt x="0" y="17"/>
                  </a:cubicBezTo>
                  <a:cubicBezTo>
                    <a:pt x="0" y="18"/>
                    <a:pt x="0" y="18"/>
                    <a:pt x="0" y="19"/>
                  </a:cubicBezTo>
                  <a:cubicBezTo>
                    <a:pt x="0" y="19"/>
                    <a:pt x="1" y="20"/>
                    <a:pt x="1" y="20"/>
                  </a:cubicBezTo>
                  <a:cubicBezTo>
                    <a:pt x="2" y="20"/>
                    <a:pt x="2" y="20"/>
                    <a:pt x="2" y="20"/>
                  </a:cubicBezTo>
                  <a:cubicBezTo>
                    <a:pt x="2" y="21"/>
                    <a:pt x="4" y="21"/>
                    <a:pt x="4" y="20"/>
                  </a:cubicBezTo>
                  <a:cubicBezTo>
                    <a:pt x="9" y="14"/>
                    <a:pt x="15" y="8"/>
                    <a:pt x="21" y="5"/>
                  </a:cubicBezTo>
                  <a:cubicBezTo>
                    <a:pt x="21" y="5"/>
                    <a:pt x="23" y="5"/>
                    <a:pt x="23" y="5"/>
                  </a:cubicBezTo>
                  <a:cubicBezTo>
                    <a:pt x="24" y="4"/>
                    <a:pt x="24" y="3"/>
                    <a:pt x="24" y="3"/>
                  </a:cubicBezTo>
                  <a:cubicBezTo>
                    <a:pt x="24" y="2"/>
                    <a:pt x="24" y="2"/>
                    <a:pt x="24" y="2"/>
                  </a:cubicBezTo>
                  <a:cubicBezTo>
                    <a:pt x="24" y="1"/>
                    <a:pt x="24" y="1"/>
                    <a:pt x="24" y="1"/>
                  </a:cubicBezTo>
                  <a:cubicBezTo>
                    <a:pt x="24" y="1"/>
                    <a:pt x="23" y="0"/>
                    <a:pt x="23" y="0"/>
                  </a:cubicBezTo>
                  <a:cubicBezTo>
                    <a:pt x="23" y="0"/>
                    <a:pt x="22" y="0"/>
                    <a:pt x="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20" name="Freeform 1732"/>
            <p:cNvSpPr/>
            <p:nvPr/>
          </p:nvSpPr>
          <p:spPr bwMode="auto">
            <a:xfrm>
              <a:off x="4515545" y="2997845"/>
              <a:ext cx="74613" cy="63500"/>
            </a:xfrm>
            <a:custGeom>
              <a:avLst/>
              <a:gdLst>
                <a:gd name="T0" fmla="*/ 15 w 20"/>
                <a:gd name="T1" fmla="*/ 0 h 17"/>
                <a:gd name="T2" fmla="*/ 2 w 20"/>
                <a:gd name="T3" fmla="*/ 12 h 17"/>
                <a:gd name="T4" fmla="*/ 1 w 20"/>
                <a:gd name="T5" fmla="*/ 12 h 17"/>
                <a:gd name="T6" fmla="*/ 0 w 20"/>
                <a:gd name="T7" fmla="*/ 14 h 17"/>
                <a:gd name="T8" fmla="*/ 0 w 20"/>
                <a:gd name="T9" fmla="*/ 15 h 17"/>
                <a:gd name="T10" fmla="*/ 1 w 20"/>
                <a:gd name="T11" fmla="*/ 16 h 17"/>
                <a:gd name="T12" fmla="*/ 3 w 20"/>
                <a:gd name="T13" fmla="*/ 17 h 17"/>
                <a:gd name="T14" fmla="*/ 4 w 20"/>
                <a:gd name="T15" fmla="*/ 16 h 17"/>
                <a:gd name="T16" fmla="*/ 19 w 20"/>
                <a:gd name="T17" fmla="*/ 3 h 17"/>
                <a:gd name="T18" fmla="*/ 19 w 20"/>
                <a:gd name="T19" fmla="*/ 2 h 17"/>
                <a:gd name="T20" fmla="*/ 19 w 20"/>
                <a:gd name="T21" fmla="*/ 1 h 17"/>
                <a:gd name="T22" fmla="*/ 18 w 20"/>
                <a:gd name="T23" fmla="*/ 0 h 17"/>
                <a:gd name="T24" fmla="*/ 15 w 20"/>
                <a:gd name="T2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17">
                  <a:moveTo>
                    <a:pt x="15" y="0"/>
                  </a:moveTo>
                  <a:cubicBezTo>
                    <a:pt x="12" y="5"/>
                    <a:pt x="7" y="9"/>
                    <a:pt x="2" y="12"/>
                  </a:cubicBezTo>
                  <a:cubicBezTo>
                    <a:pt x="1" y="12"/>
                    <a:pt x="1" y="12"/>
                    <a:pt x="1" y="12"/>
                  </a:cubicBezTo>
                  <a:cubicBezTo>
                    <a:pt x="0" y="13"/>
                    <a:pt x="0" y="13"/>
                    <a:pt x="0" y="14"/>
                  </a:cubicBezTo>
                  <a:cubicBezTo>
                    <a:pt x="0" y="15"/>
                    <a:pt x="0" y="15"/>
                    <a:pt x="0" y="15"/>
                  </a:cubicBezTo>
                  <a:cubicBezTo>
                    <a:pt x="0" y="16"/>
                    <a:pt x="1" y="16"/>
                    <a:pt x="1" y="16"/>
                  </a:cubicBezTo>
                  <a:cubicBezTo>
                    <a:pt x="2" y="17"/>
                    <a:pt x="2" y="17"/>
                    <a:pt x="3" y="17"/>
                  </a:cubicBezTo>
                  <a:cubicBezTo>
                    <a:pt x="4" y="16"/>
                    <a:pt x="4" y="16"/>
                    <a:pt x="4" y="16"/>
                  </a:cubicBezTo>
                  <a:cubicBezTo>
                    <a:pt x="10" y="13"/>
                    <a:pt x="15" y="9"/>
                    <a:pt x="19" y="3"/>
                  </a:cubicBezTo>
                  <a:cubicBezTo>
                    <a:pt x="19" y="3"/>
                    <a:pt x="20" y="2"/>
                    <a:pt x="19" y="2"/>
                  </a:cubicBezTo>
                  <a:cubicBezTo>
                    <a:pt x="19" y="1"/>
                    <a:pt x="19" y="1"/>
                    <a:pt x="19" y="1"/>
                  </a:cubicBezTo>
                  <a:cubicBezTo>
                    <a:pt x="18" y="0"/>
                    <a:pt x="18" y="0"/>
                    <a:pt x="18" y="0"/>
                  </a:cubicBezTo>
                  <a:cubicBezTo>
                    <a:pt x="17" y="0"/>
                    <a:pt x="16" y="0"/>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21" name="Freeform 1733"/>
            <p:cNvSpPr/>
            <p:nvPr/>
          </p:nvSpPr>
          <p:spPr bwMode="auto">
            <a:xfrm>
              <a:off x="4350445" y="2791470"/>
              <a:ext cx="71438" cy="63500"/>
            </a:xfrm>
            <a:custGeom>
              <a:avLst/>
              <a:gdLst>
                <a:gd name="T0" fmla="*/ 17 w 19"/>
                <a:gd name="T1" fmla="*/ 0 h 17"/>
                <a:gd name="T2" fmla="*/ 15 w 19"/>
                <a:gd name="T3" fmla="*/ 1 h 17"/>
                <a:gd name="T4" fmla="*/ 0 w 19"/>
                <a:gd name="T5" fmla="*/ 13 h 17"/>
                <a:gd name="T6" fmla="*/ 0 w 19"/>
                <a:gd name="T7" fmla="*/ 15 h 17"/>
                <a:gd name="T8" fmla="*/ 1 w 19"/>
                <a:gd name="T9" fmla="*/ 16 h 17"/>
                <a:gd name="T10" fmla="*/ 2 w 19"/>
                <a:gd name="T11" fmla="*/ 16 h 17"/>
                <a:gd name="T12" fmla="*/ 4 w 19"/>
                <a:gd name="T13" fmla="*/ 16 h 17"/>
                <a:gd name="T14" fmla="*/ 17 w 19"/>
                <a:gd name="T15" fmla="*/ 5 h 17"/>
                <a:gd name="T16" fmla="*/ 19 w 19"/>
                <a:gd name="T17" fmla="*/ 4 h 17"/>
                <a:gd name="T18" fmla="*/ 19 w 19"/>
                <a:gd name="T19" fmla="*/ 2 h 17"/>
                <a:gd name="T20" fmla="*/ 19 w 19"/>
                <a:gd name="T21" fmla="*/ 2 h 17"/>
                <a:gd name="T22" fmla="*/ 19 w 19"/>
                <a:gd name="T23" fmla="*/ 1 h 17"/>
                <a:gd name="T24" fmla="*/ 18 w 19"/>
                <a:gd name="T25" fmla="*/ 0 h 17"/>
                <a:gd name="T26" fmla="*/ 17 w 19"/>
                <a:gd name="T2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7">
                  <a:moveTo>
                    <a:pt x="17" y="0"/>
                  </a:moveTo>
                  <a:cubicBezTo>
                    <a:pt x="17" y="0"/>
                    <a:pt x="15" y="0"/>
                    <a:pt x="15" y="1"/>
                  </a:cubicBezTo>
                  <a:cubicBezTo>
                    <a:pt x="10" y="3"/>
                    <a:pt x="4" y="8"/>
                    <a:pt x="0" y="13"/>
                  </a:cubicBezTo>
                  <a:cubicBezTo>
                    <a:pt x="0" y="14"/>
                    <a:pt x="0" y="14"/>
                    <a:pt x="0" y="15"/>
                  </a:cubicBezTo>
                  <a:cubicBezTo>
                    <a:pt x="0" y="15"/>
                    <a:pt x="0" y="16"/>
                    <a:pt x="1" y="16"/>
                  </a:cubicBezTo>
                  <a:cubicBezTo>
                    <a:pt x="2" y="16"/>
                    <a:pt x="2" y="16"/>
                    <a:pt x="2" y="16"/>
                  </a:cubicBezTo>
                  <a:cubicBezTo>
                    <a:pt x="2" y="17"/>
                    <a:pt x="4" y="17"/>
                    <a:pt x="4" y="16"/>
                  </a:cubicBezTo>
                  <a:cubicBezTo>
                    <a:pt x="8" y="11"/>
                    <a:pt x="12" y="7"/>
                    <a:pt x="17" y="5"/>
                  </a:cubicBezTo>
                  <a:cubicBezTo>
                    <a:pt x="17" y="5"/>
                    <a:pt x="19" y="4"/>
                    <a:pt x="19" y="4"/>
                  </a:cubicBezTo>
                  <a:cubicBezTo>
                    <a:pt x="19" y="4"/>
                    <a:pt x="19" y="3"/>
                    <a:pt x="19" y="2"/>
                  </a:cubicBezTo>
                  <a:cubicBezTo>
                    <a:pt x="19" y="2"/>
                    <a:pt x="19" y="2"/>
                    <a:pt x="19" y="2"/>
                  </a:cubicBezTo>
                  <a:cubicBezTo>
                    <a:pt x="19" y="1"/>
                    <a:pt x="19" y="1"/>
                    <a:pt x="19" y="1"/>
                  </a:cubicBezTo>
                  <a:cubicBezTo>
                    <a:pt x="19" y="0"/>
                    <a:pt x="19" y="0"/>
                    <a:pt x="18" y="0"/>
                  </a:cubicBezTo>
                  <a:cubicBezTo>
                    <a:pt x="18" y="0"/>
                    <a:pt x="17"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cxnSp>
        <p:nvCxnSpPr>
          <p:cNvPr id="22" name="直接连接符 21"/>
          <p:cNvCxnSpPr/>
          <p:nvPr/>
        </p:nvCxnSpPr>
        <p:spPr>
          <a:xfrm>
            <a:off x="6568478" y="2595233"/>
            <a:ext cx="4680000" cy="0"/>
          </a:xfrm>
          <a:prstGeom prst="line">
            <a:avLst/>
          </a:prstGeom>
          <a:noFill/>
          <a:ln w="12700">
            <a:solidFill>
              <a:srgbClr val="093B5C"/>
            </a:solidFill>
          </a:ln>
        </p:spPr>
        <p:style>
          <a:lnRef idx="2">
            <a:schemeClr val="accent1">
              <a:shade val="50000"/>
            </a:schemeClr>
          </a:lnRef>
          <a:fillRef idx="1">
            <a:schemeClr val="accent1"/>
          </a:fillRef>
          <a:effectRef idx="0">
            <a:schemeClr val="accent1"/>
          </a:effectRef>
          <a:fontRef idx="minor">
            <a:schemeClr val="lt1"/>
          </a:fontRef>
        </p:style>
      </p:cxnSp>
      <p:cxnSp>
        <p:nvCxnSpPr>
          <p:cNvPr id="23" name="直接连接符 22"/>
          <p:cNvCxnSpPr/>
          <p:nvPr/>
        </p:nvCxnSpPr>
        <p:spPr>
          <a:xfrm>
            <a:off x="6568478" y="4280937"/>
            <a:ext cx="4680000" cy="0"/>
          </a:xfrm>
          <a:prstGeom prst="line">
            <a:avLst/>
          </a:prstGeom>
          <a:noFill/>
          <a:ln w="12700">
            <a:solidFill>
              <a:srgbClr val="093B5C"/>
            </a:solidFill>
          </a:ln>
        </p:spPr>
        <p:style>
          <a:lnRef idx="2">
            <a:schemeClr val="accent1">
              <a:shade val="50000"/>
            </a:schemeClr>
          </a:lnRef>
          <a:fillRef idx="1">
            <a:schemeClr val="accent1"/>
          </a:fillRef>
          <a:effectRef idx="0">
            <a:schemeClr val="accent1"/>
          </a:effectRef>
          <a:fontRef idx="minor">
            <a:schemeClr val="lt1"/>
          </a:fontRef>
        </p:style>
      </p:cxnSp>
      <p:sp>
        <p:nvSpPr>
          <p:cNvPr id="24" name="矩形 23"/>
          <p:cNvSpPr/>
          <p:nvPr/>
        </p:nvSpPr>
        <p:spPr>
          <a:xfrm>
            <a:off x="7343016" y="1251566"/>
            <a:ext cx="1696068" cy="483235"/>
          </a:xfrm>
          <a:prstGeom prst="rect">
            <a:avLst/>
          </a:prstGeom>
        </p:spPr>
        <p:txBody>
          <a:bodyPr wrap="square">
            <a:spAutoFit/>
          </a:bodyPr>
          <a:lstStyle/>
          <a:p>
            <a:r>
              <a:rPr lang="zh-CN" altLang="en-US" sz="2400" b="1" dirty="0" smtClean="0">
                <a:solidFill>
                  <a:srgbClr val="100964"/>
                </a:solidFill>
                <a:latin typeface="微软雅黑" panose="020B0503020204020204" charset="-122"/>
                <a:ea typeface="微软雅黑" panose="020B0503020204020204" charset="-122"/>
              </a:rPr>
              <a:t>添加标题</a:t>
            </a:r>
          </a:p>
        </p:txBody>
      </p:sp>
      <p:sp>
        <p:nvSpPr>
          <p:cNvPr id="25" name="矩形 24"/>
          <p:cNvSpPr/>
          <p:nvPr/>
        </p:nvSpPr>
        <p:spPr>
          <a:xfrm>
            <a:off x="7343016" y="1662363"/>
            <a:ext cx="3955338" cy="74612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sp>
        <p:nvSpPr>
          <p:cNvPr id="26" name="矩形 25"/>
          <p:cNvSpPr/>
          <p:nvPr/>
        </p:nvSpPr>
        <p:spPr>
          <a:xfrm>
            <a:off x="7343016" y="2873193"/>
            <a:ext cx="1696068" cy="483235"/>
          </a:xfrm>
          <a:prstGeom prst="rect">
            <a:avLst/>
          </a:prstGeom>
        </p:spPr>
        <p:txBody>
          <a:bodyPr wrap="square">
            <a:spAutoFit/>
          </a:bodyPr>
          <a:lstStyle/>
          <a:p>
            <a:r>
              <a:rPr lang="zh-CN" altLang="en-US" sz="2400" b="1" dirty="0">
                <a:solidFill>
                  <a:srgbClr val="100964"/>
                </a:solidFill>
                <a:latin typeface="微软雅黑" panose="020B0503020204020204" charset="-122"/>
                <a:ea typeface="微软雅黑" panose="020B0503020204020204" charset="-122"/>
              </a:rPr>
              <a:t>添加标题</a:t>
            </a:r>
          </a:p>
        </p:txBody>
      </p:sp>
      <p:sp>
        <p:nvSpPr>
          <p:cNvPr id="27" name="矩形 26"/>
          <p:cNvSpPr/>
          <p:nvPr/>
        </p:nvSpPr>
        <p:spPr>
          <a:xfrm>
            <a:off x="7343016" y="3283990"/>
            <a:ext cx="3955338" cy="74612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sp>
        <p:nvSpPr>
          <p:cNvPr id="28" name="矩形 27"/>
          <p:cNvSpPr/>
          <p:nvPr/>
        </p:nvSpPr>
        <p:spPr>
          <a:xfrm>
            <a:off x="7343016" y="4488705"/>
            <a:ext cx="1696068" cy="483235"/>
          </a:xfrm>
          <a:prstGeom prst="rect">
            <a:avLst/>
          </a:prstGeom>
        </p:spPr>
        <p:txBody>
          <a:bodyPr wrap="square">
            <a:spAutoFit/>
          </a:bodyPr>
          <a:lstStyle/>
          <a:p>
            <a:r>
              <a:rPr lang="zh-CN" altLang="en-US" sz="2400" b="1" dirty="0">
                <a:solidFill>
                  <a:srgbClr val="100964"/>
                </a:solidFill>
                <a:latin typeface="微软雅黑" panose="020B0503020204020204" charset="-122"/>
                <a:ea typeface="微软雅黑" panose="020B0503020204020204" charset="-122"/>
              </a:rPr>
              <a:t>添加标题</a:t>
            </a:r>
          </a:p>
        </p:txBody>
      </p:sp>
      <p:sp>
        <p:nvSpPr>
          <p:cNvPr id="29" name="矩形 28"/>
          <p:cNvSpPr/>
          <p:nvPr/>
        </p:nvSpPr>
        <p:spPr>
          <a:xfrm>
            <a:off x="7343016" y="4899502"/>
            <a:ext cx="3955338" cy="74612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grpSp>
        <p:nvGrpSpPr>
          <p:cNvPr id="30" name="组合 29"/>
          <p:cNvGrpSpPr/>
          <p:nvPr/>
        </p:nvGrpSpPr>
        <p:grpSpPr>
          <a:xfrm>
            <a:off x="1001838" y="1691677"/>
            <a:ext cx="4797115" cy="3796061"/>
            <a:chOff x="1001238" y="1946385"/>
            <a:chExt cx="4797115" cy="3796061"/>
          </a:xfrm>
          <a:effectLst>
            <a:outerShdw blurRad="381000" dist="254000" dir="2700000" algn="tl" rotWithShape="0">
              <a:prstClr val="black">
                <a:alpha val="60000"/>
              </a:prstClr>
            </a:outerShdw>
          </a:effectLst>
        </p:grpSpPr>
        <p:grpSp>
          <p:nvGrpSpPr>
            <p:cNvPr id="31" name="组合 30"/>
            <p:cNvGrpSpPr/>
            <p:nvPr/>
          </p:nvGrpSpPr>
          <p:grpSpPr>
            <a:xfrm>
              <a:off x="1001238" y="1946385"/>
              <a:ext cx="4797115" cy="3796061"/>
              <a:chOff x="1001238" y="1946385"/>
              <a:chExt cx="4797115" cy="3796061"/>
            </a:xfrm>
          </p:grpSpPr>
          <p:sp>
            <p:nvSpPr>
              <p:cNvPr id="33" name="圆角矩形 1"/>
              <p:cNvSpPr>
                <a:spLocks noChangeArrowheads="1"/>
              </p:cNvSpPr>
              <p:nvPr/>
            </p:nvSpPr>
            <p:spPr bwMode="auto">
              <a:xfrm>
                <a:off x="1001238" y="1946385"/>
                <a:ext cx="4797115" cy="3144842"/>
              </a:xfrm>
              <a:custGeom>
                <a:avLst/>
                <a:gdLst>
                  <a:gd name="T0" fmla="*/ 52016 w 5436000"/>
                  <a:gd name="T1" fmla="*/ 49697 h 3564000"/>
                  <a:gd name="T2" fmla="*/ 52016 w 5436000"/>
                  <a:gd name="T3" fmla="*/ 633875 h 3564000"/>
                  <a:gd name="T4" fmla="*/ 1156351 w 5436000"/>
                  <a:gd name="T5" fmla="*/ 633875 h 3564000"/>
                  <a:gd name="T6" fmla="*/ 1156351 w 5436000"/>
                  <a:gd name="T7" fmla="*/ 49697 h 3564000"/>
                  <a:gd name="T8" fmla="*/ 52016 w 5436000"/>
                  <a:gd name="T9" fmla="*/ 49697 h 3564000"/>
                  <a:gd name="T10" fmla="*/ 43114 w 5436000"/>
                  <a:gd name="T11" fmla="*/ 0 h 3564000"/>
                  <a:gd name="T12" fmla="*/ 1165254 w 5436000"/>
                  <a:gd name="T13" fmla="*/ 0 h 3564000"/>
                  <a:gd name="T14" fmla="*/ 1208368 w 5436000"/>
                  <a:gd name="T15" fmla="*/ 43114 h 3564000"/>
                  <a:gd name="T16" fmla="*/ 1208368 w 5436000"/>
                  <a:gd name="T17" fmla="*/ 749128 h 3564000"/>
                  <a:gd name="T18" fmla="*/ 1165254 w 5436000"/>
                  <a:gd name="T19" fmla="*/ 792241 h 3564000"/>
                  <a:gd name="T20" fmla="*/ 43114 w 5436000"/>
                  <a:gd name="T21" fmla="*/ 792241 h 3564000"/>
                  <a:gd name="T22" fmla="*/ 0 w 5436000"/>
                  <a:gd name="T23" fmla="*/ 749128 h 3564000"/>
                  <a:gd name="T24" fmla="*/ 0 w 5436000"/>
                  <a:gd name="T25" fmla="*/ 43114 h 3564000"/>
                  <a:gd name="T26" fmla="*/ 43114 w 5436000"/>
                  <a:gd name="T27" fmla="*/ 0 h 35640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436000"/>
                  <a:gd name="T43" fmla="*/ 0 h 3564000"/>
                  <a:gd name="T44" fmla="*/ 5436000 w 5436000"/>
                  <a:gd name="T45" fmla="*/ 3564000 h 35640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436000" h="3564000">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370047"/>
                    </a:lnTo>
                    <a:cubicBezTo>
                      <a:pt x="5436000" y="3477164"/>
                      <a:pt x="5349164" y="3564000"/>
                      <a:pt x="5242047" y="3564000"/>
                    </a:cubicBezTo>
                    <a:lnTo>
                      <a:pt x="193953" y="3564000"/>
                    </a:lnTo>
                    <a:cubicBezTo>
                      <a:pt x="86836" y="3564000"/>
                      <a:pt x="0" y="3477164"/>
                      <a:pt x="0" y="3370047"/>
                    </a:cubicBezTo>
                    <a:lnTo>
                      <a:pt x="0" y="193953"/>
                    </a:lnTo>
                    <a:cubicBezTo>
                      <a:pt x="0" y="86836"/>
                      <a:pt x="86836" y="0"/>
                      <a:pt x="193953" y="0"/>
                    </a:cubicBezTo>
                    <a:close/>
                  </a:path>
                </a:pathLst>
              </a:custGeom>
              <a:solidFill>
                <a:schemeClr val="bg1">
                  <a:lumMod val="85000"/>
                </a:schemeClr>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4" name="圆角矩形 12"/>
              <p:cNvSpPr>
                <a:spLocks noChangeArrowheads="1"/>
              </p:cNvSpPr>
              <p:nvPr/>
            </p:nvSpPr>
            <p:spPr bwMode="auto">
              <a:xfrm>
                <a:off x="1001238" y="1946385"/>
                <a:ext cx="4797115" cy="2713472"/>
              </a:xfrm>
              <a:custGeom>
                <a:avLst/>
                <a:gdLst>
                  <a:gd name="T0" fmla="*/ 52016 w 5436000"/>
                  <a:gd name="T1" fmla="*/ 49697 h 3075136"/>
                  <a:gd name="T2" fmla="*/ 52016 w 5436000"/>
                  <a:gd name="T3" fmla="*/ 633874 h 3075136"/>
                  <a:gd name="T4" fmla="*/ 1156351 w 5436000"/>
                  <a:gd name="T5" fmla="*/ 633874 h 3075136"/>
                  <a:gd name="T6" fmla="*/ 1156351 w 5436000"/>
                  <a:gd name="T7" fmla="*/ 49697 h 3075136"/>
                  <a:gd name="T8" fmla="*/ 52016 w 5436000"/>
                  <a:gd name="T9" fmla="*/ 49697 h 3075136"/>
                  <a:gd name="T10" fmla="*/ 43114 w 5436000"/>
                  <a:gd name="T11" fmla="*/ 0 h 3075136"/>
                  <a:gd name="T12" fmla="*/ 1165254 w 5436000"/>
                  <a:gd name="T13" fmla="*/ 0 h 3075136"/>
                  <a:gd name="T14" fmla="*/ 1208368 w 5436000"/>
                  <a:gd name="T15" fmla="*/ 43114 h 3075136"/>
                  <a:gd name="T16" fmla="*/ 1208368 w 5436000"/>
                  <a:gd name="T17" fmla="*/ 683571 h 3075136"/>
                  <a:gd name="T18" fmla="*/ 0 w 5436000"/>
                  <a:gd name="T19" fmla="*/ 683571 h 3075136"/>
                  <a:gd name="T20" fmla="*/ 0 w 5436000"/>
                  <a:gd name="T21" fmla="*/ 43114 h 3075136"/>
                  <a:gd name="T22" fmla="*/ 43114 w 5436000"/>
                  <a:gd name="T23" fmla="*/ 0 h 3075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36000"/>
                  <a:gd name="T37" fmla="*/ 0 h 3075136"/>
                  <a:gd name="T38" fmla="*/ 5436000 w 5436000"/>
                  <a:gd name="T39" fmla="*/ 3075136 h 30751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36000" h="3075136">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075136"/>
                    </a:lnTo>
                    <a:lnTo>
                      <a:pt x="0" y="3075136"/>
                    </a:lnTo>
                    <a:lnTo>
                      <a:pt x="0" y="193953"/>
                    </a:lnTo>
                    <a:cubicBezTo>
                      <a:pt x="0" y="86836"/>
                      <a:pt x="86836" y="0"/>
                      <a:pt x="193953" y="0"/>
                    </a:cubicBezTo>
                    <a:close/>
                  </a:path>
                </a:pathLst>
              </a:custGeom>
              <a:solidFill>
                <a:srgbClr val="29292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5" name="矩形 14"/>
              <p:cNvSpPr>
                <a:spLocks noChangeArrowheads="1"/>
              </p:cNvSpPr>
              <p:nvPr/>
            </p:nvSpPr>
            <p:spPr bwMode="auto">
              <a:xfrm>
                <a:off x="1207736" y="2143660"/>
                <a:ext cx="4384118" cy="2318924"/>
              </a:xfrm>
              <a:custGeom>
                <a:avLst/>
                <a:gdLst>
                  <a:gd name="T0" fmla="*/ 4002 w 4968000"/>
                  <a:gd name="T1" fmla="*/ 4002 h 2628000"/>
                  <a:gd name="T2" fmla="*/ 4002 w 4968000"/>
                  <a:gd name="T3" fmla="*/ 580176 h 2628000"/>
                  <a:gd name="T4" fmla="*/ 1100334 w 4968000"/>
                  <a:gd name="T5" fmla="*/ 580176 h 2628000"/>
                  <a:gd name="T6" fmla="*/ 1100334 w 4968000"/>
                  <a:gd name="T7" fmla="*/ 4002 h 2628000"/>
                  <a:gd name="T8" fmla="*/ 4002 w 4968000"/>
                  <a:gd name="T9" fmla="*/ 4002 h 2628000"/>
                  <a:gd name="T10" fmla="*/ 0 w 4968000"/>
                  <a:gd name="T11" fmla="*/ 0 h 2628000"/>
                  <a:gd name="T12" fmla="*/ 1104336 w 4968000"/>
                  <a:gd name="T13" fmla="*/ 0 h 2628000"/>
                  <a:gd name="T14" fmla="*/ 1104336 w 4968000"/>
                  <a:gd name="T15" fmla="*/ 584177 h 2628000"/>
                  <a:gd name="T16" fmla="*/ 0 w 4968000"/>
                  <a:gd name="T17" fmla="*/ 584177 h 2628000"/>
                  <a:gd name="T18" fmla="*/ 0 w 4968000"/>
                  <a:gd name="T19" fmla="*/ 0 h 26280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68000"/>
                  <a:gd name="T31" fmla="*/ 0 h 2628000"/>
                  <a:gd name="T32" fmla="*/ 4968000 w 4968000"/>
                  <a:gd name="T33" fmla="*/ 2628000 h 26280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68000" h="2628000">
                    <a:moveTo>
                      <a:pt x="18000" y="18000"/>
                    </a:moveTo>
                    <a:lnTo>
                      <a:pt x="18000" y="2610000"/>
                    </a:lnTo>
                    <a:lnTo>
                      <a:pt x="4950000" y="2610000"/>
                    </a:lnTo>
                    <a:lnTo>
                      <a:pt x="4950000" y="18000"/>
                    </a:lnTo>
                    <a:lnTo>
                      <a:pt x="18000" y="18000"/>
                    </a:lnTo>
                    <a:close/>
                    <a:moveTo>
                      <a:pt x="0" y="0"/>
                    </a:moveTo>
                    <a:lnTo>
                      <a:pt x="4968000" y="0"/>
                    </a:lnTo>
                    <a:lnTo>
                      <a:pt x="4968000" y="2628000"/>
                    </a:lnTo>
                    <a:lnTo>
                      <a:pt x="0" y="262800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6" name="矩形 39"/>
              <p:cNvSpPr>
                <a:spLocks noChangeArrowheads="1"/>
              </p:cNvSpPr>
              <p:nvPr/>
            </p:nvSpPr>
            <p:spPr bwMode="auto">
              <a:xfrm>
                <a:off x="2827891" y="5091227"/>
                <a:ext cx="1143810" cy="127078"/>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0" cap="none" spc="0" normalizeH="0" baseline="0" noProof="0" smtClean="0">
                  <a:ln>
                    <a:noFill/>
                  </a:ln>
                  <a:solidFill>
                    <a:srgbClr val="FFFFFF"/>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37" name="矩形 40"/>
              <p:cNvSpPr>
                <a:spLocks noChangeArrowheads="1"/>
              </p:cNvSpPr>
              <p:nvPr/>
            </p:nvSpPr>
            <p:spPr bwMode="auto">
              <a:xfrm>
                <a:off x="2827891" y="5218305"/>
                <a:ext cx="1143810" cy="349427"/>
              </a:xfrm>
              <a:prstGeom prst="rect">
                <a:avLst/>
              </a:prstGeom>
              <a:solidFill>
                <a:srgbClr val="CFCFC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0" cap="none" spc="0" normalizeH="0" baseline="0" noProof="0" smtClean="0">
                  <a:ln>
                    <a:noFill/>
                  </a:ln>
                  <a:solidFill>
                    <a:srgbClr val="FFFFFF"/>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38" name="圆角矩形 41"/>
              <p:cNvSpPr>
                <a:spLocks noChangeArrowheads="1"/>
              </p:cNvSpPr>
              <p:nvPr/>
            </p:nvSpPr>
            <p:spPr bwMode="auto">
              <a:xfrm>
                <a:off x="2446620" y="5567732"/>
                <a:ext cx="1906351" cy="174714"/>
              </a:xfrm>
              <a:prstGeom prst="roundRect">
                <a:avLst>
                  <a:gd name="adj" fmla="val 16667"/>
                </a:avLst>
              </a:prstGeom>
              <a:solidFill>
                <a:schemeClr val="bg1">
                  <a:lumMod val="85000"/>
                </a:schemeClr>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0" cap="none" spc="0" normalizeH="0" baseline="0" noProof="0" smtClean="0">
                  <a:ln>
                    <a:noFill/>
                  </a:ln>
                  <a:solidFill>
                    <a:srgbClr val="FFFFFF"/>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39" name="矩形 23"/>
              <p:cNvSpPr>
                <a:spLocks noChangeArrowheads="1"/>
              </p:cNvSpPr>
              <p:nvPr/>
            </p:nvSpPr>
            <p:spPr bwMode="auto">
              <a:xfrm>
                <a:off x="3626335" y="1946385"/>
                <a:ext cx="2172018" cy="3144842"/>
              </a:xfrm>
              <a:custGeom>
                <a:avLst/>
                <a:gdLst>
                  <a:gd name="T0" fmla="*/ 0 w 2461290"/>
                  <a:gd name="T1" fmla="*/ 0 h 3564000"/>
                  <a:gd name="T2" fmla="*/ 504006 w 2461290"/>
                  <a:gd name="T3" fmla="*/ 0 h 3564000"/>
                  <a:gd name="T4" fmla="*/ 547119 w 2461290"/>
                  <a:gd name="T5" fmla="*/ 43114 h 3564000"/>
                  <a:gd name="T6" fmla="*/ 547119 w 2461290"/>
                  <a:gd name="T7" fmla="*/ 749128 h 3564000"/>
                  <a:gd name="T8" fmla="*/ 504006 w 2461290"/>
                  <a:gd name="T9" fmla="*/ 792241 h 3564000"/>
                  <a:gd name="T10" fmla="*/ 368761 w 2461290"/>
                  <a:gd name="T11" fmla="*/ 792241 h 3564000"/>
                  <a:gd name="T12" fmla="*/ 0 w 2461290"/>
                  <a:gd name="T13" fmla="*/ 0 h 3564000"/>
                  <a:gd name="T14" fmla="*/ 0 60000 65536"/>
                  <a:gd name="T15" fmla="*/ 0 60000 65536"/>
                  <a:gd name="T16" fmla="*/ 0 60000 65536"/>
                  <a:gd name="T17" fmla="*/ 0 60000 65536"/>
                  <a:gd name="T18" fmla="*/ 0 60000 65536"/>
                  <a:gd name="T19" fmla="*/ 0 60000 65536"/>
                  <a:gd name="T20" fmla="*/ 0 60000 65536"/>
                  <a:gd name="T21" fmla="*/ 0 w 2461290"/>
                  <a:gd name="T22" fmla="*/ 0 h 3564000"/>
                  <a:gd name="T23" fmla="*/ 2461290 w 2461290"/>
                  <a:gd name="T24" fmla="*/ 3564000 h 3564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61290" h="3564000">
                    <a:moveTo>
                      <a:pt x="0" y="0"/>
                    </a:moveTo>
                    <a:lnTo>
                      <a:pt x="2267337" y="0"/>
                    </a:lnTo>
                    <a:cubicBezTo>
                      <a:pt x="2374454" y="0"/>
                      <a:pt x="2461290" y="86836"/>
                      <a:pt x="2461290" y="193953"/>
                    </a:cubicBezTo>
                    <a:lnTo>
                      <a:pt x="2461290" y="3370047"/>
                    </a:lnTo>
                    <a:cubicBezTo>
                      <a:pt x="2461290" y="3477164"/>
                      <a:pt x="2374454" y="3564000"/>
                      <a:pt x="2267337" y="3564000"/>
                    </a:cubicBezTo>
                    <a:lnTo>
                      <a:pt x="1658918" y="3564000"/>
                    </a:lnTo>
                    <a:lnTo>
                      <a:pt x="0" y="0"/>
                    </a:lnTo>
                    <a:close/>
                  </a:path>
                </a:pathLst>
              </a:custGeom>
              <a:solidFill>
                <a:schemeClr val="bg1">
                  <a:alpha val="9804"/>
                </a:schemeClr>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pic>
          <p:nvPicPr>
            <p:cNvPr id="32" name="图片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07736" y="2144342"/>
              <a:ext cx="4384118" cy="2318242"/>
            </a:xfrm>
            <a:prstGeom prst="rect">
              <a:avLst/>
            </a:prstGeom>
          </p:spPr>
        </p:pic>
      </p:grpSp>
      <p:pic>
        <p:nvPicPr>
          <p:cNvPr id="40" name="图片 39" descr="C:\Users\Administrator\Desktop\222.jpg222"/>
          <p:cNvPicPr>
            <a:picLocks noChangeAspect="1"/>
          </p:cNvPicPr>
          <p:nvPr/>
        </p:nvPicPr>
        <p:blipFill>
          <a:blip r:embed="rId4"/>
          <a:srcRect/>
          <a:stretch>
            <a:fillRect/>
          </a:stretch>
        </p:blipFill>
        <p:spPr>
          <a:xfrm>
            <a:off x="1208405" y="1888490"/>
            <a:ext cx="4384675" cy="23926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16"/>
                                        </p:tgtEl>
                                        <p:attrNameLst>
                                          <p:attrName>ppt_x</p:attrName>
                                          <p:attrName>ppt_y</p:attrName>
                                        </p:attrNameLst>
                                      </p:cBhvr>
                                      <p:rCtr x="-26484" y="0"/>
                                    </p:animMotion>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1000"/>
                                        <p:tgtEl>
                                          <p:spTgt spid="30"/>
                                        </p:tgtEl>
                                      </p:cBhvr>
                                    </p:animEffect>
                                  </p:childTnLst>
                                </p:cTn>
                              </p:par>
                              <p:par>
                                <p:cTn id="16" presetID="42" presetClass="path" presetSubtype="0" accel="50000" decel="50000" fill="hold" nodeType="withEffect">
                                  <p:stCondLst>
                                    <p:cond delay="0"/>
                                  </p:stCondLst>
                                  <p:childTnLst>
                                    <p:animMotion origin="layout" path="M 3.75E-6 3.7037E-7 L -0.07826 0.09028 " pathEditMode="relative" rAng="0" ptsTypes="AA">
                                      <p:cBhvr>
                                        <p:cTn id="17" dur="1000" spd="-100000" fill="hold"/>
                                        <p:tgtEl>
                                          <p:spTgt spid="30"/>
                                        </p:tgtEl>
                                        <p:attrNameLst>
                                          <p:attrName>ppt_x</p:attrName>
                                          <p:attrName>ppt_y</p:attrName>
                                        </p:attrNameLst>
                                      </p:cBhvr>
                                      <p:rCtr x="-3919" y="4514"/>
                                    </p:animMotion>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ppt_w</p:attrName>
                                        </p:attrNameLst>
                                      </p:cBhvr>
                                      <p:tavLst>
                                        <p:tav tm="0">
                                          <p:val>
                                            <p:fltVal val="0"/>
                                          </p:val>
                                        </p:tav>
                                        <p:tav tm="100000">
                                          <p:val>
                                            <p:strVal val="#ppt_w"/>
                                          </p:val>
                                        </p:tav>
                                      </p:tavLst>
                                    </p:anim>
                                    <p:anim calcmode="lin" valueType="num">
                                      <p:cBhvr>
                                        <p:cTn id="22" dur="500" fill="hold"/>
                                        <p:tgtEl>
                                          <p:spTgt spid="40"/>
                                        </p:tgtEl>
                                        <p:attrNameLst>
                                          <p:attrName>ppt_h</p:attrName>
                                        </p:attrNameLst>
                                      </p:cBhvr>
                                      <p:tavLst>
                                        <p:tav tm="0">
                                          <p:val>
                                            <p:fltVal val="0"/>
                                          </p:val>
                                        </p:tav>
                                        <p:tav tm="100000">
                                          <p:val>
                                            <p:strVal val="#ppt_h"/>
                                          </p:val>
                                        </p:tav>
                                      </p:tavLst>
                                    </p:anim>
                                    <p:animEffect transition="in" filter="fade">
                                      <p:cBhvr>
                                        <p:cTn id="23" dur="500"/>
                                        <p:tgtEl>
                                          <p:spTgt spid="40"/>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par>
                          <p:cTn id="31" fill="hold">
                            <p:stCondLst>
                              <p:cond delay="2500"/>
                            </p:stCondLst>
                            <p:childTnLst>
                              <p:par>
                                <p:cTn id="32" presetID="23" presetClass="entr" presetSubtype="36"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strVal val="(6*min(max(#ppt_w*#ppt_h,.3),1)-7.4)/-.7*#ppt_w"/>
                                          </p:val>
                                        </p:tav>
                                        <p:tav tm="100000">
                                          <p:val>
                                            <p:strVal val="#ppt_w"/>
                                          </p:val>
                                        </p:tav>
                                      </p:tavLst>
                                    </p:anim>
                                    <p:anim calcmode="lin" valueType="num">
                                      <p:cBhvr>
                                        <p:cTn id="35" dur="500" fill="hold"/>
                                        <p:tgtEl>
                                          <p:spTgt spid="24"/>
                                        </p:tgtEl>
                                        <p:attrNameLst>
                                          <p:attrName>ppt_h</p:attrName>
                                        </p:attrNameLst>
                                      </p:cBhvr>
                                      <p:tavLst>
                                        <p:tav tm="0">
                                          <p:val>
                                            <p:strVal val="(6*min(max(#ppt_w*#ppt_h,.3),1)-7.4)/-.7*#ppt_h"/>
                                          </p:val>
                                        </p:tav>
                                        <p:tav tm="100000">
                                          <p:val>
                                            <p:strVal val="#ppt_h"/>
                                          </p:val>
                                        </p:tav>
                                      </p:tavLst>
                                    </p:anim>
                                    <p:anim calcmode="lin" valueType="num">
                                      <p:cBhvr>
                                        <p:cTn id="36" dur="500" fill="hold"/>
                                        <p:tgtEl>
                                          <p:spTgt spid="24"/>
                                        </p:tgtEl>
                                        <p:attrNameLst>
                                          <p:attrName>ppt_x</p:attrName>
                                        </p:attrNameLst>
                                      </p:cBhvr>
                                      <p:tavLst>
                                        <p:tav tm="0">
                                          <p:val>
                                            <p:fltVal val="0.5"/>
                                          </p:val>
                                        </p:tav>
                                        <p:tav tm="100000">
                                          <p:val>
                                            <p:strVal val="#ppt_x"/>
                                          </p:val>
                                        </p:tav>
                                      </p:tavLst>
                                    </p:anim>
                                    <p:anim calcmode="lin" valueType="num">
                                      <p:cBhvr>
                                        <p:cTn id="37" dur="500" fill="hold"/>
                                        <p:tgtEl>
                                          <p:spTgt spid="24"/>
                                        </p:tgtEl>
                                        <p:attrNameLst>
                                          <p:attrName>ppt_y</p:attrName>
                                        </p:attrNameLst>
                                      </p:cBhvr>
                                      <p:tavLst>
                                        <p:tav tm="0">
                                          <p:val>
                                            <p:strVal val="1+(6*min(max(#ppt_w*#ppt_h,.3),1)-7.4)/-.7*#ppt_h/2"/>
                                          </p:val>
                                        </p:tav>
                                        <p:tav tm="100000">
                                          <p:val>
                                            <p:strVal val="#ppt_y"/>
                                          </p:val>
                                        </p:tav>
                                      </p:tavLst>
                                    </p:anim>
                                  </p:childTnLst>
                                </p:cTn>
                              </p:par>
                            </p:childTnLst>
                          </p:cTn>
                        </p:par>
                        <p:par>
                          <p:cTn id="38" fill="hold">
                            <p:stCondLst>
                              <p:cond delay="3000"/>
                            </p:stCondLst>
                            <p:childTnLst>
                              <p:par>
                                <p:cTn id="39" presetID="53" presetClass="entr" presetSubtype="16" fill="hold" grpId="0" nodeType="afterEffect">
                                  <p:stCondLst>
                                    <p:cond delay="0"/>
                                  </p:stCondLst>
                                  <p:iterate type="lt">
                                    <p:tmPct val="10000"/>
                                  </p:iterate>
                                  <p:childTnLst>
                                    <p:set>
                                      <p:cBhvr>
                                        <p:cTn id="40" dur="1" fill="hold">
                                          <p:stCondLst>
                                            <p:cond delay="0"/>
                                          </p:stCondLst>
                                        </p:cTn>
                                        <p:tgtEl>
                                          <p:spTgt spid="25"/>
                                        </p:tgtEl>
                                        <p:attrNameLst>
                                          <p:attrName>style.visibility</p:attrName>
                                        </p:attrNameLst>
                                      </p:cBhvr>
                                      <p:to>
                                        <p:strVal val="visible"/>
                                      </p:to>
                                    </p:set>
                                    <p:anim calcmode="lin" valueType="num">
                                      <p:cBhvr>
                                        <p:cTn id="41" dur="100" fill="hold"/>
                                        <p:tgtEl>
                                          <p:spTgt spid="25"/>
                                        </p:tgtEl>
                                        <p:attrNameLst>
                                          <p:attrName>ppt_w</p:attrName>
                                        </p:attrNameLst>
                                      </p:cBhvr>
                                      <p:tavLst>
                                        <p:tav tm="0">
                                          <p:val>
                                            <p:fltVal val="0"/>
                                          </p:val>
                                        </p:tav>
                                        <p:tav tm="100000">
                                          <p:val>
                                            <p:strVal val="#ppt_w"/>
                                          </p:val>
                                        </p:tav>
                                      </p:tavLst>
                                    </p:anim>
                                    <p:anim calcmode="lin" valueType="num">
                                      <p:cBhvr>
                                        <p:cTn id="42" dur="100" fill="hold"/>
                                        <p:tgtEl>
                                          <p:spTgt spid="25"/>
                                        </p:tgtEl>
                                        <p:attrNameLst>
                                          <p:attrName>ppt_h</p:attrName>
                                        </p:attrNameLst>
                                      </p:cBhvr>
                                      <p:tavLst>
                                        <p:tav tm="0">
                                          <p:val>
                                            <p:fltVal val="0"/>
                                          </p:val>
                                        </p:tav>
                                        <p:tav tm="100000">
                                          <p:val>
                                            <p:strVal val="#ppt_h"/>
                                          </p:val>
                                        </p:tav>
                                      </p:tavLst>
                                    </p:anim>
                                    <p:animEffect transition="in" filter="fade">
                                      <p:cBhvr>
                                        <p:cTn id="43" dur="100"/>
                                        <p:tgtEl>
                                          <p:spTgt spid="25"/>
                                        </p:tgtEl>
                                      </p:cBhvr>
                                    </p:animEffect>
                                  </p:childTnLst>
                                </p:cTn>
                              </p:par>
                            </p:childTnLst>
                          </p:cTn>
                        </p:par>
                        <p:par>
                          <p:cTn id="44" fill="hold">
                            <p:stCondLst>
                              <p:cond delay="4110"/>
                            </p:stCondLst>
                            <p:childTnLst>
                              <p:par>
                                <p:cTn id="45" presetID="10" presetClass="entr" presetSubtype="0"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par>
                          <p:cTn id="48" fill="hold">
                            <p:stCondLst>
                              <p:cond delay="4610"/>
                            </p:stCondLst>
                            <p:childTnLst>
                              <p:par>
                                <p:cTn id="49" presetID="10" presetClass="entr" presetSubtype="0"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par>
                                <p:cTn id="52" presetID="10" presetClass="entr" presetSubtype="0" fill="hold" nodeType="with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fade">
                                      <p:cBhvr>
                                        <p:cTn id="54" dur="500"/>
                                        <p:tgtEl>
                                          <p:spTgt spid="8"/>
                                        </p:tgtEl>
                                      </p:cBhvr>
                                    </p:animEffect>
                                  </p:childTnLst>
                                </p:cTn>
                              </p:par>
                            </p:childTnLst>
                          </p:cTn>
                        </p:par>
                        <p:par>
                          <p:cTn id="55" fill="hold">
                            <p:stCondLst>
                              <p:cond delay="5110"/>
                            </p:stCondLst>
                            <p:childTnLst>
                              <p:par>
                                <p:cTn id="56" presetID="23" presetClass="entr" presetSubtype="36"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p:cTn id="58" dur="500" fill="hold"/>
                                        <p:tgtEl>
                                          <p:spTgt spid="26"/>
                                        </p:tgtEl>
                                        <p:attrNameLst>
                                          <p:attrName>ppt_w</p:attrName>
                                        </p:attrNameLst>
                                      </p:cBhvr>
                                      <p:tavLst>
                                        <p:tav tm="0">
                                          <p:val>
                                            <p:strVal val="(6*min(max(#ppt_w*#ppt_h,.3),1)-7.4)/-.7*#ppt_w"/>
                                          </p:val>
                                        </p:tav>
                                        <p:tav tm="100000">
                                          <p:val>
                                            <p:strVal val="#ppt_w"/>
                                          </p:val>
                                        </p:tav>
                                      </p:tavLst>
                                    </p:anim>
                                    <p:anim calcmode="lin" valueType="num">
                                      <p:cBhvr>
                                        <p:cTn id="59" dur="500" fill="hold"/>
                                        <p:tgtEl>
                                          <p:spTgt spid="26"/>
                                        </p:tgtEl>
                                        <p:attrNameLst>
                                          <p:attrName>ppt_h</p:attrName>
                                        </p:attrNameLst>
                                      </p:cBhvr>
                                      <p:tavLst>
                                        <p:tav tm="0">
                                          <p:val>
                                            <p:strVal val="(6*min(max(#ppt_w*#ppt_h,.3),1)-7.4)/-.7*#ppt_h"/>
                                          </p:val>
                                        </p:tav>
                                        <p:tav tm="100000">
                                          <p:val>
                                            <p:strVal val="#ppt_h"/>
                                          </p:val>
                                        </p:tav>
                                      </p:tavLst>
                                    </p:anim>
                                    <p:anim calcmode="lin" valueType="num">
                                      <p:cBhvr>
                                        <p:cTn id="60" dur="500" fill="hold"/>
                                        <p:tgtEl>
                                          <p:spTgt spid="26"/>
                                        </p:tgtEl>
                                        <p:attrNameLst>
                                          <p:attrName>ppt_x</p:attrName>
                                        </p:attrNameLst>
                                      </p:cBhvr>
                                      <p:tavLst>
                                        <p:tav tm="0">
                                          <p:val>
                                            <p:fltVal val="0.5"/>
                                          </p:val>
                                        </p:tav>
                                        <p:tav tm="100000">
                                          <p:val>
                                            <p:strVal val="#ppt_x"/>
                                          </p:val>
                                        </p:tav>
                                      </p:tavLst>
                                    </p:anim>
                                    <p:anim calcmode="lin" valueType="num">
                                      <p:cBhvr>
                                        <p:cTn id="61"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par>
                          <p:cTn id="62" fill="hold">
                            <p:stCondLst>
                              <p:cond delay="5610"/>
                            </p:stCondLst>
                            <p:childTnLst>
                              <p:par>
                                <p:cTn id="63" presetID="53" presetClass="entr" presetSubtype="16" fill="hold" grpId="0" nodeType="afterEffect">
                                  <p:stCondLst>
                                    <p:cond delay="0"/>
                                  </p:stCondLst>
                                  <p:iterate type="lt">
                                    <p:tmPct val="10000"/>
                                  </p:iterate>
                                  <p:childTnLst>
                                    <p:set>
                                      <p:cBhvr>
                                        <p:cTn id="64" dur="1" fill="hold">
                                          <p:stCondLst>
                                            <p:cond delay="0"/>
                                          </p:stCondLst>
                                        </p:cTn>
                                        <p:tgtEl>
                                          <p:spTgt spid="27"/>
                                        </p:tgtEl>
                                        <p:attrNameLst>
                                          <p:attrName>style.visibility</p:attrName>
                                        </p:attrNameLst>
                                      </p:cBhvr>
                                      <p:to>
                                        <p:strVal val="visible"/>
                                      </p:to>
                                    </p:set>
                                    <p:anim calcmode="lin" valueType="num">
                                      <p:cBhvr>
                                        <p:cTn id="65" dur="100" fill="hold"/>
                                        <p:tgtEl>
                                          <p:spTgt spid="27"/>
                                        </p:tgtEl>
                                        <p:attrNameLst>
                                          <p:attrName>ppt_w</p:attrName>
                                        </p:attrNameLst>
                                      </p:cBhvr>
                                      <p:tavLst>
                                        <p:tav tm="0">
                                          <p:val>
                                            <p:fltVal val="0"/>
                                          </p:val>
                                        </p:tav>
                                        <p:tav tm="100000">
                                          <p:val>
                                            <p:strVal val="#ppt_w"/>
                                          </p:val>
                                        </p:tav>
                                      </p:tavLst>
                                    </p:anim>
                                    <p:anim calcmode="lin" valueType="num">
                                      <p:cBhvr>
                                        <p:cTn id="66" dur="100" fill="hold"/>
                                        <p:tgtEl>
                                          <p:spTgt spid="27"/>
                                        </p:tgtEl>
                                        <p:attrNameLst>
                                          <p:attrName>ppt_h</p:attrName>
                                        </p:attrNameLst>
                                      </p:cBhvr>
                                      <p:tavLst>
                                        <p:tav tm="0">
                                          <p:val>
                                            <p:fltVal val="0"/>
                                          </p:val>
                                        </p:tav>
                                        <p:tav tm="100000">
                                          <p:val>
                                            <p:strVal val="#ppt_h"/>
                                          </p:val>
                                        </p:tav>
                                      </p:tavLst>
                                    </p:anim>
                                    <p:animEffect transition="in" filter="fade">
                                      <p:cBhvr>
                                        <p:cTn id="67" dur="100"/>
                                        <p:tgtEl>
                                          <p:spTgt spid="27"/>
                                        </p:tgtEl>
                                      </p:cBhvr>
                                    </p:animEffect>
                                  </p:childTnLst>
                                </p:cTn>
                              </p:par>
                            </p:childTnLst>
                          </p:cTn>
                        </p:par>
                        <p:par>
                          <p:cTn id="68" fill="hold">
                            <p:stCondLst>
                              <p:cond delay="6220"/>
                            </p:stCondLst>
                            <p:childTnLst>
                              <p:par>
                                <p:cTn id="69" presetID="10" presetClass="entr" presetSubtype="0" fill="hold" nodeType="after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fade">
                                      <p:cBhvr>
                                        <p:cTn id="71" dur="500"/>
                                        <p:tgtEl>
                                          <p:spTgt spid="23"/>
                                        </p:tgtEl>
                                      </p:cBhvr>
                                    </p:animEffect>
                                  </p:childTnLst>
                                </p:cTn>
                              </p:par>
                            </p:childTnLst>
                          </p:cTn>
                        </p:par>
                        <p:par>
                          <p:cTn id="72" fill="hold">
                            <p:stCondLst>
                              <p:cond delay="6720"/>
                            </p:stCondLst>
                            <p:childTnLst>
                              <p:par>
                                <p:cTn id="73" presetID="10" presetClass="entr" presetSubtype="0" fill="hold" grpId="0" nodeType="after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fade">
                                      <p:cBhvr>
                                        <p:cTn id="75" dur="500"/>
                                        <p:tgtEl>
                                          <p:spTgt spid="6"/>
                                        </p:tgtEl>
                                      </p:cBhvr>
                                    </p:animEffect>
                                  </p:childTnLst>
                                </p:cTn>
                              </p:par>
                              <p:par>
                                <p:cTn id="76" presetID="10" presetClass="entr" presetSubtype="0" fill="hold" nodeType="with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fade">
                                      <p:cBhvr>
                                        <p:cTn id="78" dur="500"/>
                                        <p:tgtEl>
                                          <p:spTgt spid="13"/>
                                        </p:tgtEl>
                                      </p:cBhvr>
                                    </p:animEffect>
                                  </p:childTnLst>
                                </p:cTn>
                              </p:par>
                            </p:childTnLst>
                          </p:cTn>
                        </p:par>
                        <p:par>
                          <p:cTn id="79" fill="hold">
                            <p:stCondLst>
                              <p:cond delay="7220"/>
                            </p:stCondLst>
                            <p:childTnLst>
                              <p:par>
                                <p:cTn id="80" presetID="23" presetClass="entr" presetSubtype="36" fill="hold" grpId="0" nodeType="afterEffect">
                                  <p:stCondLst>
                                    <p:cond delay="0"/>
                                  </p:stCondLst>
                                  <p:childTnLst>
                                    <p:set>
                                      <p:cBhvr>
                                        <p:cTn id="81" dur="1" fill="hold">
                                          <p:stCondLst>
                                            <p:cond delay="0"/>
                                          </p:stCondLst>
                                        </p:cTn>
                                        <p:tgtEl>
                                          <p:spTgt spid="28"/>
                                        </p:tgtEl>
                                        <p:attrNameLst>
                                          <p:attrName>style.visibility</p:attrName>
                                        </p:attrNameLst>
                                      </p:cBhvr>
                                      <p:to>
                                        <p:strVal val="visible"/>
                                      </p:to>
                                    </p:set>
                                    <p:anim calcmode="lin" valueType="num">
                                      <p:cBhvr>
                                        <p:cTn id="82" dur="500" fill="hold"/>
                                        <p:tgtEl>
                                          <p:spTgt spid="28"/>
                                        </p:tgtEl>
                                        <p:attrNameLst>
                                          <p:attrName>ppt_w</p:attrName>
                                        </p:attrNameLst>
                                      </p:cBhvr>
                                      <p:tavLst>
                                        <p:tav tm="0">
                                          <p:val>
                                            <p:strVal val="(6*min(max(#ppt_w*#ppt_h,.3),1)-7.4)/-.7*#ppt_w"/>
                                          </p:val>
                                        </p:tav>
                                        <p:tav tm="100000">
                                          <p:val>
                                            <p:strVal val="#ppt_w"/>
                                          </p:val>
                                        </p:tav>
                                      </p:tavLst>
                                    </p:anim>
                                    <p:anim calcmode="lin" valueType="num">
                                      <p:cBhvr>
                                        <p:cTn id="83" dur="500" fill="hold"/>
                                        <p:tgtEl>
                                          <p:spTgt spid="28"/>
                                        </p:tgtEl>
                                        <p:attrNameLst>
                                          <p:attrName>ppt_h</p:attrName>
                                        </p:attrNameLst>
                                      </p:cBhvr>
                                      <p:tavLst>
                                        <p:tav tm="0">
                                          <p:val>
                                            <p:strVal val="(6*min(max(#ppt_w*#ppt_h,.3),1)-7.4)/-.7*#ppt_h"/>
                                          </p:val>
                                        </p:tav>
                                        <p:tav tm="100000">
                                          <p:val>
                                            <p:strVal val="#ppt_h"/>
                                          </p:val>
                                        </p:tav>
                                      </p:tavLst>
                                    </p:anim>
                                    <p:anim calcmode="lin" valueType="num">
                                      <p:cBhvr>
                                        <p:cTn id="84" dur="500" fill="hold"/>
                                        <p:tgtEl>
                                          <p:spTgt spid="28"/>
                                        </p:tgtEl>
                                        <p:attrNameLst>
                                          <p:attrName>ppt_x</p:attrName>
                                        </p:attrNameLst>
                                      </p:cBhvr>
                                      <p:tavLst>
                                        <p:tav tm="0">
                                          <p:val>
                                            <p:fltVal val="0.5"/>
                                          </p:val>
                                        </p:tav>
                                        <p:tav tm="100000">
                                          <p:val>
                                            <p:strVal val="#ppt_x"/>
                                          </p:val>
                                        </p:tav>
                                      </p:tavLst>
                                    </p:anim>
                                    <p:anim calcmode="lin" valueType="num">
                                      <p:cBhvr>
                                        <p:cTn id="85" dur="500" fill="hold"/>
                                        <p:tgtEl>
                                          <p:spTgt spid="28"/>
                                        </p:tgtEl>
                                        <p:attrNameLst>
                                          <p:attrName>ppt_y</p:attrName>
                                        </p:attrNameLst>
                                      </p:cBhvr>
                                      <p:tavLst>
                                        <p:tav tm="0">
                                          <p:val>
                                            <p:strVal val="1+(6*min(max(#ppt_w*#ppt_h,.3),1)-7.4)/-.7*#ppt_h/2"/>
                                          </p:val>
                                        </p:tav>
                                        <p:tav tm="100000">
                                          <p:val>
                                            <p:strVal val="#ppt_y"/>
                                          </p:val>
                                        </p:tav>
                                      </p:tavLst>
                                    </p:anim>
                                  </p:childTnLst>
                                </p:cTn>
                              </p:par>
                            </p:childTnLst>
                          </p:cTn>
                        </p:par>
                        <p:par>
                          <p:cTn id="86" fill="hold">
                            <p:stCondLst>
                              <p:cond delay="7720"/>
                            </p:stCondLst>
                            <p:childTnLst>
                              <p:par>
                                <p:cTn id="87" presetID="53" presetClass="entr" presetSubtype="16" fill="hold" grpId="0" nodeType="afterEffect">
                                  <p:stCondLst>
                                    <p:cond delay="0"/>
                                  </p:stCondLst>
                                  <p:iterate type="lt">
                                    <p:tmPct val="10000"/>
                                  </p:iterate>
                                  <p:childTnLst>
                                    <p:set>
                                      <p:cBhvr>
                                        <p:cTn id="88" dur="1" fill="hold">
                                          <p:stCondLst>
                                            <p:cond delay="0"/>
                                          </p:stCondLst>
                                        </p:cTn>
                                        <p:tgtEl>
                                          <p:spTgt spid="29"/>
                                        </p:tgtEl>
                                        <p:attrNameLst>
                                          <p:attrName>style.visibility</p:attrName>
                                        </p:attrNameLst>
                                      </p:cBhvr>
                                      <p:to>
                                        <p:strVal val="visible"/>
                                      </p:to>
                                    </p:set>
                                    <p:anim calcmode="lin" valueType="num">
                                      <p:cBhvr>
                                        <p:cTn id="89" dur="100" fill="hold"/>
                                        <p:tgtEl>
                                          <p:spTgt spid="29"/>
                                        </p:tgtEl>
                                        <p:attrNameLst>
                                          <p:attrName>ppt_w</p:attrName>
                                        </p:attrNameLst>
                                      </p:cBhvr>
                                      <p:tavLst>
                                        <p:tav tm="0">
                                          <p:val>
                                            <p:fltVal val="0"/>
                                          </p:val>
                                        </p:tav>
                                        <p:tav tm="100000">
                                          <p:val>
                                            <p:strVal val="#ppt_w"/>
                                          </p:val>
                                        </p:tav>
                                      </p:tavLst>
                                    </p:anim>
                                    <p:anim calcmode="lin" valueType="num">
                                      <p:cBhvr>
                                        <p:cTn id="90" dur="100" fill="hold"/>
                                        <p:tgtEl>
                                          <p:spTgt spid="29"/>
                                        </p:tgtEl>
                                        <p:attrNameLst>
                                          <p:attrName>ppt_h</p:attrName>
                                        </p:attrNameLst>
                                      </p:cBhvr>
                                      <p:tavLst>
                                        <p:tav tm="0">
                                          <p:val>
                                            <p:fltVal val="0"/>
                                          </p:val>
                                        </p:tav>
                                        <p:tav tm="100000">
                                          <p:val>
                                            <p:strVal val="#ppt_h"/>
                                          </p:val>
                                        </p:tav>
                                      </p:tavLst>
                                    </p:anim>
                                    <p:animEffect transition="in" filter="fade">
                                      <p:cBhvr>
                                        <p:cTn id="91" dur="1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24" grpId="0"/>
      <p:bldP spid="25" grpId="0"/>
      <p:bldP spid="26" grpId="0"/>
      <p:bldP spid="27" grpId="0"/>
      <p:bldP spid="28" grpId="0"/>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474210" y="4371975"/>
            <a:ext cx="678180" cy="740410"/>
          </a:xfrm>
          <a:prstGeom prst="ellipse">
            <a:avLst/>
          </a:prstGeom>
          <a:solidFill>
            <a:srgbClr val="100964"/>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7" name="椭圆 6"/>
          <p:cNvSpPr/>
          <p:nvPr/>
        </p:nvSpPr>
        <p:spPr>
          <a:xfrm>
            <a:off x="1852933" y="1617687"/>
            <a:ext cx="829826" cy="829826"/>
          </a:xfrm>
          <a:prstGeom prst="ellipse">
            <a:avLst/>
          </a:prstGeom>
          <a:solidFill>
            <a:srgbClr val="100964"/>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8" name="椭圆 7"/>
          <p:cNvSpPr/>
          <p:nvPr/>
        </p:nvSpPr>
        <p:spPr>
          <a:xfrm>
            <a:off x="1281297" y="3466776"/>
            <a:ext cx="770088" cy="770088"/>
          </a:xfrm>
          <a:prstGeom prst="ellipse">
            <a:avLst/>
          </a:prstGeom>
          <a:solidFill>
            <a:srgbClr val="7E7E7E"/>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9" name="椭圆 8"/>
          <p:cNvSpPr/>
          <p:nvPr/>
        </p:nvSpPr>
        <p:spPr>
          <a:xfrm>
            <a:off x="4051464" y="1546226"/>
            <a:ext cx="729411" cy="729411"/>
          </a:xfrm>
          <a:prstGeom prst="ellipse">
            <a:avLst/>
          </a:prstGeom>
          <a:solidFill>
            <a:srgbClr val="7E7E7E"/>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2" name="椭圆 11"/>
          <p:cNvSpPr/>
          <p:nvPr/>
        </p:nvSpPr>
        <p:spPr>
          <a:xfrm>
            <a:off x="2578223" y="3993556"/>
            <a:ext cx="1120554" cy="1120554"/>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4" name="椭圆 13"/>
          <p:cNvSpPr/>
          <p:nvPr/>
        </p:nvSpPr>
        <p:spPr>
          <a:xfrm>
            <a:off x="4652145" y="3823999"/>
            <a:ext cx="822601" cy="822601"/>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4" name="椭圆 3"/>
          <p:cNvSpPr/>
          <p:nvPr/>
        </p:nvSpPr>
        <p:spPr>
          <a:xfrm>
            <a:off x="2551559" y="1880265"/>
            <a:ext cx="2568292" cy="2568292"/>
          </a:xfrm>
          <a:prstGeom prst="ellipse">
            <a:avLst/>
          </a:prstGeom>
          <a:gradFill flip="none" rotWithShape="1">
            <a:gsLst>
              <a:gs pos="0">
                <a:schemeClr val="bg1"/>
              </a:gs>
              <a:gs pos="100000">
                <a:schemeClr val="bg1">
                  <a:lumMod val="75000"/>
                </a:schemeClr>
              </a:gs>
            </a:gsLst>
            <a:lin ang="13500000" scaled="1"/>
            <a:tileRect/>
          </a:gradFill>
          <a:ln w="38100">
            <a:gradFill flip="none" rotWithShape="1">
              <a:gsLst>
                <a:gs pos="0">
                  <a:schemeClr val="bg1">
                    <a:lumMod val="100000"/>
                  </a:schemeClr>
                </a:gs>
                <a:gs pos="100000">
                  <a:schemeClr val="bg1">
                    <a:lumMod val="85000"/>
                  </a:schemeClr>
                </a:gs>
              </a:gsLst>
              <a:lin ang="2700000" scaled="1"/>
              <a:tileRect/>
            </a:grad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7" name="文本框 16"/>
          <p:cNvSpPr txBox="1"/>
          <p:nvPr/>
        </p:nvSpPr>
        <p:spPr>
          <a:xfrm>
            <a:off x="3274366" y="2401662"/>
            <a:ext cx="1122680" cy="1070610"/>
          </a:xfrm>
          <a:prstGeom prst="rect">
            <a:avLst/>
          </a:prstGeom>
          <a:noFill/>
          <a:effectLst/>
        </p:spPr>
        <p:txBody>
          <a:bodyPr wrap="none" rtlCol="0">
            <a:spAutoFit/>
          </a:bodyPr>
          <a:lstStyle/>
          <a:p>
            <a:pPr algn="ctr"/>
            <a:r>
              <a:rPr lang="en-US" altLang="zh-CN" sz="6000" b="1" dirty="0" smtClean="0">
                <a:solidFill>
                  <a:srgbClr val="100964"/>
                </a:solidFill>
                <a:latin typeface="微软雅黑" panose="020B0503020204020204" charset="-122"/>
                <a:ea typeface="微软雅黑" panose="020B0503020204020204" charset="-122"/>
              </a:rPr>
              <a:t>03</a:t>
            </a:r>
          </a:p>
        </p:txBody>
      </p:sp>
      <p:sp>
        <p:nvSpPr>
          <p:cNvPr id="25" name="文本框 24"/>
          <p:cNvSpPr txBox="1"/>
          <p:nvPr/>
        </p:nvSpPr>
        <p:spPr>
          <a:xfrm>
            <a:off x="2662346" y="3428974"/>
            <a:ext cx="2346719" cy="548640"/>
          </a:xfrm>
          <a:prstGeom prst="rect">
            <a:avLst/>
          </a:prstGeom>
          <a:noFill/>
        </p:spPr>
        <p:txBody>
          <a:bodyPr wrap="square" rtlCol="0">
            <a:spAutoFit/>
          </a:bodyPr>
          <a:lstStyle/>
          <a:p>
            <a:pPr algn="ctr"/>
            <a:r>
              <a:rPr lang="en-US" altLang="zh-CN" sz="2800" dirty="0" smtClean="0">
                <a:solidFill>
                  <a:srgbClr val="100964"/>
                </a:solidFill>
                <a:latin typeface="微软雅黑" panose="020B0503020204020204" charset="-122"/>
                <a:ea typeface="微软雅黑" panose="020B0503020204020204" charset="-122"/>
                <a:cs typeface="Aharoni" panose="02010803020104030203" pitchFamily="2" charset="-79"/>
              </a:rPr>
              <a:t>PREFACE</a:t>
            </a:r>
          </a:p>
        </p:txBody>
      </p:sp>
      <p:sp>
        <p:nvSpPr>
          <p:cNvPr id="24" name="Text Box 2"/>
          <p:cNvSpPr txBox="1"/>
          <p:nvPr/>
        </p:nvSpPr>
        <p:spPr>
          <a:xfrm>
            <a:off x="5285071" y="2554605"/>
            <a:ext cx="6477000" cy="874395"/>
          </a:xfrm>
          <a:prstGeom prst="rect">
            <a:avLst/>
          </a:prstGeom>
          <a:noFill/>
          <a:ln w="9525">
            <a:noFill/>
          </a:ln>
        </p:spPr>
        <p:txBody>
          <a:bodyPr wrap="square" anchor="t">
            <a:spAutoFit/>
          </a:bodyPr>
          <a:lstStyle/>
          <a:p>
            <a:pPr lvl="0"/>
            <a:r>
              <a:rPr lang="zh-CN" altLang="en-US" sz="4800" b="1" dirty="0">
                <a:solidFill>
                  <a:srgbClr val="100964"/>
                </a:solidFill>
                <a:latin typeface="微软雅黑" panose="020B0503020204020204" charset="-122"/>
                <a:ea typeface="微软雅黑" panose="020B0503020204020204" charset="-122"/>
              </a:rPr>
              <a:t>在此输入过渡页标题</a:t>
            </a:r>
          </a:p>
        </p:txBody>
      </p:sp>
      <p:sp>
        <p:nvSpPr>
          <p:cNvPr id="2" name="Text Box 2"/>
          <p:cNvSpPr txBox="1"/>
          <p:nvPr/>
        </p:nvSpPr>
        <p:spPr>
          <a:xfrm>
            <a:off x="5350687" y="3513456"/>
            <a:ext cx="6411384" cy="396240"/>
          </a:xfrm>
          <a:prstGeom prst="rect">
            <a:avLst/>
          </a:prstGeom>
          <a:noFill/>
          <a:ln w="9525">
            <a:noFill/>
          </a:ln>
        </p:spPr>
        <p:txBody>
          <a:bodyPr wrap="square" anchor="t">
            <a:spAutoFit/>
          </a:bodyPr>
          <a:lstStyle/>
          <a:p>
            <a:pPr lvl="0"/>
            <a:r>
              <a:rPr lang="zh-CN" altLang="en-US" sz="1865" dirty="0">
                <a:solidFill>
                  <a:schemeClr val="tx1"/>
                </a:solidFill>
                <a:latin typeface="微软雅黑" panose="020B0503020204020204" charset="-122"/>
                <a:ea typeface="微软雅黑" panose="020B0503020204020204" charset="-122"/>
              </a:rPr>
              <a:t>点击录入此部分的内容及说明，简单扼要。</a:t>
            </a:r>
          </a:p>
        </p:txBody>
      </p:sp>
      <p:cxnSp>
        <p:nvCxnSpPr>
          <p:cNvPr id="16" name="直接连接符 15"/>
          <p:cNvCxnSpPr/>
          <p:nvPr/>
        </p:nvCxnSpPr>
        <p:spPr>
          <a:xfrm>
            <a:off x="5474335" y="3429000"/>
            <a:ext cx="5429885"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par>
                                <p:cTn id="10" presetID="6" presetClass="emph" presetSubtype="0" decel="100000" fill="hold" grpId="1" nodeType="withEffect">
                                  <p:stCondLst>
                                    <p:cond delay="200"/>
                                  </p:stCondLst>
                                  <p:childTnLst>
                                    <p:animScale>
                                      <p:cBhvr>
                                        <p:cTn id="11" dur="250" fill="hold"/>
                                        <p:tgtEl>
                                          <p:spTgt spid="4"/>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4"/>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17"/>
                                        </p:tgtEl>
                                        <p:attrNameLst>
                                          <p:attrName>style.visibility</p:attrName>
                                        </p:attrNameLst>
                                      </p:cBhvr>
                                      <p:to>
                                        <p:strVal val="visible"/>
                                      </p:to>
                                    </p:set>
                                    <p:anim calcmode="lin" valueType="num">
                                      <p:cBhvr>
                                        <p:cTn id="16" dur="250" fill="hold"/>
                                        <p:tgtEl>
                                          <p:spTgt spid="17"/>
                                        </p:tgtEl>
                                        <p:attrNameLst>
                                          <p:attrName>ppt_w</p:attrName>
                                        </p:attrNameLst>
                                      </p:cBhvr>
                                      <p:tavLst>
                                        <p:tav tm="0">
                                          <p:val>
                                            <p:fltVal val="0"/>
                                          </p:val>
                                        </p:tav>
                                        <p:tav tm="100000">
                                          <p:val>
                                            <p:strVal val="#ppt_w"/>
                                          </p:val>
                                        </p:tav>
                                      </p:tavLst>
                                    </p:anim>
                                    <p:anim calcmode="lin" valueType="num">
                                      <p:cBhvr>
                                        <p:cTn id="17" dur="250" fill="hold"/>
                                        <p:tgtEl>
                                          <p:spTgt spid="17"/>
                                        </p:tgtEl>
                                        <p:attrNameLst>
                                          <p:attrName>ppt_h</p:attrName>
                                        </p:attrNameLst>
                                      </p:cBhvr>
                                      <p:tavLst>
                                        <p:tav tm="0">
                                          <p:val>
                                            <p:fltVal val="0"/>
                                          </p:val>
                                        </p:tav>
                                        <p:tav tm="100000">
                                          <p:val>
                                            <p:strVal val="#ppt_h"/>
                                          </p:val>
                                        </p:tav>
                                      </p:tavLst>
                                    </p:anim>
                                    <p:animEffect transition="in" filter="fade">
                                      <p:cBhvr>
                                        <p:cTn id="18" dur="250"/>
                                        <p:tgtEl>
                                          <p:spTgt spid="17"/>
                                        </p:tgtEl>
                                      </p:cBhvr>
                                    </p:animEffect>
                                  </p:childTnLst>
                                </p:cTn>
                              </p:par>
                              <p:par>
                                <p:cTn id="19" presetID="6" presetClass="emph" presetSubtype="0" decel="100000" fill="hold" grpId="1" nodeType="withEffect">
                                  <p:stCondLst>
                                    <p:cond delay="600"/>
                                  </p:stCondLst>
                                  <p:childTnLst>
                                    <p:animScale>
                                      <p:cBhvr>
                                        <p:cTn id="20" dur="250" fill="hold"/>
                                        <p:tgtEl>
                                          <p:spTgt spid="17"/>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17"/>
                                        </p:tgtEl>
                                      </p:cBhvr>
                                      <p:by x="83000" y="83000"/>
                                    </p:animScale>
                                  </p:childTnLst>
                                </p:cTn>
                              </p:par>
                              <p:par>
                                <p:cTn id="23" presetID="53" presetClass="entr" presetSubtype="16" fill="hold" grpId="0" nodeType="withEffect">
                                  <p:stCondLst>
                                    <p:cond delay="600"/>
                                  </p:stCondLst>
                                  <p:childTnLst>
                                    <p:set>
                                      <p:cBhvr>
                                        <p:cTn id="24" dur="1" fill="hold">
                                          <p:stCondLst>
                                            <p:cond delay="0"/>
                                          </p:stCondLst>
                                        </p:cTn>
                                        <p:tgtEl>
                                          <p:spTgt spid="25"/>
                                        </p:tgtEl>
                                        <p:attrNameLst>
                                          <p:attrName>style.visibility</p:attrName>
                                        </p:attrNameLst>
                                      </p:cBhvr>
                                      <p:to>
                                        <p:strVal val="visible"/>
                                      </p:to>
                                    </p:set>
                                    <p:anim calcmode="lin" valueType="num">
                                      <p:cBhvr>
                                        <p:cTn id="25" dur="250" fill="hold"/>
                                        <p:tgtEl>
                                          <p:spTgt spid="25"/>
                                        </p:tgtEl>
                                        <p:attrNameLst>
                                          <p:attrName>ppt_w</p:attrName>
                                        </p:attrNameLst>
                                      </p:cBhvr>
                                      <p:tavLst>
                                        <p:tav tm="0">
                                          <p:val>
                                            <p:fltVal val="0"/>
                                          </p:val>
                                        </p:tav>
                                        <p:tav tm="100000">
                                          <p:val>
                                            <p:strVal val="#ppt_w"/>
                                          </p:val>
                                        </p:tav>
                                      </p:tavLst>
                                    </p:anim>
                                    <p:anim calcmode="lin" valueType="num">
                                      <p:cBhvr>
                                        <p:cTn id="26" dur="250" fill="hold"/>
                                        <p:tgtEl>
                                          <p:spTgt spid="25"/>
                                        </p:tgtEl>
                                        <p:attrNameLst>
                                          <p:attrName>ppt_h</p:attrName>
                                        </p:attrNameLst>
                                      </p:cBhvr>
                                      <p:tavLst>
                                        <p:tav tm="0">
                                          <p:val>
                                            <p:fltVal val="0"/>
                                          </p:val>
                                        </p:tav>
                                        <p:tav tm="100000">
                                          <p:val>
                                            <p:strVal val="#ppt_h"/>
                                          </p:val>
                                        </p:tav>
                                      </p:tavLst>
                                    </p:anim>
                                    <p:animEffect transition="in" filter="fade">
                                      <p:cBhvr>
                                        <p:cTn id="27" dur="250"/>
                                        <p:tgtEl>
                                          <p:spTgt spid="25"/>
                                        </p:tgtEl>
                                      </p:cBhvr>
                                    </p:animEffect>
                                  </p:childTnLst>
                                </p:cTn>
                              </p:par>
                              <p:par>
                                <p:cTn id="28" presetID="6" presetClass="emph" presetSubtype="0" decel="100000" fill="hold" grpId="1" nodeType="withEffect">
                                  <p:stCondLst>
                                    <p:cond delay="800"/>
                                  </p:stCondLst>
                                  <p:childTnLst>
                                    <p:animScale>
                                      <p:cBhvr>
                                        <p:cTn id="29" dur="250" fill="hold"/>
                                        <p:tgtEl>
                                          <p:spTgt spid="25"/>
                                        </p:tgtEl>
                                      </p:cBhvr>
                                      <p:by x="120000" y="120000"/>
                                    </p:animScale>
                                  </p:childTnLst>
                                </p:cTn>
                              </p:par>
                              <p:par>
                                <p:cTn id="30" presetID="6" presetClass="emph" presetSubtype="0" decel="100000" fill="hold" grpId="2" nodeType="withEffect">
                                  <p:stCondLst>
                                    <p:cond delay="1000"/>
                                  </p:stCondLst>
                                  <p:childTnLst>
                                    <p:animScale>
                                      <p:cBhvr>
                                        <p:cTn id="31" dur="250" fill="hold"/>
                                        <p:tgtEl>
                                          <p:spTgt spid="25"/>
                                        </p:tgtEl>
                                      </p:cBhvr>
                                      <p:by x="83000" y="83000"/>
                                    </p:animScale>
                                  </p:childTnLst>
                                </p:cTn>
                              </p:par>
                            </p:childTnLst>
                          </p:cTn>
                        </p:par>
                        <p:par>
                          <p:cTn id="32" fill="hold">
                            <p:stCondLst>
                              <p:cond delay="500"/>
                            </p:stCondLst>
                            <p:childTnLst>
                              <p:par>
                                <p:cTn id="33" presetID="53" presetClass="entr" presetSubtype="16" fill="hold" grpId="0" nodeType="afterEffect">
                                  <p:stCondLst>
                                    <p:cond delay="20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par>
                                <p:cTn id="43" presetID="53" presetClass="entr" presetSubtype="16" fill="hold" grpId="0" nodeType="withEffect">
                                  <p:stCondLst>
                                    <p:cond delay="40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par>
                                <p:cTn id="48" presetID="53" presetClass="entr" presetSubtype="16" fill="hold" grpId="0" nodeType="withEffect">
                                  <p:stCondLst>
                                    <p:cond delay="20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Effect transition="in" filter="fade">
                                      <p:cBhvr>
                                        <p:cTn id="52" dur="500"/>
                                        <p:tgtEl>
                                          <p:spTgt spid="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par>
                                <p:cTn id="58" presetID="53" presetClass="entr" presetSubtype="16" fill="hold" grpId="0" nodeType="withEffect">
                                  <p:stCondLst>
                                    <p:cond delay="40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ppt_w</p:attrName>
                                        </p:attrNameLst>
                                      </p:cBhvr>
                                      <p:tavLst>
                                        <p:tav tm="0">
                                          <p:val>
                                            <p:fltVal val="0"/>
                                          </p:val>
                                        </p:tav>
                                        <p:tav tm="100000">
                                          <p:val>
                                            <p:strVal val="#ppt_w"/>
                                          </p:val>
                                        </p:tav>
                                      </p:tavLst>
                                    </p:anim>
                                    <p:anim calcmode="lin" valueType="num">
                                      <p:cBhvr>
                                        <p:cTn id="61" dur="500" fill="hold"/>
                                        <p:tgtEl>
                                          <p:spTgt spid="9"/>
                                        </p:tgtEl>
                                        <p:attrNameLst>
                                          <p:attrName>ppt_h</p:attrName>
                                        </p:attrNameLst>
                                      </p:cBhvr>
                                      <p:tavLst>
                                        <p:tav tm="0">
                                          <p:val>
                                            <p:fltVal val="0"/>
                                          </p:val>
                                        </p:tav>
                                        <p:tav tm="100000">
                                          <p:val>
                                            <p:strVal val="#ppt_h"/>
                                          </p:val>
                                        </p:tav>
                                      </p:tavLst>
                                    </p:anim>
                                    <p:animEffect transition="in" filter="fade">
                                      <p:cBhvr>
                                        <p:cTn id="62" dur="500"/>
                                        <p:tgtEl>
                                          <p:spTgt spid="9"/>
                                        </p:tgtEl>
                                      </p:cBhvr>
                                    </p:animEffect>
                                  </p:childTnLst>
                                </p:cTn>
                              </p:par>
                            </p:childTnLst>
                          </p:cTn>
                        </p:par>
                        <p:par>
                          <p:cTn id="63" fill="hold">
                            <p:stCondLst>
                              <p:cond delay="120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24"/>
                                        </p:tgtEl>
                                        <p:attrNameLst>
                                          <p:attrName>style.visibility</p:attrName>
                                        </p:attrNameLst>
                                      </p:cBhvr>
                                      <p:to>
                                        <p:strVal val="visible"/>
                                      </p:to>
                                    </p:set>
                                    <p:anim calcmode="lin" valueType="num">
                                      <p:cBhvr>
                                        <p:cTn id="66"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67" dur="800" fill="hold"/>
                                        <p:tgtEl>
                                          <p:spTgt spid="24"/>
                                        </p:tgtEl>
                                        <p:attrNameLst>
                                          <p:attrName>ppt_y</p:attrName>
                                        </p:attrNameLst>
                                      </p:cBhvr>
                                      <p:tavLst>
                                        <p:tav tm="0">
                                          <p:val>
                                            <p:strVal val="#ppt_y"/>
                                          </p:val>
                                        </p:tav>
                                        <p:tav tm="100000">
                                          <p:val>
                                            <p:strVal val="#ppt_y"/>
                                          </p:val>
                                        </p:tav>
                                      </p:tavLst>
                                    </p:anim>
                                    <p:anim calcmode="lin" valueType="num">
                                      <p:cBhvr>
                                        <p:cTn id="68"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69"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70" dur="800" tmFilter="0,0; .5, 1; 1, 1"/>
                                        <p:tgtEl>
                                          <p:spTgt spid="24"/>
                                        </p:tgtEl>
                                      </p:cBhvr>
                                    </p:animEffect>
                                  </p:childTnLst>
                                </p:cTn>
                              </p:par>
                            </p:childTnLst>
                          </p:cTn>
                        </p:par>
                        <p:par>
                          <p:cTn id="71" fill="hold">
                            <p:stCondLst>
                              <p:cond delay="3590"/>
                            </p:stCondLst>
                            <p:childTnLst>
                              <p:par>
                                <p:cTn id="72" presetID="22" presetClass="entr" presetSubtype="4" fill="hold" grpId="0" nodeType="afterEffect">
                                  <p:stCondLst>
                                    <p:cond delay="0"/>
                                  </p:stCondLst>
                                  <p:childTnLst>
                                    <p:set>
                                      <p:cBhvr>
                                        <p:cTn id="73" dur="1" fill="hold">
                                          <p:stCondLst>
                                            <p:cond delay="0"/>
                                          </p:stCondLst>
                                        </p:cTn>
                                        <p:tgtEl>
                                          <p:spTgt spid="2"/>
                                        </p:tgtEl>
                                        <p:attrNameLst>
                                          <p:attrName>style.visibility</p:attrName>
                                        </p:attrNameLst>
                                      </p:cBhvr>
                                      <p:to>
                                        <p:strVal val="visible"/>
                                      </p:to>
                                    </p:set>
                                    <p:animEffect transition="in" filter="wipe(down)">
                                      <p:cBhvr>
                                        <p:cTn id="74" dur="500"/>
                                        <p:tgtEl>
                                          <p:spTgt spid="2"/>
                                        </p:tgtEl>
                                      </p:cBhvr>
                                    </p:animEffect>
                                  </p:childTnLst>
                                </p:cTn>
                              </p:par>
                            </p:childTnLst>
                          </p:cTn>
                        </p:par>
                        <p:par>
                          <p:cTn id="75" fill="hold">
                            <p:stCondLst>
                              <p:cond delay="4090"/>
                            </p:stCondLst>
                            <p:childTnLst>
                              <p:par>
                                <p:cTn id="76" presetID="53" presetClass="entr" presetSubtype="16"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p:cTn id="78" dur="500" fill="hold"/>
                                        <p:tgtEl>
                                          <p:spTgt spid="16"/>
                                        </p:tgtEl>
                                        <p:attrNameLst>
                                          <p:attrName>ppt_w</p:attrName>
                                        </p:attrNameLst>
                                      </p:cBhvr>
                                      <p:tavLst>
                                        <p:tav tm="0">
                                          <p:val>
                                            <p:fltVal val="0"/>
                                          </p:val>
                                        </p:tav>
                                        <p:tav tm="100000">
                                          <p:val>
                                            <p:strVal val="#ppt_w"/>
                                          </p:val>
                                        </p:tav>
                                      </p:tavLst>
                                    </p:anim>
                                    <p:anim calcmode="lin" valueType="num">
                                      <p:cBhvr>
                                        <p:cTn id="79" dur="500" fill="hold"/>
                                        <p:tgtEl>
                                          <p:spTgt spid="16"/>
                                        </p:tgtEl>
                                        <p:attrNameLst>
                                          <p:attrName>ppt_h</p:attrName>
                                        </p:attrNameLst>
                                      </p:cBhvr>
                                      <p:tavLst>
                                        <p:tav tm="0">
                                          <p:val>
                                            <p:fltVal val="0"/>
                                          </p:val>
                                        </p:tav>
                                        <p:tav tm="100000">
                                          <p:val>
                                            <p:strVal val="#ppt_h"/>
                                          </p:val>
                                        </p:tav>
                                      </p:tavLst>
                                    </p:anim>
                                    <p:animEffect transition="in" filter="fade">
                                      <p:cBhvr>
                                        <p:cTn id="80" dur="500"/>
                                        <p:tgtEl>
                                          <p:spTgt spid="16"/>
                                        </p:tgtEl>
                                      </p:cBhvr>
                                    </p:animEffect>
                                  </p:childTnLst>
                                </p:cTn>
                              </p:par>
                              <p:par>
                                <p:cTn id="81" presetID="35" presetClass="path" presetSubtype="0" accel="50000" decel="50000" fill="hold" nodeType="withEffect">
                                  <p:stCondLst>
                                    <p:cond delay="0"/>
                                  </p:stCondLst>
                                  <p:childTnLst>
                                    <p:animMotion origin="layout" path="M 0 -4.44444E-6 L -0.52956 -4.44444E-6 " pathEditMode="relative" rAng="0" ptsTypes="AA">
                                      <p:cBhvr>
                                        <p:cTn id="82" dur="1000" spd="-100000" fill="hold"/>
                                        <p:tgtEl>
                                          <p:spTgt spid="16"/>
                                        </p:tgtEl>
                                        <p:attrNameLst>
                                          <p:attrName>ppt_x</p:attrName>
                                          <p:attrName>ppt_y</p:attrName>
                                        </p:attrNameLst>
                                      </p:cBhvr>
                                      <p:rCtr x="-2648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2" grpId="0" bldLvl="0" animBg="1"/>
      <p:bldP spid="14" grpId="0" bldLvl="0" animBg="1"/>
      <p:bldP spid="4" grpId="0" bldLvl="0" animBg="1"/>
      <p:bldP spid="4" grpId="1" bldLvl="0" animBg="1"/>
      <p:bldP spid="4" grpId="2" bldLvl="0" animBg="1"/>
      <p:bldP spid="17" grpId="0" bldLvl="0" animBg="1"/>
      <p:bldP spid="17" grpId="1" bldLvl="0" animBg="1"/>
      <p:bldP spid="17" grpId="2" bldLvl="0" animBg="1"/>
      <p:bldP spid="25" grpId="0"/>
      <p:bldP spid="25" grpId="1"/>
      <p:bldP spid="25" grpId="2"/>
      <p:bldP spid="24" grpId="0"/>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rgbClr val="100964"/>
                </a:solidFill>
                <a:latin typeface="微软雅黑" panose="020B0503020204020204" charset="-122"/>
                <a:ea typeface="微软雅黑" panose="020B0503020204020204" charset="-122"/>
              </a:rPr>
              <a:t>点击添加标题文本</a:t>
            </a:r>
          </a:p>
        </p:txBody>
      </p:sp>
      <p:cxnSp>
        <p:nvCxnSpPr>
          <p:cNvPr id="16" name="直接连接符 15"/>
          <p:cNvCxnSpPr/>
          <p:nvPr/>
        </p:nvCxnSpPr>
        <p:spPr>
          <a:xfrm>
            <a:off x="600" y="775856"/>
            <a:ext cx="12192000"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pic>
        <p:nvPicPr>
          <p:cNvPr id="2" name="图片 1" descr="9302f7e3eadc62514f09c3a93217b47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61880" y="246380"/>
            <a:ext cx="1741170" cy="504825"/>
          </a:xfrm>
          <a:prstGeom prst="rect">
            <a:avLst/>
          </a:prstGeom>
        </p:spPr>
      </p:pic>
      <p:sp>
        <p:nvSpPr>
          <p:cNvPr id="24" name="任意形状 64"/>
          <p:cNvSpPr/>
          <p:nvPr/>
        </p:nvSpPr>
        <p:spPr>
          <a:xfrm flipV="1">
            <a:off x="8777586" y="2540680"/>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rgbClr val="054583"/>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5" name="矩形 24"/>
          <p:cNvSpPr/>
          <p:nvPr/>
        </p:nvSpPr>
        <p:spPr>
          <a:xfrm>
            <a:off x="1193469" y="4657282"/>
            <a:ext cx="1922787" cy="417830"/>
          </a:xfrm>
          <a:prstGeom prst="rect">
            <a:avLst/>
          </a:prstGeom>
        </p:spPr>
        <p:txBody>
          <a:bodyPr wrap="square">
            <a:spAutoFit/>
          </a:bodyPr>
          <a:lstStyle/>
          <a:p>
            <a:pPr algn="ctr"/>
            <a:r>
              <a:rPr lang="zh-CN" altLang="en-US" sz="2000" b="1" dirty="0" smtClean="0">
                <a:solidFill>
                  <a:srgbClr val="100964"/>
                </a:solidFill>
                <a:latin typeface="微软雅黑" panose="020B0503020204020204" charset="-122"/>
                <a:ea typeface="微软雅黑" panose="020B0503020204020204" charset="-122"/>
              </a:rPr>
              <a:t>添加标题</a:t>
            </a:r>
          </a:p>
        </p:txBody>
      </p:sp>
      <p:sp>
        <p:nvSpPr>
          <p:cNvPr id="26" name="矩形 25"/>
          <p:cNvSpPr/>
          <p:nvPr/>
        </p:nvSpPr>
        <p:spPr>
          <a:xfrm>
            <a:off x="1092869" y="5002251"/>
            <a:ext cx="2123987" cy="95948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endParaRPr lang="zh-CN" altLang="en-US" sz="1400" dirty="0">
              <a:latin typeface="微软雅黑" panose="020B0503020204020204" charset="-122"/>
              <a:ea typeface="微软雅黑" panose="020B0503020204020204" charset="-122"/>
            </a:endParaRPr>
          </a:p>
        </p:txBody>
      </p:sp>
      <p:sp>
        <p:nvSpPr>
          <p:cNvPr id="27" name="矩形 26"/>
          <p:cNvSpPr/>
          <p:nvPr/>
        </p:nvSpPr>
        <p:spPr>
          <a:xfrm>
            <a:off x="5096544" y="4657282"/>
            <a:ext cx="1922787" cy="417830"/>
          </a:xfrm>
          <a:prstGeom prst="rect">
            <a:avLst/>
          </a:prstGeom>
        </p:spPr>
        <p:txBody>
          <a:bodyPr wrap="square">
            <a:spAutoFit/>
          </a:bodyPr>
          <a:lstStyle/>
          <a:p>
            <a:pPr algn="ctr"/>
            <a:r>
              <a:rPr lang="zh-CN" altLang="en-US" sz="2000" b="1" dirty="0" smtClean="0">
                <a:solidFill>
                  <a:srgbClr val="100964"/>
                </a:solidFill>
                <a:latin typeface="微软雅黑" panose="020B0503020204020204" charset="-122"/>
                <a:ea typeface="微软雅黑" panose="020B0503020204020204" charset="-122"/>
              </a:rPr>
              <a:t>添加标题</a:t>
            </a:r>
          </a:p>
        </p:txBody>
      </p:sp>
      <p:sp>
        <p:nvSpPr>
          <p:cNvPr id="28" name="矩形 27"/>
          <p:cNvSpPr/>
          <p:nvPr/>
        </p:nvSpPr>
        <p:spPr>
          <a:xfrm>
            <a:off x="4995944" y="5002251"/>
            <a:ext cx="2123987" cy="95948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endParaRPr lang="zh-CN" altLang="en-US" sz="1400" dirty="0">
              <a:latin typeface="微软雅黑" panose="020B0503020204020204" charset="-122"/>
              <a:ea typeface="微软雅黑" panose="020B0503020204020204" charset="-122"/>
            </a:endParaRPr>
          </a:p>
        </p:txBody>
      </p:sp>
      <p:sp>
        <p:nvSpPr>
          <p:cNvPr id="29" name="矩形 28"/>
          <p:cNvSpPr/>
          <p:nvPr/>
        </p:nvSpPr>
        <p:spPr>
          <a:xfrm>
            <a:off x="8958060" y="4657282"/>
            <a:ext cx="1922787" cy="417830"/>
          </a:xfrm>
          <a:prstGeom prst="rect">
            <a:avLst/>
          </a:prstGeom>
        </p:spPr>
        <p:txBody>
          <a:bodyPr wrap="square">
            <a:spAutoFit/>
          </a:bodyPr>
          <a:lstStyle/>
          <a:p>
            <a:pPr algn="ctr"/>
            <a:r>
              <a:rPr lang="zh-CN" altLang="en-US" sz="2000" b="1" dirty="0" smtClean="0">
                <a:solidFill>
                  <a:srgbClr val="100964"/>
                </a:solidFill>
                <a:latin typeface="微软雅黑" panose="020B0503020204020204" charset="-122"/>
                <a:ea typeface="微软雅黑" panose="020B0503020204020204" charset="-122"/>
              </a:rPr>
              <a:t>添加标题</a:t>
            </a:r>
          </a:p>
        </p:txBody>
      </p:sp>
      <p:sp>
        <p:nvSpPr>
          <p:cNvPr id="30" name="矩形 29"/>
          <p:cNvSpPr/>
          <p:nvPr/>
        </p:nvSpPr>
        <p:spPr>
          <a:xfrm>
            <a:off x="8857460" y="5002251"/>
            <a:ext cx="2123987" cy="95948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endParaRPr lang="zh-CN" altLang="en-US" sz="1400" dirty="0">
              <a:latin typeface="微软雅黑" panose="020B0503020204020204" charset="-122"/>
              <a:ea typeface="微软雅黑" panose="020B0503020204020204" charset="-122"/>
            </a:endParaRPr>
          </a:p>
        </p:txBody>
      </p:sp>
      <p:sp>
        <p:nvSpPr>
          <p:cNvPr id="31" name="矩形 30"/>
          <p:cNvSpPr/>
          <p:nvPr/>
        </p:nvSpPr>
        <p:spPr>
          <a:xfrm>
            <a:off x="3141331" y="1415514"/>
            <a:ext cx="1922787" cy="417830"/>
          </a:xfrm>
          <a:prstGeom prst="rect">
            <a:avLst/>
          </a:prstGeom>
        </p:spPr>
        <p:txBody>
          <a:bodyPr wrap="square">
            <a:spAutoFit/>
          </a:bodyPr>
          <a:lstStyle/>
          <a:p>
            <a:pPr algn="ctr"/>
            <a:r>
              <a:rPr lang="zh-CN" altLang="en-US" sz="2000" b="1" dirty="0" smtClean="0">
                <a:solidFill>
                  <a:srgbClr val="100964"/>
                </a:solidFill>
                <a:latin typeface="微软雅黑" panose="020B0503020204020204" charset="-122"/>
                <a:ea typeface="微软雅黑" panose="020B0503020204020204" charset="-122"/>
              </a:rPr>
              <a:t>添加标题</a:t>
            </a:r>
          </a:p>
        </p:txBody>
      </p:sp>
      <p:sp>
        <p:nvSpPr>
          <p:cNvPr id="32" name="矩形 31"/>
          <p:cNvSpPr/>
          <p:nvPr/>
        </p:nvSpPr>
        <p:spPr>
          <a:xfrm>
            <a:off x="3040731" y="1760483"/>
            <a:ext cx="2123987" cy="95948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endParaRPr lang="zh-CN" altLang="en-US" sz="1400" dirty="0">
              <a:latin typeface="微软雅黑" panose="020B0503020204020204" charset="-122"/>
              <a:ea typeface="微软雅黑" panose="020B0503020204020204" charset="-122"/>
            </a:endParaRPr>
          </a:p>
        </p:txBody>
      </p:sp>
      <p:sp>
        <p:nvSpPr>
          <p:cNvPr id="33" name="矩形 32"/>
          <p:cNvSpPr/>
          <p:nvPr/>
        </p:nvSpPr>
        <p:spPr>
          <a:xfrm>
            <a:off x="6985473" y="1415514"/>
            <a:ext cx="1922787" cy="417830"/>
          </a:xfrm>
          <a:prstGeom prst="rect">
            <a:avLst/>
          </a:prstGeom>
        </p:spPr>
        <p:txBody>
          <a:bodyPr wrap="square">
            <a:spAutoFit/>
          </a:bodyPr>
          <a:lstStyle/>
          <a:p>
            <a:pPr algn="ctr"/>
            <a:r>
              <a:rPr lang="zh-CN" altLang="en-US" sz="2000" b="1" dirty="0" smtClean="0">
                <a:solidFill>
                  <a:srgbClr val="100964"/>
                </a:solidFill>
                <a:latin typeface="微软雅黑" panose="020B0503020204020204" charset="-122"/>
                <a:ea typeface="微软雅黑" panose="020B0503020204020204" charset="-122"/>
              </a:rPr>
              <a:t>添加标题</a:t>
            </a:r>
          </a:p>
        </p:txBody>
      </p:sp>
      <p:sp>
        <p:nvSpPr>
          <p:cNvPr id="34" name="矩形 33"/>
          <p:cNvSpPr/>
          <p:nvPr/>
        </p:nvSpPr>
        <p:spPr>
          <a:xfrm>
            <a:off x="6884873" y="1760483"/>
            <a:ext cx="2123987" cy="95948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endParaRPr lang="zh-CN" altLang="en-US" sz="1400" dirty="0">
              <a:latin typeface="微软雅黑" panose="020B0503020204020204" charset="-122"/>
              <a:ea typeface="微软雅黑" panose="020B0503020204020204" charset="-122"/>
            </a:endParaRPr>
          </a:p>
        </p:txBody>
      </p:sp>
      <p:sp>
        <p:nvSpPr>
          <p:cNvPr id="35" name="任意形状 65"/>
          <p:cNvSpPr/>
          <p:nvPr/>
        </p:nvSpPr>
        <p:spPr>
          <a:xfrm>
            <a:off x="6843276" y="3370143"/>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rgbClr val="100964"/>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6" name="任意形状 66"/>
          <p:cNvSpPr/>
          <p:nvPr/>
        </p:nvSpPr>
        <p:spPr>
          <a:xfrm flipV="1">
            <a:off x="4911286" y="2562319"/>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chemeClr val="accent3"/>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7" name="任意形状 67"/>
          <p:cNvSpPr/>
          <p:nvPr/>
        </p:nvSpPr>
        <p:spPr>
          <a:xfrm>
            <a:off x="2976975" y="3384059"/>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rgbClr val="100964"/>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8" name="任意形状 68"/>
          <p:cNvSpPr/>
          <p:nvPr/>
        </p:nvSpPr>
        <p:spPr>
          <a:xfrm flipV="1">
            <a:off x="1044985" y="2576235"/>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rgbClr val="054583"/>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9" name="椭圆 38"/>
          <p:cNvSpPr/>
          <p:nvPr/>
        </p:nvSpPr>
        <p:spPr>
          <a:xfrm>
            <a:off x="1548459" y="3080633"/>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sp>
        <p:nvSpPr>
          <p:cNvPr id="40" name="椭圆 39"/>
          <p:cNvSpPr/>
          <p:nvPr/>
        </p:nvSpPr>
        <p:spPr>
          <a:xfrm flipV="1">
            <a:off x="3480449" y="3028396"/>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sp>
        <p:nvSpPr>
          <p:cNvPr id="41" name="椭圆 40"/>
          <p:cNvSpPr/>
          <p:nvPr/>
        </p:nvSpPr>
        <p:spPr>
          <a:xfrm>
            <a:off x="5414760" y="3066718"/>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sp>
        <p:nvSpPr>
          <p:cNvPr id="42" name="椭圆 41"/>
          <p:cNvSpPr/>
          <p:nvPr/>
        </p:nvSpPr>
        <p:spPr>
          <a:xfrm flipV="1">
            <a:off x="7346750" y="3014480"/>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sp>
        <p:nvSpPr>
          <p:cNvPr id="43" name="椭圆 42"/>
          <p:cNvSpPr/>
          <p:nvPr/>
        </p:nvSpPr>
        <p:spPr>
          <a:xfrm>
            <a:off x="9281060" y="3045078"/>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grpSp>
        <p:nvGrpSpPr>
          <p:cNvPr id="44" name="组 69"/>
          <p:cNvGrpSpPr/>
          <p:nvPr/>
        </p:nvGrpSpPr>
        <p:grpSpPr>
          <a:xfrm>
            <a:off x="1975358" y="3410547"/>
            <a:ext cx="367373" cy="589180"/>
            <a:chOff x="898525" y="1076325"/>
            <a:chExt cx="504825" cy="809625"/>
          </a:xfrm>
          <a:solidFill>
            <a:srgbClr val="100964"/>
          </a:solidFill>
        </p:grpSpPr>
        <p:sp>
          <p:nvSpPr>
            <p:cNvPr id="45" name="Freeform 44"/>
            <p:cNvSpPr/>
            <p:nvPr/>
          </p:nvSpPr>
          <p:spPr bwMode="auto">
            <a:xfrm>
              <a:off x="1028700" y="1736725"/>
              <a:ext cx="247650" cy="50800"/>
            </a:xfrm>
            <a:custGeom>
              <a:avLst/>
              <a:gdLst/>
              <a:ahLst/>
              <a:cxnLst>
                <a:cxn ang="0">
                  <a:pos x="140" y="0"/>
                </a:cxn>
                <a:cxn ang="0">
                  <a:pos x="16" y="0"/>
                </a:cxn>
                <a:cxn ang="0">
                  <a:pos x="16" y="0"/>
                </a:cxn>
                <a:cxn ang="0">
                  <a:pos x="10" y="0"/>
                </a:cxn>
                <a:cxn ang="0">
                  <a:pos x="4" y="4"/>
                </a:cxn>
                <a:cxn ang="0">
                  <a:pos x="2" y="10"/>
                </a:cxn>
                <a:cxn ang="0">
                  <a:pos x="0" y="16"/>
                </a:cxn>
                <a:cxn ang="0">
                  <a:pos x="0" y="16"/>
                </a:cxn>
                <a:cxn ang="0">
                  <a:pos x="2" y="22"/>
                </a:cxn>
                <a:cxn ang="0">
                  <a:pos x="4" y="28"/>
                </a:cxn>
                <a:cxn ang="0">
                  <a:pos x="10" y="32"/>
                </a:cxn>
                <a:cxn ang="0">
                  <a:pos x="16" y="32"/>
                </a:cxn>
                <a:cxn ang="0">
                  <a:pos x="140" y="32"/>
                </a:cxn>
                <a:cxn ang="0">
                  <a:pos x="140" y="32"/>
                </a:cxn>
                <a:cxn ang="0">
                  <a:pos x="146" y="32"/>
                </a:cxn>
                <a:cxn ang="0">
                  <a:pos x="152" y="28"/>
                </a:cxn>
                <a:cxn ang="0">
                  <a:pos x="154" y="22"/>
                </a:cxn>
                <a:cxn ang="0">
                  <a:pos x="156" y="16"/>
                </a:cxn>
                <a:cxn ang="0">
                  <a:pos x="156" y="16"/>
                </a:cxn>
                <a:cxn ang="0">
                  <a:pos x="154" y="10"/>
                </a:cxn>
                <a:cxn ang="0">
                  <a:pos x="152" y="4"/>
                </a:cxn>
                <a:cxn ang="0">
                  <a:pos x="146" y="0"/>
                </a:cxn>
                <a:cxn ang="0">
                  <a:pos x="140" y="0"/>
                </a:cxn>
                <a:cxn ang="0">
                  <a:pos x="140" y="0"/>
                </a:cxn>
              </a:cxnLst>
              <a:rect l="0" t="0" r="r" b="b"/>
              <a:pathLst>
                <a:path w="156" h="32">
                  <a:moveTo>
                    <a:pt x="140" y="0"/>
                  </a:moveTo>
                  <a:lnTo>
                    <a:pt x="16" y="0"/>
                  </a:lnTo>
                  <a:lnTo>
                    <a:pt x="16" y="0"/>
                  </a:lnTo>
                  <a:lnTo>
                    <a:pt x="10" y="0"/>
                  </a:lnTo>
                  <a:lnTo>
                    <a:pt x="4" y="4"/>
                  </a:lnTo>
                  <a:lnTo>
                    <a:pt x="2" y="10"/>
                  </a:lnTo>
                  <a:lnTo>
                    <a:pt x="0" y="16"/>
                  </a:lnTo>
                  <a:lnTo>
                    <a:pt x="0" y="16"/>
                  </a:lnTo>
                  <a:lnTo>
                    <a:pt x="2" y="22"/>
                  </a:lnTo>
                  <a:lnTo>
                    <a:pt x="4" y="28"/>
                  </a:lnTo>
                  <a:lnTo>
                    <a:pt x="10" y="32"/>
                  </a:lnTo>
                  <a:lnTo>
                    <a:pt x="16" y="32"/>
                  </a:lnTo>
                  <a:lnTo>
                    <a:pt x="140" y="32"/>
                  </a:lnTo>
                  <a:lnTo>
                    <a:pt x="140" y="32"/>
                  </a:lnTo>
                  <a:lnTo>
                    <a:pt x="146" y="32"/>
                  </a:lnTo>
                  <a:lnTo>
                    <a:pt x="152" y="28"/>
                  </a:lnTo>
                  <a:lnTo>
                    <a:pt x="154" y="22"/>
                  </a:lnTo>
                  <a:lnTo>
                    <a:pt x="156" y="16"/>
                  </a:lnTo>
                  <a:lnTo>
                    <a:pt x="156" y="16"/>
                  </a:lnTo>
                  <a:lnTo>
                    <a:pt x="154" y="10"/>
                  </a:lnTo>
                  <a:lnTo>
                    <a:pt x="152" y="4"/>
                  </a:lnTo>
                  <a:lnTo>
                    <a:pt x="146" y="0"/>
                  </a:lnTo>
                  <a:lnTo>
                    <a:pt x="140" y="0"/>
                  </a:lnTo>
                  <a:lnTo>
                    <a:pt x="140" y="0"/>
                  </a:lnTo>
                  <a:close/>
                </a:path>
              </a:pathLst>
            </a:custGeom>
            <a:grpFill/>
            <a:ln w="9525">
              <a:noFill/>
              <a:round/>
            </a:ln>
          </p:spPr>
          <p:txBody>
            <a:bodyPr vert="horz" wrap="square" lIns="121920" tIns="60960" rIns="121920" bIns="60960" numCol="1" anchor="t" anchorCtr="0" compatLnSpc="1"/>
            <a:lstStyle/>
            <a:p>
              <a:endParaRPr lang="zh-CN" altLang="en-US" sz="3200" u="sng">
                <a:solidFill>
                  <a:srgbClr val="000000"/>
                </a:solidFill>
              </a:endParaRPr>
            </a:p>
          </p:txBody>
        </p:sp>
        <p:sp>
          <p:nvSpPr>
            <p:cNvPr id="46" name="Freeform 45"/>
            <p:cNvSpPr/>
            <p:nvPr/>
          </p:nvSpPr>
          <p:spPr bwMode="auto">
            <a:xfrm>
              <a:off x="1028700" y="1831975"/>
              <a:ext cx="247650" cy="53975"/>
            </a:xfrm>
            <a:custGeom>
              <a:avLst/>
              <a:gdLst/>
              <a:ahLst/>
              <a:cxnLst>
                <a:cxn ang="0">
                  <a:pos x="140" y="0"/>
                </a:cxn>
                <a:cxn ang="0">
                  <a:pos x="16" y="0"/>
                </a:cxn>
                <a:cxn ang="0">
                  <a:pos x="16" y="0"/>
                </a:cxn>
                <a:cxn ang="0">
                  <a:pos x="10" y="2"/>
                </a:cxn>
                <a:cxn ang="0">
                  <a:pos x="4" y="4"/>
                </a:cxn>
                <a:cxn ang="0">
                  <a:pos x="2" y="10"/>
                </a:cxn>
                <a:cxn ang="0">
                  <a:pos x="0" y="16"/>
                </a:cxn>
                <a:cxn ang="0">
                  <a:pos x="0" y="16"/>
                </a:cxn>
                <a:cxn ang="0">
                  <a:pos x="2" y="24"/>
                </a:cxn>
                <a:cxn ang="0">
                  <a:pos x="4" y="28"/>
                </a:cxn>
                <a:cxn ang="0">
                  <a:pos x="10" y="32"/>
                </a:cxn>
                <a:cxn ang="0">
                  <a:pos x="16" y="34"/>
                </a:cxn>
                <a:cxn ang="0">
                  <a:pos x="140" y="34"/>
                </a:cxn>
                <a:cxn ang="0">
                  <a:pos x="140" y="34"/>
                </a:cxn>
                <a:cxn ang="0">
                  <a:pos x="146" y="32"/>
                </a:cxn>
                <a:cxn ang="0">
                  <a:pos x="152" y="28"/>
                </a:cxn>
                <a:cxn ang="0">
                  <a:pos x="154" y="24"/>
                </a:cxn>
                <a:cxn ang="0">
                  <a:pos x="156" y="16"/>
                </a:cxn>
                <a:cxn ang="0">
                  <a:pos x="156" y="16"/>
                </a:cxn>
                <a:cxn ang="0">
                  <a:pos x="154" y="10"/>
                </a:cxn>
                <a:cxn ang="0">
                  <a:pos x="152" y="4"/>
                </a:cxn>
                <a:cxn ang="0">
                  <a:pos x="146" y="2"/>
                </a:cxn>
                <a:cxn ang="0">
                  <a:pos x="140" y="0"/>
                </a:cxn>
                <a:cxn ang="0">
                  <a:pos x="140" y="0"/>
                </a:cxn>
              </a:cxnLst>
              <a:rect l="0" t="0" r="r" b="b"/>
              <a:pathLst>
                <a:path w="156" h="34">
                  <a:moveTo>
                    <a:pt x="140" y="0"/>
                  </a:moveTo>
                  <a:lnTo>
                    <a:pt x="16" y="0"/>
                  </a:lnTo>
                  <a:lnTo>
                    <a:pt x="16" y="0"/>
                  </a:lnTo>
                  <a:lnTo>
                    <a:pt x="10" y="2"/>
                  </a:lnTo>
                  <a:lnTo>
                    <a:pt x="4" y="4"/>
                  </a:lnTo>
                  <a:lnTo>
                    <a:pt x="2" y="10"/>
                  </a:lnTo>
                  <a:lnTo>
                    <a:pt x="0" y="16"/>
                  </a:lnTo>
                  <a:lnTo>
                    <a:pt x="0" y="16"/>
                  </a:lnTo>
                  <a:lnTo>
                    <a:pt x="2" y="24"/>
                  </a:lnTo>
                  <a:lnTo>
                    <a:pt x="4" y="28"/>
                  </a:lnTo>
                  <a:lnTo>
                    <a:pt x="10" y="32"/>
                  </a:lnTo>
                  <a:lnTo>
                    <a:pt x="16" y="34"/>
                  </a:lnTo>
                  <a:lnTo>
                    <a:pt x="140" y="34"/>
                  </a:lnTo>
                  <a:lnTo>
                    <a:pt x="140" y="34"/>
                  </a:lnTo>
                  <a:lnTo>
                    <a:pt x="146" y="32"/>
                  </a:lnTo>
                  <a:lnTo>
                    <a:pt x="152" y="28"/>
                  </a:lnTo>
                  <a:lnTo>
                    <a:pt x="154" y="24"/>
                  </a:lnTo>
                  <a:lnTo>
                    <a:pt x="156" y="16"/>
                  </a:lnTo>
                  <a:lnTo>
                    <a:pt x="156" y="16"/>
                  </a:lnTo>
                  <a:lnTo>
                    <a:pt x="154" y="10"/>
                  </a:lnTo>
                  <a:lnTo>
                    <a:pt x="152" y="4"/>
                  </a:lnTo>
                  <a:lnTo>
                    <a:pt x="146" y="2"/>
                  </a:lnTo>
                  <a:lnTo>
                    <a:pt x="140" y="0"/>
                  </a:lnTo>
                  <a:lnTo>
                    <a:pt x="140" y="0"/>
                  </a:lnTo>
                  <a:close/>
                </a:path>
              </a:pathLst>
            </a:custGeom>
            <a:grpFill/>
            <a:ln w="9525">
              <a:noFill/>
              <a:round/>
            </a:ln>
          </p:spPr>
          <p:txBody>
            <a:bodyPr vert="horz" wrap="square" lIns="121920" tIns="60960" rIns="121920" bIns="60960" numCol="1" anchor="t" anchorCtr="0" compatLnSpc="1"/>
            <a:lstStyle/>
            <a:p>
              <a:endParaRPr lang="zh-CN" altLang="en-US" sz="3200" u="sng">
                <a:solidFill>
                  <a:srgbClr val="000000"/>
                </a:solidFill>
              </a:endParaRPr>
            </a:p>
          </p:txBody>
        </p:sp>
        <p:sp>
          <p:nvSpPr>
            <p:cNvPr id="47" name="Freeform 46"/>
            <p:cNvSpPr>
              <a:spLocks noEditPoints="1"/>
            </p:cNvSpPr>
            <p:nvPr/>
          </p:nvSpPr>
          <p:spPr bwMode="auto">
            <a:xfrm>
              <a:off x="898525" y="1076325"/>
              <a:ext cx="504825" cy="615950"/>
            </a:xfrm>
            <a:custGeom>
              <a:avLst/>
              <a:gdLst/>
              <a:ahLst/>
              <a:cxnLst>
                <a:cxn ang="0">
                  <a:pos x="160" y="0"/>
                </a:cxn>
                <a:cxn ang="0">
                  <a:pos x="152" y="0"/>
                </a:cxn>
                <a:cxn ang="0">
                  <a:pos x="106" y="10"/>
                </a:cxn>
                <a:cxn ang="0">
                  <a:pos x="66" y="30"/>
                </a:cxn>
                <a:cxn ang="0">
                  <a:pos x="34" y="60"/>
                </a:cxn>
                <a:cxn ang="0">
                  <a:pos x="12" y="98"/>
                </a:cxn>
                <a:cxn ang="0">
                  <a:pos x="2" y="144"/>
                </a:cxn>
                <a:cxn ang="0">
                  <a:pos x="2" y="176"/>
                </a:cxn>
                <a:cxn ang="0">
                  <a:pos x="18" y="226"/>
                </a:cxn>
                <a:cxn ang="0">
                  <a:pos x="60" y="282"/>
                </a:cxn>
                <a:cxn ang="0">
                  <a:pos x="74" y="300"/>
                </a:cxn>
                <a:cxn ang="0">
                  <a:pos x="80" y="322"/>
                </a:cxn>
                <a:cxn ang="0">
                  <a:pos x="82" y="354"/>
                </a:cxn>
                <a:cxn ang="0">
                  <a:pos x="88" y="372"/>
                </a:cxn>
                <a:cxn ang="0">
                  <a:pos x="102" y="384"/>
                </a:cxn>
                <a:cxn ang="0">
                  <a:pos x="158" y="388"/>
                </a:cxn>
                <a:cxn ang="0">
                  <a:pos x="202" y="388"/>
                </a:cxn>
                <a:cxn ang="0">
                  <a:pos x="222" y="382"/>
                </a:cxn>
                <a:cxn ang="0">
                  <a:pos x="234" y="366"/>
                </a:cxn>
                <a:cxn ang="0">
                  <a:pos x="236" y="340"/>
                </a:cxn>
                <a:cxn ang="0">
                  <a:pos x="242" y="306"/>
                </a:cxn>
                <a:cxn ang="0">
                  <a:pos x="250" y="292"/>
                </a:cxn>
                <a:cxn ang="0">
                  <a:pos x="282" y="256"/>
                </a:cxn>
                <a:cxn ang="0">
                  <a:pos x="308" y="210"/>
                </a:cxn>
                <a:cxn ang="0">
                  <a:pos x="318" y="158"/>
                </a:cxn>
                <a:cxn ang="0">
                  <a:pos x="314" y="128"/>
                </a:cxn>
                <a:cxn ang="0">
                  <a:pos x="300" y="86"/>
                </a:cxn>
                <a:cxn ang="0">
                  <a:pos x="274" y="50"/>
                </a:cxn>
                <a:cxn ang="0">
                  <a:pos x="240" y="22"/>
                </a:cxn>
                <a:cxn ang="0">
                  <a:pos x="198" y="6"/>
                </a:cxn>
                <a:cxn ang="0">
                  <a:pos x="168" y="0"/>
                </a:cxn>
                <a:cxn ang="0">
                  <a:pos x="258" y="164"/>
                </a:cxn>
                <a:cxn ang="0">
                  <a:pos x="246" y="146"/>
                </a:cxn>
                <a:cxn ang="0">
                  <a:pos x="240" y="120"/>
                </a:cxn>
                <a:cxn ang="0">
                  <a:pos x="216" y="88"/>
                </a:cxn>
                <a:cxn ang="0">
                  <a:pos x="178" y="74"/>
                </a:cxn>
                <a:cxn ang="0">
                  <a:pos x="164" y="68"/>
                </a:cxn>
                <a:cxn ang="0">
                  <a:pos x="158" y="52"/>
                </a:cxn>
                <a:cxn ang="0">
                  <a:pos x="172" y="34"/>
                </a:cxn>
                <a:cxn ang="0">
                  <a:pos x="202" y="36"/>
                </a:cxn>
                <a:cxn ang="0">
                  <a:pos x="256" y="68"/>
                </a:cxn>
                <a:cxn ang="0">
                  <a:pos x="284" y="124"/>
                </a:cxn>
                <a:cxn ang="0">
                  <a:pos x="284" y="154"/>
                </a:cxn>
                <a:cxn ang="0">
                  <a:pos x="266" y="166"/>
                </a:cxn>
              </a:cxnLst>
              <a:rect l="0" t="0" r="r" b="b"/>
              <a:pathLst>
                <a:path w="318" h="388">
                  <a:moveTo>
                    <a:pt x="168" y="0"/>
                  </a:moveTo>
                  <a:lnTo>
                    <a:pt x="168" y="0"/>
                  </a:lnTo>
                  <a:lnTo>
                    <a:pt x="160" y="0"/>
                  </a:lnTo>
                  <a:lnTo>
                    <a:pt x="160" y="0"/>
                  </a:lnTo>
                  <a:lnTo>
                    <a:pt x="152" y="0"/>
                  </a:lnTo>
                  <a:lnTo>
                    <a:pt x="152" y="0"/>
                  </a:lnTo>
                  <a:lnTo>
                    <a:pt x="136" y="2"/>
                  </a:lnTo>
                  <a:lnTo>
                    <a:pt x="120" y="4"/>
                  </a:lnTo>
                  <a:lnTo>
                    <a:pt x="106" y="10"/>
                  </a:lnTo>
                  <a:lnTo>
                    <a:pt x="92" y="16"/>
                  </a:lnTo>
                  <a:lnTo>
                    <a:pt x="80" y="22"/>
                  </a:lnTo>
                  <a:lnTo>
                    <a:pt x="66" y="30"/>
                  </a:lnTo>
                  <a:lnTo>
                    <a:pt x="56" y="40"/>
                  </a:lnTo>
                  <a:lnTo>
                    <a:pt x="44" y="50"/>
                  </a:lnTo>
                  <a:lnTo>
                    <a:pt x="34" y="60"/>
                  </a:lnTo>
                  <a:lnTo>
                    <a:pt x="26" y="72"/>
                  </a:lnTo>
                  <a:lnTo>
                    <a:pt x="18" y="86"/>
                  </a:lnTo>
                  <a:lnTo>
                    <a:pt x="12" y="98"/>
                  </a:lnTo>
                  <a:lnTo>
                    <a:pt x="8" y="114"/>
                  </a:lnTo>
                  <a:lnTo>
                    <a:pt x="4" y="128"/>
                  </a:lnTo>
                  <a:lnTo>
                    <a:pt x="2" y="144"/>
                  </a:lnTo>
                  <a:lnTo>
                    <a:pt x="0" y="158"/>
                  </a:lnTo>
                  <a:lnTo>
                    <a:pt x="0" y="158"/>
                  </a:lnTo>
                  <a:lnTo>
                    <a:pt x="2" y="176"/>
                  </a:lnTo>
                  <a:lnTo>
                    <a:pt x="6" y="192"/>
                  </a:lnTo>
                  <a:lnTo>
                    <a:pt x="10" y="210"/>
                  </a:lnTo>
                  <a:lnTo>
                    <a:pt x="18" y="226"/>
                  </a:lnTo>
                  <a:lnTo>
                    <a:pt x="26" y="240"/>
                  </a:lnTo>
                  <a:lnTo>
                    <a:pt x="36" y="256"/>
                  </a:lnTo>
                  <a:lnTo>
                    <a:pt x="60" y="282"/>
                  </a:lnTo>
                  <a:lnTo>
                    <a:pt x="60" y="282"/>
                  </a:lnTo>
                  <a:lnTo>
                    <a:pt x="68" y="292"/>
                  </a:lnTo>
                  <a:lnTo>
                    <a:pt x="74" y="300"/>
                  </a:lnTo>
                  <a:lnTo>
                    <a:pt x="78" y="306"/>
                  </a:lnTo>
                  <a:lnTo>
                    <a:pt x="78" y="306"/>
                  </a:lnTo>
                  <a:lnTo>
                    <a:pt x="80" y="322"/>
                  </a:lnTo>
                  <a:lnTo>
                    <a:pt x="82" y="340"/>
                  </a:lnTo>
                  <a:lnTo>
                    <a:pt x="82" y="354"/>
                  </a:lnTo>
                  <a:lnTo>
                    <a:pt x="82" y="354"/>
                  </a:lnTo>
                  <a:lnTo>
                    <a:pt x="82" y="360"/>
                  </a:lnTo>
                  <a:lnTo>
                    <a:pt x="84" y="366"/>
                  </a:lnTo>
                  <a:lnTo>
                    <a:pt x="88" y="372"/>
                  </a:lnTo>
                  <a:lnTo>
                    <a:pt x="92" y="378"/>
                  </a:lnTo>
                  <a:lnTo>
                    <a:pt x="96" y="382"/>
                  </a:lnTo>
                  <a:lnTo>
                    <a:pt x="102" y="384"/>
                  </a:lnTo>
                  <a:lnTo>
                    <a:pt x="110" y="386"/>
                  </a:lnTo>
                  <a:lnTo>
                    <a:pt x="116" y="388"/>
                  </a:lnTo>
                  <a:lnTo>
                    <a:pt x="158" y="388"/>
                  </a:lnTo>
                  <a:lnTo>
                    <a:pt x="160" y="388"/>
                  </a:lnTo>
                  <a:lnTo>
                    <a:pt x="202" y="388"/>
                  </a:lnTo>
                  <a:lnTo>
                    <a:pt x="202" y="388"/>
                  </a:lnTo>
                  <a:lnTo>
                    <a:pt x="210" y="386"/>
                  </a:lnTo>
                  <a:lnTo>
                    <a:pt x="216" y="384"/>
                  </a:lnTo>
                  <a:lnTo>
                    <a:pt x="222" y="382"/>
                  </a:lnTo>
                  <a:lnTo>
                    <a:pt x="226" y="378"/>
                  </a:lnTo>
                  <a:lnTo>
                    <a:pt x="230" y="372"/>
                  </a:lnTo>
                  <a:lnTo>
                    <a:pt x="234" y="366"/>
                  </a:lnTo>
                  <a:lnTo>
                    <a:pt x="236" y="360"/>
                  </a:lnTo>
                  <a:lnTo>
                    <a:pt x="236" y="354"/>
                  </a:lnTo>
                  <a:lnTo>
                    <a:pt x="236" y="340"/>
                  </a:lnTo>
                  <a:lnTo>
                    <a:pt x="236" y="340"/>
                  </a:lnTo>
                  <a:lnTo>
                    <a:pt x="238" y="322"/>
                  </a:lnTo>
                  <a:lnTo>
                    <a:pt x="242" y="306"/>
                  </a:lnTo>
                  <a:lnTo>
                    <a:pt x="242" y="306"/>
                  </a:lnTo>
                  <a:lnTo>
                    <a:pt x="244" y="300"/>
                  </a:lnTo>
                  <a:lnTo>
                    <a:pt x="250" y="292"/>
                  </a:lnTo>
                  <a:lnTo>
                    <a:pt x="260" y="282"/>
                  </a:lnTo>
                  <a:lnTo>
                    <a:pt x="260" y="282"/>
                  </a:lnTo>
                  <a:lnTo>
                    <a:pt x="282" y="256"/>
                  </a:lnTo>
                  <a:lnTo>
                    <a:pt x="292" y="240"/>
                  </a:lnTo>
                  <a:lnTo>
                    <a:pt x="300" y="226"/>
                  </a:lnTo>
                  <a:lnTo>
                    <a:pt x="308" y="210"/>
                  </a:lnTo>
                  <a:lnTo>
                    <a:pt x="312" y="192"/>
                  </a:lnTo>
                  <a:lnTo>
                    <a:pt x="316" y="176"/>
                  </a:lnTo>
                  <a:lnTo>
                    <a:pt x="318" y="158"/>
                  </a:lnTo>
                  <a:lnTo>
                    <a:pt x="318" y="158"/>
                  </a:lnTo>
                  <a:lnTo>
                    <a:pt x="316" y="144"/>
                  </a:lnTo>
                  <a:lnTo>
                    <a:pt x="314" y="128"/>
                  </a:lnTo>
                  <a:lnTo>
                    <a:pt x="312" y="114"/>
                  </a:lnTo>
                  <a:lnTo>
                    <a:pt x="306" y="100"/>
                  </a:lnTo>
                  <a:lnTo>
                    <a:pt x="300" y="86"/>
                  </a:lnTo>
                  <a:lnTo>
                    <a:pt x="292" y="72"/>
                  </a:lnTo>
                  <a:lnTo>
                    <a:pt x="284" y="60"/>
                  </a:lnTo>
                  <a:lnTo>
                    <a:pt x="274" y="50"/>
                  </a:lnTo>
                  <a:lnTo>
                    <a:pt x="264" y="40"/>
                  </a:lnTo>
                  <a:lnTo>
                    <a:pt x="252" y="30"/>
                  </a:lnTo>
                  <a:lnTo>
                    <a:pt x="240" y="22"/>
                  </a:lnTo>
                  <a:lnTo>
                    <a:pt x="226" y="16"/>
                  </a:lnTo>
                  <a:lnTo>
                    <a:pt x="212" y="10"/>
                  </a:lnTo>
                  <a:lnTo>
                    <a:pt x="198" y="6"/>
                  </a:lnTo>
                  <a:lnTo>
                    <a:pt x="184" y="2"/>
                  </a:lnTo>
                  <a:lnTo>
                    <a:pt x="168" y="0"/>
                  </a:lnTo>
                  <a:lnTo>
                    <a:pt x="168" y="0"/>
                  </a:lnTo>
                  <a:close/>
                  <a:moveTo>
                    <a:pt x="266" y="166"/>
                  </a:moveTo>
                  <a:lnTo>
                    <a:pt x="266" y="166"/>
                  </a:lnTo>
                  <a:lnTo>
                    <a:pt x="258" y="164"/>
                  </a:lnTo>
                  <a:lnTo>
                    <a:pt x="252" y="160"/>
                  </a:lnTo>
                  <a:lnTo>
                    <a:pt x="248" y="154"/>
                  </a:lnTo>
                  <a:lnTo>
                    <a:pt x="246" y="146"/>
                  </a:lnTo>
                  <a:lnTo>
                    <a:pt x="246" y="146"/>
                  </a:lnTo>
                  <a:lnTo>
                    <a:pt x="244" y="132"/>
                  </a:lnTo>
                  <a:lnTo>
                    <a:pt x="240" y="120"/>
                  </a:lnTo>
                  <a:lnTo>
                    <a:pt x="234" y="108"/>
                  </a:lnTo>
                  <a:lnTo>
                    <a:pt x="226" y="96"/>
                  </a:lnTo>
                  <a:lnTo>
                    <a:pt x="216" y="88"/>
                  </a:lnTo>
                  <a:lnTo>
                    <a:pt x="204" y="80"/>
                  </a:lnTo>
                  <a:lnTo>
                    <a:pt x="192" y="76"/>
                  </a:lnTo>
                  <a:lnTo>
                    <a:pt x="178" y="74"/>
                  </a:lnTo>
                  <a:lnTo>
                    <a:pt x="178" y="74"/>
                  </a:lnTo>
                  <a:lnTo>
                    <a:pt x="170" y="72"/>
                  </a:lnTo>
                  <a:lnTo>
                    <a:pt x="164" y="68"/>
                  </a:lnTo>
                  <a:lnTo>
                    <a:pt x="160" y="60"/>
                  </a:lnTo>
                  <a:lnTo>
                    <a:pt x="158" y="52"/>
                  </a:lnTo>
                  <a:lnTo>
                    <a:pt x="158" y="52"/>
                  </a:lnTo>
                  <a:lnTo>
                    <a:pt x="160" y="44"/>
                  </a:lnTo>
                  <a:lnTo>
                    <a:pt x="166" y="38"/>
                  </a:lnTo>
                  <a:lnTo>
                    <a:pt x="172" y="34"/>
                  </a:lnTo>
                  <a:lnTo>
                    <a:pt x="180" y="34"/>
                  </a:lnTo>
                  <a:lnTo>
                    <a:pt x="180" y="34"/>
                  </a:lnTo>
                  <a:lnTo>
                    <a:pt x="202" y="36"/>
                  </a:lnTo>
                  <a:lnTo>
                    <a:pt x="222" y="44"/>
                  </a:lnTo>
                  <a:lnTo>
                    <a:pt x="240" y="54"/>
                  </a:lnTo>
                  <a:lnTo>
                    <a:pt x="256" y="68"/>
                  </a:lnTo>
                  <a:lnTo>
                    <a:pt x="268" y="86"/>
                  </a:lnTo>
                  <a:lnTo>
                    <a:pt x="278" y="104"/>
                  </a:lnTo>
                  <a:lnTo>
                    <a:pt x="284" y="124"/>
                  </a:lnTo>
                  <a:lnTo>
                    <a:pt x="286" y="146"/>
                  </a:lnTo>
                  <a:lnTo>
                    <a:pt x="286" y="146"/>
                  </a:lnTo>
                  <a:lnTo>
                    <a:pt x="284" y="154"/>
                  </a:lnTo>
                  <a:lnTo>
                    <a:pt x="280" y="160"/>
                  </a:lnTo>
                  <a:lnTo>
                    <a:pt x="274" y="164"/>
                  </a:lnTo>
                  <a:lnTo>
                    <a:pt x="266" y="166"/>
                  </a:lnTo>
                  <a:lnTo>
                    <a:pt x="266" y="166"/>
                  </a:lnTo>
                  <a:close/>
                </a:path>
              </a:pathLst>
            </a:custGeom>
            <a:grpFill/>
            <a:ln w="9525">
              <a:noFill/>
              <a:round/>
            </a:ln>
          </p:spPr>
          <p:txBody>
            <a:bodyPr vert="horz" wrap="square" lIns="121920" tIns="60960" rIns="121920" bIns="60960" numCol="1" anchor="t" anchorCtr="0" compatLnSpc="1"/>
            <a:lstStyle/>
            <a:p>
              <a:endParaRPr lang="zh-CN" altLang="en-US" sz="3200" u="sng">
                <a:solidFill>
                  <a:srgbClr val="000000"/>
                </a:solidFill>
              </a:endParaRPr>
            </a:p>
          </p:txBody>
        </p:sp>
      </p:grpSp>
      <p:grpSp>
        <p:nvGrpSpPr>
          <p:cNvPr id="48" name="组 73"/>
          <p:cNvGrpSpPr>
            <a:grpSpLocks noChangeAspect="1"/>
          </p:cNvGrpSpPr>
          <p:nvPr/>
        </p:nvGrpSpPr>
        <p:grpSpPr>
          <a:xfrm>
            <a:off x="3838312" y="3423247"/>
            <a:ext cx="542827" cy="540000"/>
            <a:chOff x="8328025" y="3667125"/>
            <a:chExt cx="609600" cy="606425"/>
          </a:xfrm>
          <a:solidFill>
            <a:srgbClr val="100964"/>
          </a:solidFill>
        </p:grpSpPr>
        <p:sp>
          <p:nvSpPr>
            <p:cNvPr id="49" name="Freeform 213"/>
            <p:cNvSpPr>
              <a:spLocks noEditPoints="1"/>
            </p:cNvSpPr>
            <p:nvPr/>
          </p:nvSpPr>
          <p:spPr bwMode="auto">
            <a:xfrm>
              <a:off x="8328025" y="3667125"/>
              <a:ext cx="609600" cy="606425"/>
            </a:xfrm>
            <a:custGeom>
              <a:avLst/>
              <a:gdLst/>
              <a:ahLst/>
              <a:cxnLst>
                <a:cxn ang="0">
                  <a:pos x="64" y="0"/>
                </a:cxn>
                <a:cxn ang="0">
                  <a:pos x="52" y="0"/>
                </a:cxn>
                <a:cxn ang="0">
                  <a:pos x="28" y="10"/>
                </a:cxn>
                <a:cxn ang="0">
                  <a:pos x="10" y="28"/>
                </a:cxn>
                <a:cxn ang="0">
                  <a:pos x="2" y="50"/>
                </a:cxn>
                <a:cxn ang="0">
                  <a:pos x="0" y="232"/>
                </a:cxn>
                <a:cxn ang="0">
                  <a:pos x="2" y="244"/>
                </a:cxn>
                <a:cxn ang="0">
                  <a:pos x="10" y="266"/>
                </a:cxn>
                <a:cxn ang="0">
                  <a:pos x="28" y="284"/>
                </a:cxn>
                <a:cxn ang="0">
                  <a:pos x="52" y="294"/>
                </a:cxn>
                <a:cxn ang="0">
                  <a:pos x="124" y="296"/>
                </a:cxn>
                <a:cxn ang="0">
                  <a:pos x="230" y="296"/>
                </a:cxn>
                <a:cxn ang="0">
                  <a:pos x="320" y="296"/>
                </a:cxn>
                <a:cxn ang="0">
                  <a:pos x="344" y="290"/>
                </a:cxn>
                <a:cxn ang="0">
                  <a:pos x="364" y="276"/>
                </a:cxn>
                <a:cxn ang="0">
                  <a:pos x="378" y="256"/>
                </a:cxn>
                <a:cxn ang="0">
                  <a:pos x="384" y="232"/>
                </a:cxn>
                <a:cxn ang="0">
                  <a:pos x="384" y="64"/>
                </a:cxn>
                <a:cxn ang="0">
                  <a:pos x="378" y="38"/>
                </a:cxn>
                <a:cxn ang="0">
                  <a:pos x="364" y="18"/>
                </a:cxn>
                <a:cxn ang="0">
                  <a:pos x="344" y="4"/>
                </a:cxn>
                <a:cxn ang="0">
                  <a:pos x="320" y="0"/>
                </a:cxn>
                <a:cxn ang="0">
                  <a:pos x="344" y="232"/>
                </a:cxn>
                <a:cxn ang="0">
                  <a:pos x="342" y="240"/>
                </a:cxn>
                <a:cxn ang="0">
                  <a:pos x="328" y="254"/>
                </a:cxn>
                <a:cxn ang="0">
                  <a:pos x="230" y="256"/>
                </a:cxn>
                <a:cxn ang="0">
                  <a:pos x="204" y="264"/>
                </a:cxn>
                <a:cxn ang="0">
                  <a:pos x="164" y="296"/>
                </a:cxn>
                <a:cxn ang="0">
                  <a:pos x="124" y="256"/>
                </a:cxn>
                <a:cxn ang="0">
                  <a:pos x="64" y="256"/>
                </a:cxn>
                <a:cxn ang="0">
                  <a:pos x="48" y="248"/>
                </a:cxn>
                <a:cxn ang="0">
                  <a:pos x="40" y="232"/>
                </a:cxn>
                <a:cxn ang="0">
                  <a:pos x="40" y="64"/>
                </a:cxn>
                <a:cxn ang="0">
                  <a:pos x="48" y="46"/>
                </a:cxn>
                <a:cxn ang="0">
                  <a:pos x="64" y="40"/>
                </a:cxn>
                <a:cxn ang="0">
                  <a:pos x="320" y="40"/>
                </a:cxn>
                <a:cxn ang="0">
                  <a:pos x="336" y="46"/>
                </a:cxn>
                <a:cxn ang="0">
                  <a:pos x="344" y="64"/>
                </a:cxn>
                <a:cxn ang="0">
                  <a:pos x="344" y="232"/>
                </a:cxn>
              </a:cxnLst>
              <a:rect l="0" t="0" r="r" b="b"/>
              <a:pathLst>
                <a:path w="384" h="382">
                  <a:moveTo>
                    <a:pt x="320" y="0"/>
                  </a:moveTo>
                  <a:lnTo>
                    <a:pt x="64" y="0"/>
                  </a:lnTo>
                  <a:lnTo>
                    <a:pt x="64" y="0"/>
                  </a:lnTo>
                  <a:lnTo>
                    <a:pt x="52" y="0"/>
                  </a:lnTo>
                  <a:lnTo>
                    <a:pt x="40" y="4"/>
                  </a:lnTo>
                  <a:lnTo>
                    <a:pt x="28" y="10"/>
                  </a:lnTo>
                  <a:lnTo>
                    <a:pt x="18" y="18"/>
                  </a:lnTo>
                  <a:lnTo>
                    <a:pt x="10" y="28"/>
                  </a:lnTo>
                  <a:lnTo>
                    <a:pt x="6" y="38"/>
                  </a:lnTo>
                  <a:lnTo>
                    <a:pt x="2" y="50"/>
                  </a:lnTo>
                  <a:lnTo>
                    <a:pt x="0" y="64"/>
                  </a:lnTo>
                  <a:lnTo>
                    <a:pt x="0" y="232"/>
                  </a:lnTo>
                  <a:lnTo>
                    <a:pt x="0" y="232"/>
                  </a:lnTo>
                  <a:lnTo>
                    <a:pt x="2" y="244"/>
                  </a:lnTo>
                  <a:lnTo>
                    <a:pt x="6" y="256"/>
                  </a:lnTo>
                  <a:lnTo>
                    <a:pt x="10" y="266"/>
                  </a:lnTo>
                  <a:lnTo>
                    <a:pt x="18" y="276"/>
                  </a:lnTo>
                  <a:lnTo>
                    <a:pt x="28" y="284"/>
                  </a:lnTo>
                  <a:lnTo>
                    <a:pt x="40" y="290"/>
                  </a:lnTo>
                  <a:lnTo>
                    <a:pt x="52" y="294"/>
                  </a:lnTo>
                  <a:lnTo>
                    <a:pt x="64" y="296"/>
                  </a:lnTo>
                  <a:lnTo>
                    <a:pt x="124" y="296"/>
                  </a:lnTo>
                  <a:lnTo>
                    <a:pt x="124" y="382"/>
                  </a:lnTo>
                  <a:lnTo>
                    <a:pt x="230" y="296"/>
                  </a:lnTo>
                  <a:lnTo>
                    <a:pt x="320" y="296"/>
                  </a:lnTo>
                  <a:lnTo>
                    <a:pt x="320" y="296"/>
                  </a:lnTo>
                  <a:lnTo>
                    <a:pt x="332" y="294"/>
                  </a:lnTo>
                  <a:lnTo>
                    <a:pt x="344" y="290"/>
                  </a:lnTo>
                  <a:lnTo>
                    <a:pt x="356" y="284"/>
                  </a:lnTo>
                  <a:lnTo>
                    <a:pt x="364" y="276"/>
                  </a:lnTo>
                  <a:lnTo>
                    <a:pt x="372" y="266"/>
                  </a:lnTo>
                  <a:lnTo>
                    <a:pt x="378" y="256"/>
                  </a:lnTo>
                  <a:lnTo>
                    <a:pt x="382" y="244"/>
                  </a:lnTo>
                  <a:lnTo>
                    <a:pt x="384" y="232"/>
                  </a:lnTo>
                  <a:lnTo>
                    <a:pt x="384" y="64"/>
                  </a:lnTo>
                  <a:lnTo>
                    <a:pt x="384" y="64"/>
                  </a:lnTo>
                  <a:lnTo>
                    <a:pt x="382" y="50"/>
                  </a:lnTo>
                  <a:lnTo>
                    <a:pt x="378" y="38"/>
                  </a:lnTo>
                  <a:lnTo>
                    <a:pt x="372" y="28"/>
                  </a:lnTo>
                  <a:lnTo>
                    <a:pt x="364" y="18"/>
                  </a:lnTo>
                  <a:lnTo>
                    <a:pt x="356" y="10"/>
                  </a:lnTo>
                  <a:lnTo>
                    <a:pt x="344" y="4"/>
                  </a:lnTo>
                  <a:lnTo>
                    <a:pt x="332" y="0"/>
                  </a:lnTo>
                  <a:lnTo>
                    <a:pt x="320" y="0"/>
                  </a:lnTo>
                  <a:lnTo>
                    <a:pt x="320" y="0"/>
                  </a:lnTo>
                  <a:close/>
                  <a:moveTo>
                    <a:pt x="344" y="232"/>
                  </a:moveTo>
                  <a:lnTo>
                    <a:pt x="344" y="232"/>
                  </a:lnTo>
                  <a:lnTo>
                    <a:pt x="342" y="240"/>
                  </a:lnTo>
                  <a:lnTo>
                    <a:pt x="336" y="248"/>
                  </a:lnTo>
                  <a:lnTo>
                    <a:pt x="328" y="254"/>
                  </a:lnTo>
                  <a:lnTo>
                    <a:pt x="320" y="256"/>
                  </a:lnTo>
                  <a:lnTo>
                    <a:pt x="230" y="256"/>
                  </a:lnTo>
                  <a:lnTo>
                    <a:pt x="216" y="256"/>
                  </a:lnTo>
                  <a:lnTo>
                    <a:pt x="204" y="264"/>
                  </a:lnTo>
                  <a:lnTo>
                    <a:pt x="164" y="298"/>
                  </a:lnTo>
                  <a:lnTo>
                    <a:pt x="164" y="296"/>
                  </a:lnTo>
                  <a:lnTo>
                    <a:pt x="164" y="256"/>
                  </a:lnTo>
                  <a:lnTo>
                    <a:pt x="124" y="256"/>
                  </a:lnTo>
                  <a:lnTo>
                    <a:pt x="64" y="256"/>
                  </a:lnTo>
                  <a:lnTo>
                    <a:pt x="64" y="256"/>
                  </a:lnTo>
                  <a:lnTo>
                    <a:pt x="54" y="254"/>
                  </a:lnTo>
                  <a:lnTo>
                    <a:pt x="48" y="248"/>
                  </a:lnTo>
                  <a:lnTo>
                    <a:pt x="42" y="240"/>
                  </a:lnTo>
                  <a:lnTo>
                    <a:pt x="40" y="232"/>
                  </a:lnTo>
                  <a:lnTo>
                    <a:pt x="40" y="64"/>
                  </a:lnTo>
                  <a:lnTo>
                    <a:pt x="40" y="64"/>
                  </a:lnTo>
                  <a:lnTo>
                    <a:pt x="42" y="54"/>
                  </a:lnTo>
                  <a:lnTo>
                    <a:pt x="48" y="46"/>
                  </a:lnTo>
                  <a:lnTo>
                    <a:pt x="54" y="42"/>
                  </a:lnTo>
                  <a:lnTo>
                    <a:pt x="64" y="40"/>
                  </a:lnTo>
                  <a:lnTo>
                    <a:pt x="320" y="40"/>
                  </a:lnTo>
                  <a:lnTo>
                    <a:pt x="320" y="40"/>
                  </a:lnTo>
                  <a:lnTo>
                    <a:pt x="328" y="42"/>
                  </a:lnTo>
                  <a:lnTo>
                    <a:pt x="336" y="46"/>
                  </a:lnTo>
                  <a:lnTo>
                    <a:pt x="342" y="54"/>
                  </a:lnTo>
                  <a:lnTo>
                    <a:pt x="344" y="64"/>
                  </a:lnTo>
                  <a:lnTo>
                    <a:pt x="344" y="232"/>
                  </a:lnTo>
                  <a:lnTo>
                    <a:pt x="344" y="232"/>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50" name="Freeform 214"/>
            <p:cNvSpPr/>
            <p:nvPr/>
          </p:nvSpPr>
          <p:spPr bwMode="auto">
            <a:xfrm>
              <a:off x="8464550" y="3863975"/>
              <a:ext cx="73025" cy="73025"/>
            </a:xfrm>
            <a:custGeom>
              <a:avLst/>
              <a:gdLst/>
              <a:ahLst/>
              <a:cxnLst>
                <a:cxn ang="0">
                  <a:pos x="24" y="0"/>
                </a:cxn>
                <a:cxn ang="0">
                  <a:pos x="24" y="0"/>
                </a:cxn>
                <a:cxn ang="0">
                  <a:pos x="32" y="2"/>
                </a:cxn>
                <a:cxn ang="0">
                  <a:pos x="40" y="6"/>
                </a:cxn>
                <a:cxn ang="0">
                  <a:pos x="46" y="14"/>
                </a:cxn>
                <a:cxn ang="0">
                  <a:pos x="46" y="24"/>
                </a:cxn>
                <a:cxn ang="0">
                  <a:pos x="46"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6" h="46">
                  <a:moveTo>
                    <a:pt x="24" y="0"/>
                  </a:moveTo>
                  <a:lnTo>
                    <a:pt x="24" y="0"/>
                  </a:lnTo>
                  <a:lnTo>
                    <a:pt x="32" y="2"/>
                  </a:lnTo>
                  <a:lnTo>
                    <a:pt x="40" y="6"/>
                  </a:lnTo>
                  <a:lnTo>
                    <a:pt x="46" y="14"/>
                  </a:lnTo>
                  <a:lnTo>
                    <a:pt x="46" y="24"/>
                  </a:lnTo>
                  <a:lnTo>
                    <a:pt x="46"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51" name="Freeform 215"/>
            <p:cNvSpPr/>
            <p:nvPr/>
          </p:nvSpPr>
          <p:spPr bwMode="auto">
            <a:xfrm>
              <a:off x="8594725" y="3863975"/>
              <a:ext cx="73025" cy="73025"/>
            </a:xfrm>
            <a:custGeom>
              <a:avLst/>
              <a:gdLst/>
              <a:ahLst/>
              <a:cxnLst>
                <a:cxn ang="0">
                  <a:pos x="24" y="0"/>
                </a:cxn>
                <a:cxn ang="0">
                  <a:pos x="24" y="0"/>
                </a:cxn>
                <a:cxn ang="0">
                  <a:pos x="32" y="2"/>
                </a:cxn>
                <a:cxn ang="0">
                  <a:pos x="40" y="6"/>
                </a:cxn>
                <a:cxn ang="0">
                  <a:pos x="46" y="14"/>
                </a:cxn>
                <a:cxn ang="0">
                  <a:pos x="46" y="24"/>
                </a:cxn>
                <a:cxn ang="0">
                  <a:pos x="46"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6" h="46">
                  <a:moveTo>
                    <a:pt x="24" y="0"/>
                  </a:moveTo>
                  <a:lnTo>
                    <a:pt x="24" y="0"/>
                  </a:lnTo>
                  <a:lnTo>
                    <a:pt x="32" y="2"/>
                  </a:lnTo>
                  <a:lnTo>
                    <a:pt x="40" y="6"/>
                  </a:lnTo>
                  <a:lnTo>
                    <a:pt x="46" y="14"/>
                  </a:lnTo>
                  <a:lnTo>
                    <a:pt x="46" y="24"/>
                  </a:lnTo>
                  <a:lnTo>
                    <a:pt x="46"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52" name="Freeform 216"/>
            <p:cNvSpPr/>
            <p:nvPr/>
          </p:nvSpPr>
          <p:spPr bwMode="auto">
            <a:xfrm>
              <a:off x="8724900" y="3863975"/>
              <a:ext cx="76200" cy="73025"/>
            </a:xfrm>
            <a:custGeom>
              <a:avLst/>
              <a:gdLst/>
              <a:ahLst/>
              <a:cxnLst>
                <a:cxn ang="0">
                  <a:pos x="24" y="0"/>
                </a:cxn>
                <a:cxn ang="0">
                  <a:pos x="24" y="0"/>
                </a:cxn>
                <a:cxn ang="0">
                  <a:pos x="32" y="2"/>
                </a:cxn>
                <a:cxn ang="0">
                  <a:pos x="40" y="6"/>
                </a:cxn>
                <a:cxn ang="0">
                  <a:pos x="46" y="14"/>
                </a:cxn>
                <a:cxn ang="0">
                  <a:pos x="48" y="24"/>
                </a:cxn>
                <a:cxn ang="0">
                  <a:pos x="48"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8" h="46">
                  <a:moveTo>
                    <a:pt x="24" y="0"/>
                  </a:moveTo>
                  <a:lnTo>
                    <a:pt x="24" y="0"/>
                  </a:lnTo>
                  <a:lnTo>
                    <a:pt x="32" y="2"/>
                  </a:lnTo>
                  <a:lnTo>
                    <a:pt x="40" y="6"/>
                  </a:lnTo>
                  <a:lnTo>
                    <a:pt x="46" y="14"/>
                  </a:lnTo>
                  <a:lnTo>
                    <a:pt x="48" y="24"/>
                  </a:lnTo>
                  <a:lnTo>
                    <a:pt x="48"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grpSp>
      <p:grpSp>
        <p:nvGrpSpPr>
          <p:cNvPr id="53" name="组 78"/>
          <p:cNvGrpSpPr/>
          <p:nvPr/>
        </p:nvGrpSpPr>
        <p:grpSpPr>
          <a:xfrm>
            <a:off x="5833114" y="3384060"/>
            <a:ext cx="384464" cy="543209"/>
            <a:chOff x="7912100" y="117475"/>
            <a:chExt cx="492125" cy="695325"/>
          </a:xfrm>
          <a:solidFill>
            <a:srgbClr val="100964"/>
          </a:solidFill>
        </p:grpSpPr>
        <p:sp>
          <p:nvSpPr>
            <p:cNvPr id="54" name="Freeform 75"/>
            <p:cNvSpPr/>
            <p:nvPr/>
          </p:nvSpPr>
          <p:spPr bwMode="auto">
            <a:xfrm>
              <a:off x="8248650" y="117475"/>
              <a:ext cx="155575" cy="180975"/>
            </a:xfrm>
            <a:custGeom>
              <a:avLst/>
              <a:gdLst/>
              <a:ahLst/>
              <a:cxnLst>
                <a:cxn ang="0">
                  <a:pos x="16" y="114"/>
                </a:cxn>
                <a:cxn ang="0">
                  <a:pos x="98" y="114"/>
                </a:cxn>
                <a:cxn ang="0">
                  <a:pos x="0" y="0"/>
                </a:cxn>
                <a:cxn ang="0">
                  <a:pos x="0" y="98"/>
                </a:cxn>
                <a:cxn ang="0">
                  <a:pos x="0" y="98"/>
                </a:cxn>
                <a:cxn ang="0">
                  <a:pos x="0" y="104"/>
                </a:cxn>
                <a:cxn ang="0">
                  <a:pos x="4" y="110"/>
                </a:cxn>
                <a:cxn ang="0">
                  <a:pos x="10" y="112"/>
                </a:cxn>
                <a:cxn ang="0">
                  <a:pos x="16" y="114"/>
                </a:cxn>
                <a:cxn ang="0">
                  <a:pos x="16" y="114"/>
                </a:cxn>
              </a:cxnLst>
              <a:rect l="0" t="0" r="r" b="b"/>
              <a:pathLst>
                <a:path w="98" h="114">
                  <a:moveTo>
                    <a:pt x="16" y="114"/>
                  </a:moveTo>
                  <a:lnTo>
                    <a:pt x="98" y="114"/>
                  </a:lnTo>
                  <a:lnTo>
                    <a:pt x="0" y="0"/>
                  </a:lnTo>
                  <a:lnTo>
                    <a:pt x="0" y="98"/>
                  </a:lnTo>
                  <a:lnTo>
                    <a:pt x="0" y="98"/>
                  </a:lnTo>
                  <a:lnTo>
                    <a:pt x="0" y="104"/>
                  </a:lnTo>
                  <a:lnTo>
                    <a:pt x="4" y="110"/>
                  </a:lnTo>
                  <a:lnTo>
                    <a:pt x="10" y="112"/>
                  </a:lnTo>
                  <a:lnTo>
                    <a:pt x="16" y="114"/>
                  </a:lnTo>
                  <a:lnTo>
                    <a:pt x="16" y="114"/>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55" name="Freeform 76"/>
            <p:cNvSpPr>
              <a:spLocks noEditPoints="1"/>
            </p:cNvSpPr>
            <p:nvPr/>
          </p:nvSpPr>
          <p:spPr bwMode="auto">
            <a:xfrm>
              <a:off x="7912100" y="117475"/>
              <a:ext cx="492125" cy="695325"/>
            </a:xfrm>
            <a:custGeom>
              <a:avLst/>
              <a:gdLst/>
              <a:ahLst/>
              <a:cxnLst>
                <a:cxn ang="0">
                  <a:pos x="196" y="0"/>
                </a:cxn>
                <a:cxn ang="0">
                  <a:pos x="34" y="0"/>
                </a:cxn>
                <a:cxn ang="0">
                  <a:pos x="20" y="4"/>
                </a:cxn>
                <a:cxn ang="0">
                  <a:pos x="10" y="10"/>
                </a:cxn>
                <a:cxn ang="0">
                  <a:pos x="4" y="20"/>
                </a:cxn>
                <a:cxn ang="0">
                  <a:pos x="0" y="34"/>
                </a:cxn>
                <a:cxn ang="0">
                  <a:pos x="0" y="406"/>
                </a:cxn>
                <a:cxn ang="0">
                  <a:pos x="4" y="418"/>
                </a:cxn>
                <a:cxn ang="0">
                  <a:pos x="10" y="428"/>
                </a:cxn>
                <a:cxn ang="0">
                  <a:pos x="20" y="436"/>
                </a:cxn>
                <a:cxn ang="0">
                  <a:pos x="34" y="438"/>
                </a:cxn>
                <a:cxn ang="0">
                  <a:pos x="276" y="438"/>
                </a:cxn>
                <a:cxn ang="0">
                  <a:pos x="290" y="436"/>
                </a:cxn>
                <a:cxn ang="0">
                  <a:pos x="300" y="430"/>
                </a:cxn>
                <a:cxn ang="0">
                  <a:pos x="306" y="418"/>
                </a:cxn>
                <a:cxn ang="0">
                  <a:pos x="310" y="406"/>
                </a:cxn>
                <a:cxn ang="0">
                  <a:pos x="228" y="130"/>
                </a:cxn>
                <a:cxn ang="0">
                  <a:pos x="222" y="130"/>
                </a:cxn>
                <a:cxn ang="0">
                  <a:pos x="210" y="124"/>
                </a:cxn>
                <a:cxn ang="0">
                  <a:pos x="202" y="116"/>
                </a:cxn>
                <a:cxn ang="0">
                  <a:pos x="196" y="104"/>
                </a:cxn>
                <a:cxn ang="0">
                  <a:pos x="196" y="98"/>
                </a:cxn>
                <a:cxn ang="0">
                  <a:pos x="164" y="66"/>
                </a:cxn>
                <a:cxn ang="0">
                  <a:pos x="50" y="82"/>
                </a:cxn>
                <a:cxn ang="0">
                  <a:pos x="50" y="114"/>
                </a:cxn>
                <a:cxn ang="0">
                  <a:pos x="130" y="130"/>
                </a:cxn>
                <a:cxn ang="0">
                  <a:pos x="50" y="114"/>
                </a:cxn>
                <a:cxn ang="0">
                  <a:pos x="212" y="212"/>
                </a:cxn>
                <a:cxn ang="0">
                  <a:pos x="50" y="228"/>
                </a:cxn>
                <a:cxn ang="0">
                  <a:pos x="50" y="308"/>
                </a:cxn>
                <a:cxn ang="0">
                  <a:pos x="196" y="324"/>
                </a:cxn>
                <a:cxn ang="0">
                  <a:pos x="50" y="308"/>
                </a:cxn>
                <a:cxn ang="0">
                  <a:pos x="50" y="374"/>
                </a:cxn>
                <a:cxn ang="0">
                  <a:pos x="260" y="358"/>
                </a:cxn>
                <a:cxn ang="0">
                  <a:pos x="260" y="276"/>
                </a:cxn>
                <a:cxn ang="0">
                  <a:pos x="50" y="260"/>
                </a:cxn>
                <a:cxn ang="0">
                  <a:pos x="260" y="276"/>
                </a:cxn>
                <a:cxn ang="0">
                  <a:pos x="50" y="178"/>
                </a:cxn>
                <a:cxn ang="0">
                  <a:pos x="260" y="162"/>
                </a:cxn>
              </a:cxnLst>
              <a:rect l="0" t="0" r="r" b="b"/>
              <a:pathLst>
                <a:path w="310" h="438">
                  <a:moveTo>
                    <a:pt x="196" y="98"/>
                  </a:moveTo>
                  <a:lnTo>
                    <a:pt x="196" y="0"/>
                  </a:lnTo>
                  <a:lnTo>
                    <a:pt x="34" y="0"/>
                  </a:lnTo>
                  <a:lnTo>
                    <a:pt x="34" y="0"/>
                  </a:lnTo>
                  <a:lnTo>
                    <a:pt x="26" y="2"/>
                  </a:lnTo>
                  <a:lnTo>
                    <a:pt x="20" y="4"/>
                  </a:lnTo>
                  <a:lnTo>
                    <a:pt x="16" y="6"/>
                  </a:lnTo>
                  <a:lnTo>
                    <a:pt x="10" y="10"/>
                  </a:lnTo>
                  <a:lnTo>
                    <a:pt x="6" y="14"/>
                  </a:lnTo>
                  <a:lnTo>
                    <a:pt x="4" y="20"/>
                  </a:lnTo>
                  <a:lnTo>
                    <a:pt x="2" y="26"/>
                  </a:lnTo>
                  <a:lnTo>
                    <a:pt x="0" y="34"/>
                  </a:lnTo>
                  <a:lnTo>
                    <a:pt x="0" y="406"/>
                  </a:lnTo>
                  <a:lnTo>
                    <a:pt x="0" y="406"/>
                  </a:lnTo>
                  <a:lnTo>
                    <a:pt x="2" y="412"/>
                  </a:lnTo>
                  <a:lnTo>
                    <a:pt x="4" y="418"/>
                  </a:lnTo>
                  <a:lnTo>
                    <a:pt x="6" y="424"/>
                  </a:lnTo>
                  <a:lnTo>
                    <a:pt x="10" y="428"/>
                  </a:lnTo>
                  <a:lnTo>
                    <a:pt x="16" y="432"/>
                  </a:lnTo>
                  <a:lnTo>
                    <a:pt x="20" y="436"/>
                  </a:lnTo>
                  <a:lnTo>
                    <a:pt x="26" y="438"/>
                  </a:lnTo>
                  <a:lnTo>
                    <a:pt x="34" y="438"/>
                  </a:lnTo>
                  <a:lnTo>
                    <a:pt x="276" y="438"/>
                  </a:lnTo>
                  <a:lnTo>
                    <a:pt x="276" y="438"/>
                  </a:lnTo>
                  <a:lnTo>
                    <a:pt x="284" y="438"/>
                  </a:lnTo>
                  <a:lnTo>
                    <a:pt x="290" y="436"/>
                  </a:lnTo>
                  <a:lnTo>
                    <a:pt x="294" y="432"/>
                  </a:lnTo>
                  <a:lnTo>
                    <a:pt x="300" y="430"/>
                  </a:lnTo>
                  <a:lnTo>
                    <a:pt x="304" y="424"/>
                  </a:lnTo>
                  <a:lnTo>
                    <a:pt x="306" y="418"/>
                  </a:lnTo>
                  <a:lnTo>
                    <a:pt x="308" y="412"/>
                  </a:lnTo>
                  <a:lnTo>
                    <a:pt x="310" y="406"/>
                  </a:lnTo>
                  <a:lnTo>
                    <a:pt x="310" y="130"/>
                  </a:lnTo>
                  <a:lnTo>
                    <a:pt x="228" y="130"/>
                  </a:lnTo>
                  <a:lnTo>
                    <a:pt x="228" y="130"/>
                  </a:lnTo>
                  <a:lnTo>
                    <a:pt x="222" y="130"/>
                  </a:lnTo>
                  <a:lnTo>
                    <a:pt x="216" y="128"/>
                  </a:lnTo>
                  <a:lnTo>
                    <a:pt x="210" y="124"/>
                  </a:lnTo>
                  <a:lnTo>
                    <a:pt x="206" y="120"/>
                  </a:lnTo>
                  <a:lnTo>
                    <a:pt x="202" y="116"/>
                  </a:lnTo>
                  <a:lnTo>
                    <a:pt x="198" y="110"/>
                  </a:lnTo>
                  <a:lnTo>
                    <a:pt x="196" y="104"/>
                  </a:lnTo>
                  <a:lnTo>
                    <a:pt x="196" y="98"/>
                  </a:lnTo>
                  <a:lnTo>
                    <a:pt x="196" y="98"/>
                  </a:lnTo>
                  <a:close/>
                  <a:moveTo>
                    <a:pt x="50" y="66"/>
                  </a:moveTo>
                  <a:lnTo>
                    <a:pt x="164" y="66"/>
                  </a:lnTo>
                  <a:lnTo>
                    <a:pt x="164" y="82"/>
                  </a:lnTo>
                  <a:lnTo>
                    <a:pt x="50" y="82"/>
                  </a:lnTo>
                  <a:lnTo>
                    <a:pt x="50" y="66"/>
                  </a:lnTo>
                  <a:close/>
                  <a:moveTo>
                    <a:pt x="50" y="114"/>
                  </a:moveTo>
                  <a:lnTo>
                    <a:pt x="130" y="114"/>
                  </a:lnTo>
                  <a:lnTo>
                    <a:pt x="130" y="130"/>
                  </a:lnTo>
                  <a:lnTo>
                    <a:pt x="50" y="130"/>
                  </a:lnTo>
                  <a:lnTo>
                    <a:pt x="50" y="114"/>
                  </a:lnTo>
                  <a:close/>
                  <a:moveTo>
                    <a:pt x="50" y="212"/>
                  </a:moveTo>
                  <a:lnTo>
                    <a:pt x="212" y="212"/>
                  </a:lnTo>
                  <a:lnTo>
                    <a:pt x="212" y="228"/>
                  </a:lnTo>
                  <a:lnTo>
                    <a:pt x="50" y="228"/>
                  </a:lnTo>
                  <a:lnTo>
                    <a:pt x="50" y="212"/>
                  </a:lnTo>
                  <a:close/>
                  <a:moveTo>
                    <a:pt x="50" y="308"/>
                  </a:moveTo>
                  <a:lnTo>
                    <a:pt x="196" y="308"/>
                  </a:lnTo>
                  <a:lnTo>
                    <a:pt x="196" y="324"/>
                  </a:lnTo>
                  <a:lnTo>
                    <a:pt x="50" y="324"/>
                  </a:lnTo>
                  <a:lnTo>
                    <a:pt x="50" y="308"/>
                  </a:lnTo>
                  <a:close/>
                  <a:moveTo>
                    <a:pt x="260" y="374"/>
                  </a:moveTo>
                  <a:lnTo>
                    <a:pt x="50" y="374"/>
                  </a:lnTo>
                  <a:lnTo>
                    <a:pt x="50" y="358"/>
                  </a:lnTo>
                  <a:lnTo>
                    <a:pt x="260" y="358"/>
                  </a:lnTo>
                  <a:lnTo>
                    <a:pt x="260" y="374"/>
                  </a:lnTo>
                  <a:close/>
                  <a:moveTo>
                    <a:pt x="260" y="276"/>
                  </a:moveTo>
                  <a:lnTo>
                    <a:pt x="50" y="276"/>
                  </a:lnTo>
                  <a:lnTo>
                    <a:pt x="50" y="260"/>
                  </a:lnTo>
                  <a:lnTo>
                    <a:pt x="260" y="260"/>
                  </a:lnTo>
                  <a:lnTo>
                    <a:pt x="260" y="276"/>
                  </a:lnTo>
                  <a:close/>
                  <a:moveTo>
                    <a:pt x="260" y="178"/>
                  </a:moveTo>
                  <a:lnTo>
                    <a:pt x="50" y="178"/>
                  </a:lnTo>
                  <a:lnTo>
                    <a:pt x="50" y="162"/>
                  </a:lnTo>
                  <a:lnTo>
                    <a:pt x="260" y="162"/>
                  </a:lnTo>
                  <a:lnTo>
                    <a:pt x="260" y="178"/>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grpSp>
      <p:grpSp>
        <p:nvGrpSpPr>
          <p:cNvPr id="56" name="组 81"/>
          <p:cNvGrpSpPr/>
          <p:nvPr/>
        </p:nvGrpSpPr>
        <p:grpSpPr>
          <a:xfrm>
            <a:off x="7693895" y="3355450"/>
            <a:ext cx="526881" cy="533694"/>
            <a:chOff x="7639243" y="2325084"/>
            <a:chExt cx="726802" cy="736201"/>
          </a:xfrm>
          <a:solidFill>
            <a:srgbClr val="100964"/>
          </a:solidFill>
        </p:grpSpPr>
        <p:sp>
          <p:nvSpPr>
            <p:cNvPr id="57" name="Freeform 9"/>
            <p:cNvSpPr>
              <a:spLocks noEditPoints="1"/>
            </p:cNvSpPr>
            <p:nvPr/>
          </p:nvSpPr>
          <p:spPr bwMode="auto">
            <a:xfrm>
              <a:off x="7639243" y="2621131"/>
              <a:ext cx="440154" cy="440154"/>
            </a:xfrm>
            <a:custGeom>
              <a:avLst/>
              <a:gdLst>
                <a:gd name="T0" fmla="*/ 508 w 562"/>
                <a:gd name="T1" fmla="*/ 110 h 562"/>
                <a:gd name="T2" fmla="*/ 398 w 562"/>
                <a:gd name="T3" fmla="*/ 108 h 562"/>
                <a:gd name="T4" fmla="*/ 380 w 562"/>
                <a:gd name="T5" fmla="*/ 98 h 562"/>
                <a:gd name="T6" fmla="*/ 340 w 562"/>
                <a:gd name="T7" fmla="*/ 82 h 562"/>
                <a:gd name="T8" fmla="*/ 320 w 562"/>
                <a:gd name="T9" fmla="*/ 0 h 562"/>
                <a:gd name="T10" fmla="*/ 242 w 562"/>
                <a:gd name="T11" fmla="*/ 76 h 562"/>
                <a:gd name="T12" fmla="*/ 220 w 562"/>
                <a:gd name="T13" fmla="*/ 82 h 562"/>
                <a:gd name="T14" fmla="*/ 182 w 562"/>
                <a:gd name="T15" fmla="*/ 98 h 562"/>
                <a:gd name="T16" fmla="*/ 110 w 562"/>
                <a:gd name="T17" fmla="*/ 54 h 562"/>
                <a:gd name="T18" fmla="*/ 108 w 562"/>
                <a:gd name="T19" fmla="*/ 164 h 562"/>
                <a:gd name="T20" fmla="*/ 98 w 562"/>
                <a:gd name="T21" fmla="*/ 182 h 562"/>
                <a:gd name="T22" fmla="*/ 82 w 562"/>
                <a:gd name="T23" fmla="*/ 220 h 562"/>
                <a:gd name="T24" fmla="*/ 0 w 562"/>
                <a:gd name="T25" fmla="*/ 242 h 562"/>
                <a:gd name="T26" fmla="*/ 78 w 562"/>
                <a:gd name="T27" fmla="*/ 320 h 562"/>
                <a:gd name="T28" fmla="*/ 82 w 562"/>
                <a:gd name="T29" fmla="*/ 340 h 562"/>
                <a:gd name="T30" fmla="*/ 98 w 562"/>
                <a:gd name="T31" fmla="*/ 378 h 562"/>
                <a:gd name="T32" fmla="*/ 54 w 562"/>
                <a:gd name="T33" fmla="*/ 452 h 562"/>
                <a:gd name="T34" fmla="*/ 164 w 562"/>
                <a:gd name="T35" fmla="*/ 452 h 562"/>
                <a:gd name="T36" fmla="*/ 182 w 562"/>
                <a:gd name="T37" fmla="*/ 464 h 562"/>
                <a:gd name="T38" fmla="*/ 220 w 562"/>
                <a:gd name="T39" fmla="*/ 480 h 562"/>
                <a:gd name="T40" fmla="*/ 242 w 562"/>
                <a:gd name="T41" fmla="*/ 562 h 562"/>
                <a:gd name="T42" fmla="*/ 320 w 562"/>
                <a:gd name="T43" fmla="*/ 484 h 562"/>
                <a:gd name="T44" fmla="*/ 340 w 562"/>
                <a:gd name="T45" fmla="*/ 478 h 562"/>
                <a:gd name="T46" fmla="*/ 380 w 562"/>
                <a:gd name="T47" fmla="*/ 464 h 562"/>
                <a:gd name="T48" fmla="*/ 452 w 562"/>
                <a:gd name="T49" fmla="*/ 506 h 562"/>
                <a:gd name="T50" fmla="*/ 452 w 562"/>
                <a:gd name="T51" fmla="*/ 396 h 562"/>
                <a:gd name="T52" fmla="*/ 464 w 562"/>
                <a:gd name="T53" fmla="*/ 378 h 562"/>
                <a:gd name="T54" fmla="*/ 480 w 562"/>
                <a:gd name="T55" fmla="*/ 340 h 562"/>
                <a:gd name="T56" fmla="*/ 562 w 562"/>
                <a:gd name="T57" fmla="*/ 320 h 562"/>
                <a:gd name="T58" fmla="*/ 484 w 562"/>
                <a:gd name="T59" fmla="*/ 240 h 562"/>
                <a:gd name="T60" fmla="*/ 480 w 562"/>
                <a:gd name="T61" fmla="*/ 220 h 562"/>
                <a:gd name="T62" fmla="*/ 464 w 562"/>
                <a:gd name="T63" fmla="*/ 182 h 562"/>
                <a:gd name="T64" fmla="*/ 452 w 562"/>
                <a:gd name="T65" fmla="*/ 164 h 562"/>
                <a:gd name="T66" fmla="*/ 280 w 562"/>
                <a:gd name="T67" fmla="*/ 366 h 562"/>
                <a:gd name="T68" fmla="*/ 248 w 562"/>
                <a:gd name="T69" fmla="*/ 360 h 562"/>
                <a:gd name="T70" fmla="*/ 220 w 562"/>
                <a:gd name="T71" fmla="*/ 342 h 562"/>
                <a:gd name="T72" fmla="*/ 202 w 562"/>
                <a:gd name="T73" fmla="*/ 314 h 562"/>
                <a:gd name="T74" fmla="*/ 194 w 562"/>
                <a:gd name="T75" fmla="*/ 280 h 562"/>
                <a:gd name="T76" fmla="*/ 196 w 562"/>
                <a:gd name="T77" fmla="*/ 262 h 562"/>
                <a:gd name="T78" fmla="*/ 210 w 562"/>
                <a:gd name="T79" fmla="*/ 232 h 562"/>
                <a:gd name="T80" fmla="*/ 232 w 562"/>
                <a:gd name="T81" fmla="*/ 210 h 562"/>
                <a:gd name="T82" fmla="*/ 264 w 562"/>
                <a:gd name="T83" fmla="*/ 196 h 562"/>
                <a:gd name="T84" fmla="*/ 280 w 562"/>
                <a:gd name="T85" fmla="*/ 194 h 562"/>
                <a:gd name="T86" fmla="*/ 314 w 562"/>
                <a:gd name="T87" fmla="*/ 202 h 562"/>
                <a:gd name="T88" fmla="*/ 342 w 562"/>
                <a:gd name="T89" fmla="*/ 220 h 562"/>
                <a:gd name="T90" fmla="*/ 360 w 562"/>
                <a:gd name="T91" fmla="*/ 246 h 562"/>
                <a:gd name="T92" fmla="*/ 366 w 562"/>
                <a:gd name="T93" fmla="*/ 280 h 562"/>
                <a:gd name="T94" fmla="*/ 366 w 562"/>
                <a:gd name="T95" fmla="*/ 298 h 562"/>
                <a:gd name="T96" fmla="*/ 352 w 562"/>
                <a:gd name="T97" fmla="*/ 328 h 562"/>
                <a:gd name="T98" fmla="*/ 328 w 562"/>
                <a:gd name="T99" fmla="*/ 352 h 562"/>
                <a:gd name="T100" fmla="*/ 298 w 562"/>
                <a:gd name="T101" fmla="*/ 364 h 562"/>
                <a:gd name="T102" fmla="*/ 280 w 562"/>
                <a:gd name="T103" fmla="*/ 366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62" h="562">
                  <a:moveTo>
                    <a:pt x="452" y="164"/>
                  </a:moveTo>
                  <a:lnTo>
                    <a:pt x="508" y="110"/>
                  </a:lnTo>
                  <a:lnTo>
                    <a:pt x="452" y="54"/>
                  </a:lnTo>
                  <a:lnTo>
                    <a:pt x="398" y="108"/>
                  </a:lnTo>
                  <a:lnTo>
                    <a:pt x="398" y="108"/>
                  </a:lnTo>
                  <a:lnTo>
                    <a:pt x="380" y="98"/>
                  </a:lnTo>
                  <a:lnTo>
                    <a:pt x="360" y="88"/>
                  </a:lnTo>
                  <a:lnTo>
                    <a:pt x="340" y="82"/>
                  </a:lnTo>
                  <a:lnTo>
                    <a:pt x="320" y="76"/>
                  </a:lnTo>
                  <a:lnTo>
                    <a:pt x="320" y="0"/>
                  </a:lnTo>
                  <a:lnTo>
                    <a:pt x="242" y="0"/>
                  </a:lnTo>
                  <a:lnTo>
                    <a:pt x="242" y="76"/>
                  </a:lnTo>
                  <a:lnTo>
                    <a:pt x="242" y="76"/>
                  </a:lnTo>
                  <a:lnTo>
                    <a:pt x="220" y="82"/>
                  </a:lnTo>
                  <a:lnTo>
                    <a:pt x="202" y="88"/>
                  </a:lnTo>
                  <a:lnTo>
                    <a:pt x="182" y="98"/>
                  </a:lnTo>
                  <a:lnTo>
                    <a:pt x="164" y="108"/>
                  </a:lnTo>
                  <a:lnTo>
                    <a:pt x="110" y="54"/>
                  </a:lnTo>
                  <a:lnTo>
                    <a:pt x="54" y="110"/>
                  </a:lnTo>
                  <a:lnTo>
                    <a:pt x="108" y="164"/>
                  </a:lnTo>
                  <a:lnTo>
                    <a:pt x="108" y="164"/>
                  </a:lnTo>
                  <a:lnTo>
                    <a:pt x="98" y="182"/>
                  </a:lnTo>
                  <a:lnTo>
                    <a:pt x="90" y="200"/>
                  </a:lnTo>
                  <a:lnTo>
                    <a:pt x="82" y="220"/>
                  </a:lnTo>
                  <a:lnTo>
                    <a:pt x="78" y="242"/>
                  </a:lnTo>
                  <a:lnTo>
                    <a:pt x="0" y="242"/>
                  </a:lnTo>
                  <a:lnTo>
                    <a:pt x="0" y="320"/>
                  </a:lnTo>
                  <a:lnTo>
                    <a:pt x="78" y="320"/>
                  </a:lnTo>
                  <a:lnTo>
                    <a:pt x="78" y="320"/>
                  </a:lnTo>
                  <a:lnTo>
                    <a:pt x="82" y="340"/>
                  </a:lnTo>
                  <a:lnTo>
                    <a:pt x="90" y="360"/>
                  </a:lnTo>
                  <a:lnTo>
                    <a:pt x="98" y="378"/>
                  </a:lnTo>
                  <a:lnTo>
                    <a:pt x="108" y="396"/>
                  </a:lnTo>
                  <a:lnTo>
                    <a:pt x="54" y="452"/>
                  </a:lnTo>
                  <a:lnTo>
                    <a:pt x="110" y="506"/>
                  </a:lnTo>
                  <a:lnTo>
                    <a:pt x="164" y="452"/>
                  </a:lnTo>
                  <a:lnTo>
                    <a:pt x="164" y="452"/>
                  </a:lnTo>
                  <a:lnTo>
                    <a:pt x="182" y="464"/>
                  </a:lnTo>
                  <a:lnTo>
                    <a:pt x="202" y="472"/>
                  </a:lnTo>
                  <a:lnTo>
                    <a:pt x="220" y="480"/>
                  </a:lnTo>
                  <a:lnTo>
                    <a:pt x="242" y="484"/>
                  </a:lnTo>
                  <a:lnTo>
                    <a:pt x="242" y="562"/>
                  </a:lnTo>
                  <a:lnTo>
                    <a:pt x="320" y="562"/>
                  </a:lnTo>
                  <a:lnTo>
                    <a:pt x="320" y="484"/>
                  </a:lnTo>
                  <a:lnTo>
                    <a:pt x="320" y="484"/>
                  </a:lnTo>
                  <a:lnTo>
                    <a:pt x="340" y="478"/>
                  </a:lnTo>
                  <a:lnTo>
                    <a:pt x="360" y="472"/>
                  </a:lnTo>
                  <a:lnTo>
                    <a:pt x="380" y="464"/>
                  </a:lnTo>
                  <a:lnTo>
                    <a:pt x="398" y="452"/>
                  </a:lnTo>
                  <a:lnTo>
                    <a:pt x="452" y="506"/>
                  </a:lnTo>
                  <a:lnTo>
                    <a:pt x="508" y="452"/>
                  </a:lnTo>
                  <a:lnTo>
                    <a:pt x="452" y="396"/>
                  </a:lnTo>
                  <a:lnTo>
                    <a:pt x="452" y="396"/>
                  </a:lnTo>
                  <a:lnTo>
                    <a:pt x="464" y="378"/>
                  </a:lnTo>
                  <a:lnTo>
                    <a:pt x="472" y="360"/>
                  </a:lnTo>
                  <a:lnTo>
                    <a:pt x="480" y="340"/>
                  </a:lnTo>
                  <a:lnTo>
                    <a:pt x="484" y="320"/>
                  </a:lnTo>
                  <a:lnTo>
                    <a:pt x="562" y="320"/>
                  </a:lnTo>
                  <a:lnTo>
                    <a:pt x="562" y="240"/>
                  </a:lnTo>
                  <a:lnTo>
                    <a:pt x="484" y="240"/>
                  </a:lnTo>
                  <a:lnTo>
                    <a:pt x="484" y="240"/>
                  </a:lnTo>
                  <a:lnTo>
                    <a:pt x="480" y="220"/>
                  </a:lnTo>
                  <a:lnTo>
                    <a:pt x="472" y="200"/>
                  </a:lnTo>
                  <a:lnTo>
                    <a:pt x="464" y="182"/>
                  </a:lnTo>
                  <a:lnTo>
                    <a:pt x="452" y="164"/>
                  </a:lnTo>
                  <a:lnTo>
                    <a:pt x="452" y="164"/>
                  </a:lnTo>
                  <a:close/>
                  <a:moveTo>
                    <a:pt x="280" y="366"/>
                  </a:moveTo>
                  <a:lnTo>
                    <a:pt x="280" y="366"/>
                  </a:lnTo>
                  <a:lnTo>
                    <a:pt x="264" y="364"/>
                  </a:lnTo>
                  <a:lnTo>
                    <a:pt x="248" y="360"/>
                  </a:lnTo>
                  <a:lnTo>
                    <a:pt x="232" y="352"/>
                  </a:lnTo>
                  <a:lnTo>
                    <a:pt x="220" y="342"/>
                  </a:lnTo>
                  <a:lnTo>
                    <a:pt x="210" y="328"/>
                  </a:lnTo>
                  <a:lnTo>
                    <a:pt x="202" y="314"/>
                  </a:lnTo>
                  <a:lnTo>
                    <a:pt x="196" y="298"/>
                  </a:lnTo>
                  <a:lnTo>
                    <a:pt x="194" y="280"/>
                  </a:lnTo>
                  <a:lnTo>
                    <a:pt x="194" y="280"/>
                  </a:lnTo>
                  <a:lnTo>
                    <a:pt x="196" y="262"/>
                  </a:lnTo>
                  <a:lnTo>
                    <a:pt x="202" y="246"/>
                  </a:lnTo>
                  <a:lnTo>
                    <a:pt x="210" y="232"/>
                  </a:lnTo>
                  <a:lnTo>
                    <a:pt x="220" y="220"/>
                  </a:lnTo>
                  <a:lnTo>
                    <a:pt x="232" y="210"/>
                  </a:lnTo>
                  <a:lnTo>
                    <a:pt x="248" y="202"/>
                  </a:lnTo>
                  <a:lnTo>
                    <a:pt x="264" y="196"/>
                  </a:lnTo>
                  <a:lnTo>
                    <a:pt x="280" y="194"/>
                  </a:lnTo>
                  <a:lnTo>
                    <a:pt x="280" y="194"/>
                  </a:lnTo>
                  <a:lnTo>
                    <a:pt x="298" y="196"/>
                  </a:lnTo>
                  <a:lnTo>
                    <a:pt x="314" y="202"/>
                  </a:lnTo>
                  <a:lnTo>
                    <a:pt x="328" y="210"/>
                  </a:lnTo>
                  <a:lnTo>
                    <a:pt x="342" y="220"/>
                  </a:lnTo>
                  <a:lnTo>
                    <a:pt x="352" y="232"/>
                  </a:lnTo>
                  <a:lnTo>
                    <a:pt x="360" y="246"/>
                  </a:lnTo>
                  <a:lnTo>
                    <a:pt x="366" y="262"/>
                  </a:lnTo>
                  <a:lnTo>
                    <a:pt x="366" y="280"/>
                  </a:lnTo>
                  <a:lnTo>
                    <a:pt x="366" y="280"/>
                  </a:lnTo>
                  <a:lnTo>
                    <a:pt x="366" y="298"/>
                  </a:lnTo>
                  <a:lnTo>
                    <a:pt x="360" y="314"/>
                  </a:lnTo>
                  <a:lnTo>
                    <a:pt x="352" y="328"/>
                  </a:lnTo>
                  <a:lnTo>
                    <a:pt x="342" y="342"/>
                  </a:lnTo>
                  <a:lnTo>
                    <a:pt x="328" y="352"/>
                  </a:lnTo>
                  <a:lnTo>
                    <a:pt x="314" y="360"/>
                  </a:lnTo>
                  <a:lnTo>
                    <a:pt x="298" y="364"/>
                  </a:lnTo>
                  <a:lnTo>
                    <a:pt x="280" y="366"/>
                  </a:lnTo>
                  <a:lnTo>
                    <a:pt x="280" y="366"/>
                  </a:lnTo>
                  <a:close/>
                </a:path>
              </a:pathLst>
            </a:custGeom>
            <a:grpFill/>
            <a:ln>
              <a:noFill/>
            </a:ln>
          </p:spPr>
          <p:txBody>
            <a:bodyPr vert="horz" wrap="square" lIns="121920" tIns="60960" rIns="121920" bIns="60960" numCol="1" anchor="t" anchorCtr="0" compatLnSpc="1"/>
            <a:lstStyle/>
            <a:p>
              <a:endParaRPr lang="zh-CN" altLang="en-US" sz="3200">
                <a:solidFill>
                  <a:srgbClr val="000000"/>
                </a:solidFill>
              </a:endParaRPr>
            </a:p>
          </p:txBody>
        </p:sp>
        <p:sp>
          <p:nvSpPr>
            <p:cNvPr id="58" name="Freeform 10"/>
            <p:cNvSpPr>
              <a:spLocks noEditPoints="1"/>
            </p:cNvSpPr>
            <p:nvPr/>
          </p:nvSpPr>
          <p:spPr bwMode="auto">
            <a:xfrm>
              <a:off x="7799014" y="2325084"/>
              <a:ext cx="567031" cy="570164"/>
            </a:xfrm>
            <a:custGeom>
              <a:avLst/>
              <a:gdLst>
                <a:gd name="T0" fmla="*/ 704 w 724"/>
                <a:gd name="T1" fmla="*/ 616 h 728"/>
                <a:gd name="T2" fmla="*/ 706 w 724"/>
                <a:gd name="T3" fmla="*/ 616 h 728"/>
                <a:gd name="T4" fmla="*/ 322 w 724"/>
                <a:gd name="T5" fmla="*/ 232 h 728"/>
                <a:gd name="T6" fmla="*/ 322 w 724"/>
                <a:gd name="T7" fmla="*/ 50 h 728"/>
                <a:gd name="T8" fmla="*/ 136 w 724"/>
                <a:gd name="T9" fmla="*/ 0 h 728"/>
                <a:gd name="T10" fmla="*/ 116 w 724"/>
                <a:gd name="T11" fmla="*/ 20 h 728"/>
                <a:gd name="T12" fmla="*/ 214 w 724"/>
                <a:gd name="T13" fmla="*/ 118 h 728"/>
                <a:gd name="T14" fmla="*/ 118 w 724"/>
                <a:gd name="T15" fmla="*/ 214 h 728"/>
                <a:gd name="T16" fmla="*/ 20 w 724"/>
                <a:gd name="T17" fmla="*/ 116 h 728"/>
                <a:gd name="T18" fmla="*/ 0 w 724"/>
                <a:gd name="T19" fmla="*/ 136 h 728"/>
                <a:gd name="T20" fmla="*/ 50 w 724"/>
                <a:gd name="T21" fmla="*/ 322 h 728"/>
                <a:gd name="T22" fmla="*/ 226 w 724"/>
                <a:gd name="T23" fmla="*/ 322 h 728"/>
                <a:gd name="T24" fmla="*/ 226 w 724"/>
                <a:gd name="T25" fmla="*/ 322 h 728"/>
                <a:gd name="T26" fmla="*/ 610 w 724"/>
                <a:gd name="T27" fmla="*/ 710 h 728"/>
                <a:gd name="T28" fmla="*/ 612 w 724"/>
                <a:gd name="T29" fmla="*/ 710 h 728"/>
                <a:gd name="T30" fmla="*/ 612 w 724"/>
                <a:gd name="T31" fmla="*/ 710 h 728"/>
                <a:gd name="T32" fmla="*/ 622 w 724"/>
                <a:gd name="T33" fmla="*/ 718 h 728"/>
                <a:gd name="T34" fmla="*/ 634 w 724"/>
                <a:gd name="T35" fmla="*/ 724 h 728"/>
                <a:gd name="T36" fmla="*/ 646 w 724"/>
                <a:gd name="T37" fmla="*/ 728 h 728"/>
                <a:gd name="T38" fmla="*/ 658 w 724"/>
                <a:gd name="T39" fmla="*/ 728 h 728"/>
                <a:gd name="T40" fmla="*/ 670 w 724"/>
                <a:gd name="T41" fmla="*/ 728 h 728"/>
                <a:gd name="T42" fmla="*/ 682 w 724"/>
                <a:gd name="T43" fmla="*/ 724 h 728"/>
                <a:gd name="T44" fmla="*/ 694 w 724"/>
                <a:gd name="T45" fmla="*/ 718 h 728"/>
                <a:gd name="T46" fmla="*/ 704 w 724"/>
                <a:gd name="T47" fmla="*/ 710 h 728"/>
                <a:gd name="T48" fmla="*/ 704 w 724"/>
                <a:gd name="T49" fmla="*/ 710 h 728"/>
                <a:gd name="T50" fmla="*/ 712 w 724"/>
                <a:gd name="T51" fmla="*/ 700 h 728"/>
                <a:gd name="T52" fmla="*/ 718 w 724"/>
                <a:gd name="T53" fmla="*/ 688 h 728"/>
                <a:gd name="T54" fmla="*/ 722 w 724"/>
                <a:gd name="T55" fmla="*/ 676 h 728"/>
                <a:gd name="T56" fmla="*/ 724 w 724"/>
                <a:gd name="T57" fmla="*/ 664 h 728"/>
                <a:gd name="T58" fmla="*/ 722 w 724"/>
                <a:gd name="T59" fmla="*/ 652 h 728"/>
                <a:gd name="T60" fmla="*/ 718 w 724"/>
                <a:gd name="T61" fmla="*/ 638 h 728"/>
                <a:gd name="T62" fmla="*/ 712 w 724"/>
                <a:gd name="T63" fmla="*/ 628 h 728"/>
                <a:gd name="T64" fmla="*/ 704 w 724"/>
                <a:gd name="T65" fmla="*/ 616 h 728"/>
                <a:gd name="T66" fmla="*/ 704 w 724"/>
                <a:gd name="T67" fmla="*/ 616 h 728"/>
                <a:gd name="T68" fmla="*/ 680 w 724"/>
                <a:gd name="T69" fmla="*/ 686 h 728"/>
                <a:gd name="T70" fmla="*/ 680 w 724"/>
                <a:gd name="T71" fmla="*/ 686 h 728"/>
                <a:gd name="T72" fmla="*/ 670 w 724"/>
                <a:gd name="T73" fmla="*/ 692 h 728"/>
                <a:gd name="T74" fmla="*/ 658 w 724"/>
                <a:gd name="T75" fmla="*/ 694 h 728"/>
                <a:gd name="T76" fmla="*/ 648 w 724"/>
                <a:gd name="T77" fmla="*/ 692 h 728"/>
                <a:gd name="T78" fmla="*/ 642 w 724"/>
                <a:gd name="T79" fmla="*/ 690 h 728"/>
                <a:gd name="T80" fmla="*/ 638 w 724"/>
                <a:gd name="T81" fmla="*/ 686 h 728"/>
                <a:gd name="T82" fmla="*/ 638 w 724"/>
                <a:gd name="T83" fmla="*/ 686 h 728"/>
                <a:gd name="T84" fmla="*/ 632 w 724"/>
                <a:gd name="T85" fmla="*/ 676 h 728"/>
                <a:gd name="T86" fmla="*/ 630 w 724"/>
                <a:gd name="T87" fmla="*/ 664 h 728"/>
                <a:gd name="T88" fmla="*/ 632 w 724"/>
                <a:gd name="T89" fmla="*/ 654 h 728"/>
                <a:gd name="T90" fmla="*/ 638 w 724"/>
                <a:gd name="T91" fmla="*/ 644 h 728"/>
                <a:gd name="T92" fmla="*/ 638 w 724"/>
                <a:gd name="T93" fmla="*/ 644 h 728"/>
                <a:gd name="T94" fmla="*/ 648 w 724"/>
                <a:gd name="T95" fmla="*/ 638 h 728"/>
                <a:gd name="T96" fmla="*/ 658 w 724"/>
                <a:gd name="T97" fmla="*/ 636 h 728"/>
                <a:gd name="T98" fmla="*/ 670 w 724"/>
                <a:gd name="T99" fmla="*/ 638 h 728"/>
                <a:gd name="T100" fmla="*/ 680 w 724"/>
                <a:gd name="T101" fmla="*/ 644 h 728"/>
                <a:gd name="T102" fmla="*/ 680 w 724"/>
                <a:gd name="T103" fmla="*/ 644 h 728"/>
                <a:gd name="T104" fmla="*/ 686 w 724"/>
                <a:gd name="T105" fmla="*/ 654 h 728"/>
                <a:gd name="T106" fmla="*/ 688 w 724"/>
                <a:gd name="T107" fmla="*/ 664 h 728"/>
                <a:gd name="T108" fmla="*/ 686 w 724"/>
                <a:gd name="T109" fmla="*/ 676 h 728"/>
                <a:gd name="T110" fmla="*/ 684 w 724"/>
                <a:gd name="T111" fmla="*/ 680 h 728"/>
                <a:gd name="T112" fmla="*/ 680 w 724"/>
                <a:gd name="T113" fmla="*/ 686 h 728"/>
                <a:gd name="T114" fmla="*/ 680 w 724"/>
                <a:gd name="T115" fmla="*/ 686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4" h="728">
                  <a:moveTo>
                    <a:pt x="704" y="616"/>
                  </a:moveTo>
                  <a:lnTo>
                    <a:pt x="706" y="616"/>
                  </a:lnTo>
                  <a:lnTo>
                    <a:pt x="322" y="232"/>
                  </a:lnTo>
                  <a:lnTo>
                    <a:pt x="322" y="50"/>
                  </a:lnTo>
                  <a:lnTo>
                    <a:pt x="136" y="0"/>
                  </a:lnTo>
                  <a:lnTo>
                    <a:pt x="116" y="20"/>
                  </a:lnTo>
                  <a:lnTo>
                    <a:pt x="214" y="118"/>
                  </a:lnTo>
                  <a:lnTo>
                    <a:pt x="118" y="214"/>
                  </a:lnTo>
                  <a:lnTo>
                    <a:pt x="20" y="116"/>
                  </a:lnTo>
                  <a:lnTo>
                    <a:pt x="0" y="136"/>
                  </a:lnTo>
                  <a:lnTo>
                    <a:pt x="50" y="322"/>
                  </a:lnTo>
                  <a:lnTo>
                    <a:pt x="226" y="322"/>
                  </a:lnTo>
                  <a:lnTo>
                    <a:pt x="226" y="322"/>
                  </a:lnTo>
                  <a:lnTo>
                    <a:pt x="610" y="710"/>
                  </a:lnTo>
                  <a:lnTo>
                    <a:pt x="612" y="710"/>
                  </a:lnTo>
                  <a:lnTo>
                    <a:pt x="612" y="710"/>
                  </a:lnTo>
                  <a:lnTo>
                    <a:pt x="622" y="718"/>
                  </a:lnTo>
                  <a:lnTo>
                    <a:pt x="634" y="724"/>
                  </a:lnTo>
                  <a:lnTo>
                    <a:pt x="646" y="728"/>
                  </a:lnTo>
                  <a:lnTo>
                    <a:pt x="658" y="728"/>
                  </a:lnTo>
                  <a:lnTo>
                    <a:pt x="670" y="728"/>
                  </a:lnTo>
                  <a:lnTo>
                    <a:pt x="682" y="724"/>
                  </a:lnTo>
                  <a:lnTo>
                    <a:pt x="694" y="718"/>
                  </a:lnTo>
                  <a:lnTo>
                    <a:pt x="704" y="710"/>
                  </a:lnTo>
                  <a:lnTo>
                    <a:pt x="704" y="710"/>
                  </a:lnTo>
                  <a:lnTo>
                    <a:pt x="712" y="700"/>
                  </a:lnTo>
                  <a:lnTo>
                    <a:pt x="718" y="688"/>
                  </a:lnTo>
                  <a:lnTo>
                    <a:pt x="722" y="676"/>
                  </a:lnTo>
                  <a:lnTo>
                    <a:pt x="724" y="664"/>
                  </a:lnTo>
                  <a:lnTo>
                    <a:pt x="722" y="652"/>
                  </a:lnTo>
                  <a:lnTo>
                    <a:pt x="718" y="638"/>
                  </a:lnTo>
                  <a:lnTo>
                    <a:pt x="712" y="628"/>
                  </a:lnTo>
                  <a:lnTo>
                    <a:pt x="704" y="616"/>
                  </a:lnTo>
                  <a:lnTo>
                    <a:pt x="704" y="616"/>
                  </a:lnTo>
                  <a:close/>
                  <a:moveTo>
                    <a:pt x="680" y="686"/>
                  </a:moveTo>
                  <a:lnTo>
                    <a:pt x="680" y="686"/>
                  </a:lnTo>
                  <a:lnTo>
                    <a:pt x="670" y="692"/>
                  </a:lnTo>
                  <a:lnTo>
                    <a:pt x="658" y="694"/>
                  </a:lnTo>
                  <a:lnTo>
                    <a:pt x="648" y="692"/>
                  </a:lnTo>
                  <a:lnTo>
                    <a:pt x="642" y="690"/>
                  </a:lnTo>
                  <a:lnTo>
                    <a:pt x="638" y="686"/>
                  </a:lnTo>
                  <a:lnTo>
                    <a:pt x="638" y="686"/>
                  </a:lnTo>
                  <a:lnTo>
                    <a:pt x="632" y="676"/>
                  </a:lnTo>
                  <a:lnTo>
                    <a:pt x="630" y="664"/>
                  </a:lnTo>
                  <a:lnTo>
                    <a:pt x="632" y="654"/>
                  </a:lnTo>
                  <a:lnTo>
                    <a:pt x="638" y="644"/>
                  </a:lnTo>
                  <a:lnTo>
                    <a:pt x="638" y="644"/>
                  </a:lnTo>
                  <a:lnTo>
                    <a:pt x="648" y="638"/>
                  </a:lnTo>
                  <a:lnTo>
                    <a:pt x="658" y="636"/>
                  </a:lnTo>
                  <a:lnTo>
                    <a:pt x="670" y="638"/>
                  </a:lnTo>
                  <a:lnTo>
                    <a:pt x="680" y="644"/>
                  </a:lnTo>
                  <a:lnTo>
                    <a:pt x="680" y="644"/>
                  </a:lnTo>
                  <a:lnTo>
                    <a:pt x="686" y="654"/>
                  </a:lnTo>
                  <a:lnTo>
                    <a:pt x="688" y="664"/>
                  </a:lnTo>
                  <a:lnTo>
                    <a:pt x="686" y="676"/>
                  </a:lnTo>
                  <a:lnTo>
                    <a:pt x="684" y="680"/>
                  </a:lnTo>
                  <a:lnTo>
                    <a:pt x="680" y="686"/>
                  </a:lnTo>
                  <a:lnTo>
                    <a:pt x="680" y="686"/>
                  </a:lnTo>
                  <a:close/>
                </a:path>
              </a:pathLst>
            </a:custGeom>
            <a:grpFill/>
            <a:ln>
              <a:noFill/>
            </a:ln>
          </p:spPr>
          <p:txBody>
            <a:bodyPr vert="horz" wrap="square" lIns="121920" tIns="60960" rIns="121920" bIns="60960" numCol="1" anchor="t" anchorCtr="0" compatLnSpc="1"/>
            <a:lstStyle/>
            <a:p>
              <a:endParaRPr lang="zh-CN" altLang="en-US" sz="3200">
                <a:solidFill>
                  <a:srgbClr val="000000"/>
                </a:solidFill>
              </a:endParaRPr>
            </a:p>
          </p:txBody>
        </p:sp>
      </p:grpSp>
      <p:grpSp>
        <p:nvGrpSpPr>
          <p:cNvPr id="59" name="组 84"/>
          <p:cNvGrpSpPr/>
          <p:nvPr/>
        </p:nvGrpSpPr>
        <p:grpSpPr>
          <a:xfrm>
            <a:off x="9606665" y="3410547"/>
            <a:ext cx="569962" cy="539153"/>
            <a:chOff x="4321175" y="111125"/>
            <a:chExt cx="704850" cy="666750"/>
          </a:xfrm>
          <a:solidFill>
            <a:srgbClr val="100964"/>
          </a:solidFill>
        </p:grpSpPr>
        <p:sp>
          <p:nvSpPr>
            <p:cNvPr id="60" name="Freeform 34"/>
            <p:cNvSpPr>
              <a:spLocks noEditPoints="1"/>
            </p:cNvSpPr>
            <p:nvPr/>
          </p:nvSpPr>
          <p:spPr bwMode="auto">
            <a:xfrm>
              <a:off x="4321175" y="111125"/>
              <a:ext cx="704850" cy="666750"/>
            </a:xfrm>
            <a:custGeom>
              <a:avLst/>
              <a:gdLst/>
              <a:ahLst/>
              <a:cxnLst>
                <a:cxn ang="0">
                  <a:pos x="444" y="0"/>
                </a:cxn>
                <a:cxn ang="0">
                  <a:pos x="0" y="0"/>
                </a:cxn>
                <a:cxn ang="0">
                  <a:pos x="0" y="54"/>
                </a:cxn>
                <a:cxn ang="0">
                  <a:pos x="36" y="54"/>
                </a:cxn>
                <a:cxn ang="0">
                  <a:pos x="36" y="330"/>
                </a:cxn>
                <a:cxn ang="0">
                  <a:pos x="194" y="330"/>
                </a:cxn>
                <a:cxn ang="0">
                  <a:pos x="194" y="368"/>
                </a:cxn>
                <a:cxn ang="0">
                  <a:pos x="194" y="368"/>
                </a:cxn>
                <a:cxn ang="0">
                  <a:pos x="172" y="374"/>
                </a:cxn>
                <a:cxn ang="0">
                  <a:pos x="154" y="382"/>
                </a:cxn>
                <a:cxn ang="0">
                  <a:pos x="148" y="386"/>
                </a:cxn>
                <a:cxn ang="0">
                  <a:pos x="144" y="392"/>
                </a:cxn>
                <a:cxn ang="0">
                  <a:pos x="140" y="398"/>
                </a:cxn>
                <a:cxn ang="0">
                  <a:pos x="140" y="404"/>
                </a:cxn>
                <a:cxn ang="0">
                  <a:pos x="140" y="404"/>
                </a:cxn>
                <a:cxn ang="0">
                  <a:pos x="142" y="408"/>
                </a:cxn>
                <a:cxn ang="0">
                  <a:pos x="146" y="410"/>
                </a:cxn>
                <a:cxn ang="0">
                  <a:pos x="166" y="416"/>
                </a:cxn>
                <a:cxn ang="0">
                  <a:pos x="192" y="418"/>
                </a:cxn>
                <a:cxn ang="0">
                  <a:pos x="222" y="420"/>
                </a:cxn>
                <a:cxn ang="0">
                  <a:pos x="252" y="418"/>
                </a:cxn>
                <a:cxn ang="0">
                  <a:pos x="278" y="416"/>
                </a:cxn>
                <a:cxn ang="0">
                  <a:pos x="298" y="410"/>
                </a:cxn>
                <a:cxn ang="0">
                  <a:pos x="302" y="408"/>
                </a:cxn>
                <a:cxn ang="0">
                  <a:pos x="304" y="404"/>
                </a:cxn>
                <a:cxn ang="0">
                  <a:pos x="304" y="404"/>
                </a:cxn>
                <a:cxn ang="0">
                  <a:pos x="304" y="398"/>
                </a:cxn>
                <a:cxn ang="0">
                  <a:pos x="300" y="392"/>
                </a:cxn>
                <a:cxn ang="0">
                  <a:pos x="296" y="386"/>
                </a:cxn>
                <a:cxn ang="0">
                  <a:pos x="290" y="382"/>
                </a:cxn>
                <a:cxn ang="0">
                  <a:pos x="272" y="374"/>
                </a:cxn>
                <a:cxn ang="0">
                  <a:pos x="250" y="368"/>
                </a:cxn>
                <a:cxn ang="0">
                  <a:pos x="250" y="330"/>
                </a:cxn>
                <a:cxn ang="0">
                  <a:pos x="408" y="330"/>
                </a:cxn>
                <a:cxn ang="0">
                  <a:pos x="408" y="54"/>
                </a:cxn>
                <a:cxn ang="0">
                  <a:pos x="444" y="54"/>
                </a:cxn>
                <a:cxn ang="0">
                  <a:pos x="444" y="0"/>
                </a:cxn>
                <a:cxn ang="0">
                  <a:pos x="444" y="0"/>
                </a:cxn>
                <a:cxn ang="0">
                  <a:pos x="378" y="300"/>
                </a:cxn>
                <a:cxn ang="0">
                  <a:pos x="66" y="300"/>
                </a:cxn>
                <a:cxn ang="0">
                  <a:pos x="66" y="56"/>
                </a:cxn>
                <a:cxn ang="0">
                  <a:pos x="378" y="56"/>
                </a:cxn>
                <a:cxn ang="0">
                  <a:pos x="378" y="300"/>
                </a:cxn>
                <a:cxn ang="0">
                  <a:pos x="378" y="300"/>
                </a:cxn>
              </a:cxnLst>
              <a:rect l="0" t="0" r="r" b="b"/>
              <a:pathLst>
                <a:path w="444" h="420">
                  <a:moveTo>
                    <a:pt x="444" y="0"/>
                  </a:moveTo>
                  <a:lnTo>
                    <a:pt x="0" y="0"/>
                  </a:lnTo>
                  <a:lnTo>
                    <a:pt x="0" y="54"/>
                  </a:lnTo>
                  <a:lnTo>
                    <a:pt x="36" y="54"/>
                  </a:lnTo>
                  <a:lnTo>
                    <a:pt x="36" y="330"/>
                  </a:lnTo>
                  <a:lnTo>
                    <a:pt x="194" y="330"/>
                  </a:lnTo>
                  <a:lnTo>
                    <a:pt x="194" y="368"/>
                  </a:lnTo>
                  <a:lnTo>
                    <a:pt x="194" y="368"/>
                  </a:lnTo>
                  <a:lnTo>
                    <a:pt x="172" y="374"/>
                  </a:lnTo>
                  <a:lnTo>
                    <a:pt x="154" y="382"/>
                  </a:lnTo>
                  <a:lnTo>
                    <a:pt x="148" y="386"/>
                  </a:lnTo>
                  <a:lnTo>
                    <a:pt x="144" y="392"/>
                  </a:lnTo>
                  <a:lnTo>
                    <a:pt x="140" y="398"/>
                  </a:lnTo>
                  <a:lnTo>
                    <a:pt x="140" y="404"/>
                  </a:lnTo>
                  <a:lnTo>
                    <a:pt x="140" y="404"/>
                  </a:lnTo>
                  <a:lnTo>
                    <a:pt x="142" y="408"/>
                  </a:lnTo>
                  <a:lnTo>
                    <a:pt x="146" y="410"/>
                  </a:lnTo>
                  <a:lnTo>
                    <a:pt x="166" y="416"/>
                  </a:lnTo>
                  <a:lnTo>
                    <a:pt x="192" y="418"/>
                  </a:lnTo>
                  <a:lnTo>
                    <a:pt x="222" y="420"/>
                  </a:lnTo>
                  <a:lnTo>
                    <a:pt x="252" y="418"/>
                  </a:lnTo>
                  <a:lnTo>
                    <a:pt x="278" y="416"/>
                  </a:lnTo>
                  <a:lnTo>
                    <a:pt x="298" y="410"/>
                  </a:lnTo>
                  <a:lnTo>
                    <a:pt x="302" y="408"/>
                  </a:lnTo>
                  <a:lnTo>
                    <a:pt x="304" y="404"/>
                  </a:lnTo>
                  <a:lnTo>
                    <a:pt x="304" y="404"/>
                  </a:lnTo>
                  <a:lnTo>
                    <a:pt x="304" y="398"/>
                  </a:lnTo>
                  <a:lnTo>
                    <a:pt x="300" y="392"/>
                  </a:lnTo>
                  <a:lnTo>
                    <a:pt x="296" y="386"/>
                  </a:lnTo>
                  <a:lnTo>
                    <a:pt x="290" y="382"/>
                  </a:lnTo>
                  <a:lnTo>
                    <a:pt x="272" y="374"/>
                  </a:lnTo>
                  <a:lnTo>
                    <a:pt x="250" y="368"/>
                  </a:lnTo>
                  <a:lnTo>
                    <a:pt x="250" y="330"/>
                  </a:lnTo>
                  <a:lnTo>
                    <a:pt x="408" y="330"/>
                  </a:lnTo>
                  <a:lnTo>
                    <a:pt x="408" y="54"/>
                  </a:lnTo>
                  <a:lnTo>
                    <a:pt x="444" y="54"/>
                  </a:lnTo>
                  <a:lnTo>
                    <a:pt x="444" y="0"/>
                  </a:lnTo>
                  <a:lnTo>
                    <a:pt x="444" y="0"/>
                  </a:lnTo>
                  <a:close/>
                  <a:moveTo>
                    <a:pt x="378" y="300"/>
                  </a:moveTo>
                  <a:lnTo>
                    <a:pt x="66" y="300"/>
                  </a:lnTo>
                  <a:lnTo>
                    <a:pt x="66" y="56"/>
                  </a:lnTo>
                  <a:lnTo>
                    <a:pt x="378" y="56"/>
                  </a:lnTo>
                  <a:lnTo>
                    <a:pt x="378" y="300"/>
                  </a:lnTo>
                  <a:lnTo>
                    <a:pt x="378" y="30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61" name="Rectangle 35"/>
            <p:cNvSpPr>
              <a:spLocks noChangeArrowheads="1"/>
            </p:cNvSpPr>
            <p:nvPr/>
          </p:nvSpPr>
          <p:spPr bwMode="auto">
            <a:xfrm>
              <a:off x="4476750" y="276225"/>
              <a:ext cx="139700" cy="142875"/>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sp>
          <p:nvSpPr>
            <p:cNvPr id="62" name="Rectangle 36"/>
            <p:cNvSpPr>
              <a:spLocks noChangeArrowheads="1"/>
            </p:cNvSpPr>
            <p:nvPr/>
          </p:nvSpPr>
          <p:spPr bwMode="auto">
            <a:xfrm>
              <a:off x="4667250" y="276225"/>
              <a:ext cx="2032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sp>
          <p:nvSpPr>
            <p:cNvPr id="63" name="Rectangle 37"/>
            <p:cNvSpPr>
              <a:spLocks noChangeArrowheads="1"/>
            </p:cNvSpPr>
            <p:nvPr/>
          </p:nvSpPr>
          <p:spPr bwMode="auto">
            <a:xfrm>
              <a:off x="4667250" y="368300"/>
              <a:ext cx="2032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sp>
          <p:nvSpPr>
            <p:cNvPr id="64" name="Rectangle 38"/>
            <p:cNvSpPr>
              <a:spLocks noChangeArrowheads="1"/>
            </p:cNvSpPr>
            <p:nvPr/>
          </p:nvSpPr>
          <p:spPr bwMode="auto">
            <a:xfrm>
              <a:off x="4476750" y="460375"/>
              <a:ext cx="3937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16"/>
                                        </p:tgtEl>
                                        <p:attrNameLst>
                                          <p:attrName>ppt_x</p:attrName>
                                          <p:attrName>ppt_y</p:attrName>
                                        </p:attrNameLst>
                                      </p:cBhvr>
                                      <p:rCtr x="-26484" y="0"/>
                                    </p:animMotion>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left)">
                                      <p:cBhvr>
                                        <p:cTn id="15" dur="250"/>
                                        <p:tgtEl>
                                          <p:spTgt spid="38"/>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250"/>
                                        <p:tgtEl>
                                          <p:spTgt spid="37"/>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left)">
                                      <p:cBhvr>
                                        <p:cTn id="23" dur="250"/>
                                        <p:tgtEl>
                                          <p:spTgt spid="36"/>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250"/>
                                        <p:tgtEl>
                                          <p:spTgt spid="35"/>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250"/>
                                        <p:tgtEl>
                                          <p:spTgt spid="24"/>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p:cTn id="35" dur="500" fill="hold"/>
                                        <p:tgtEl>
                                          <p:spTgt spid="39"/>
                                        </p:tgtEl>
                                        <p:attrNameLst>
                                          <p:attrName>ppt_w</p:attrName>
                                        </p:attrNameLst>
                                      </p:cBhvr>
                                      <p:tavLst>
                                        <p:tav tm="0">
                                          <p:val>
                                            <p:fltVal val="0"/>
                                          </p:val>
                                        </p:tav>
                                        <p:tav tm="100000">
                                          <p:val>
                                            <p:strVal val="#ppt_w"/>
                                          </p:val>
                                        </p:tav>
                                      </p:tavLst>
                                    </p:anim>
                                    <p:anim calcmode="lin" valueType="num">
                                      <p:cBhvr>
                                        <p:cTn id="36" dur="500" fill="hold"/>
                                        <p:tgtEl>
                                          <p:spTgt spid="39"/>
                                        </p:tgtEl>
                                        <p:attrNameLst>
                                          <p:attrName>ppt_h</p:attrName>
                                        </p:attrNameLst>
                                      </p:cBhvr>
                                      <p:tavLst>
                                        <p:tav tm="0">
                                          <p:val>
                                            <p:fltVal val="0"/>
                                          </p:val>
                                        </p:tav>
                                        <p:tav tm="100000">
                                          <p:val>
                                            <p:strVal val="#ppt_h"/>
                                          </p:val>
                                        </p:tav>
                                      </p:tavLst>
                                    </p:anim>
                                    <p:animEffect transition="in" filter="fade">
                                      <p:cBhvr>
                                        <p:cTn id="37" dur="500"/>
                                        <p:tgtEl>
                                          <p:spTgt spid="39"/>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ppt_w</p:attrName>
                                        </p:attrNameLst>
                                      </p:cBhvr>
                                      <p:tavLst>
                                        <p:tav tm="0">
                                          <p:val>
                                            <p:fltVal val="0"/>
                                          </p:val>
                                        </p:tav>
                                        <p:tav tm="100000">
                                          <p:val>
                                            <p:strVal val="#ppt_w"/>
                                          </p:val>
                                        </p:tav>
                                      </p:tavLst>
                                    </p:anim>
                                    <p:anim calcmode="lin" valueType="num">
                                      <p:cBhvr>
                                        <p:cTn id="41" dur="500" fill="hold"/>
                                        <p:tgtEl>
                                          <p:spTgt spid="40"/>
                                        </p:tgtEl>
                                        <p:attrNameLst>
                                          <p:attrName>ppt_h</p:attrName>
                                        </p:attrNameLst>
                                      </p:cBhvr>
                                      <p:tavLst>
                                        <p:tav tm="0">
                                          <p:val>
                                            <p:fltVal val="0"/>
                                          </p:val>
                                        </p:tav>
                                        <p:tav tm="100000">
                                          <p:val>
                                            <p:strVal val="#ppt_h"/>
                                          </p:val>
                                        </p:tav>
                                      </p:tavLst>
                                    </p:anim>
                                    <p:animEffect transition="in" filter="fade">
                                      <p:cBhvr>
                                        <p:cTn id="42" dur="500"/>
                                        <p:tgtEl>
                                          <p:spTgt spid="40"/>
                                        </p:tgtEl>
                                      </p:cBhvr>
                                    </p:animEffect>
                                  </p:childTnLst>
                                </p:cTn>
                              </p:par>
                              <p:par>
                                <p:cTn id="43" presetID="53" presetClass="entr" presetSubtype="16" fill="hold" grpId="0" nodeType="withEffect">
                                  <p:stCondLst>
                                    <p:cond delay="500"/>
                                  </p:stCondLst>
                                  <p:childTnLst>
                                    <p:set>
                                      <p:cBhvr>
                                        <p:cTn id="44" dur="1" fill="hold">
                                          <p:stCondLst>
                                            <p:cond delay="0"/>
                                          </p:stCondLst>
                                        </p:cTn>
                                        <p:tgtEl>
                                          <p:spTgt spid="41"/>
                                        </p:tgtEl>
                                        <p:attrNameLst>
                                          <p:attrName>style.visibility</p:attrName>
                                        </p:attrNameLst>
                                      </p:cBhvr>
                                      <p:to>
                                        <p:strVal val="visible"/>
                                      </p:to>
                                    </p:set>
                                    <p:anim calcmode="lin" valueType="num">
                                      <p:cBhvr>
                                        <p:cTn id="45" dur="500" fill="hold"/>
                                        <p:tgtEl>
                                          <p:spTgt spid="41"/>
                                        </p:tgtEl>
                                        <p:attrNameLst>
                                          <p:attrName>ppt_w</p:attrName>
                                        </p:attrNameLst>
                                      </p:cBhvr>
                                      <p:tavLst>
                                        <p:tav tm="0">
                                          <p:val>
                                            <p:fltVal val="0"/>
                                          </p:val>
                                        </p:tav>
                                        <p:tav tm="100000">
                                          <p:val>
                                            <p:strVal val="#ppt_w"/>
                                          </p:val>
                                        </p:tav>
                                      </p:tavLst>
                                    </p:anim>
                                    <p:anim calcmode="lin" valueType="num">
                                      <p:cBhvr>
                                        <p:cTn id="46" dur="500" fill="hold"/>
                                        <p:tgtEl>
                                          <p:spTgt spid="41"/>
                                        </p:tgtEl>
                                        <p:attrNameLst>
                                          <p:attrName>ppt_h</p:attrName>
                                        </p:attrNameLst>
                                      </p:cBhvr>
                                      <p:tavLst>
                                        <p:tav tm="0">
                                          <p:val>
                                            <p:fltVal val="0"/>
                                          </p:val>
                                        </p:tav>
                                        <p:tav tm="100000">
                                          <p:val>
                                            <p:strVal val="#ppt_h"/>
                                          </p:val>
                                        </p:tav>
                                      </p:tavLst>
                                    </p:anim>
                                    <p:animEffect transition="in" filter="fade">
                                      <p:cBhvr>
                                        <p:cTn id="47" dur="500"/>
                                        <p:tgtEl>
                                          <p:spTgt spid="41"/>
                                        </p:tgtEl>
                                      </p:cBhvr>
                                    </p:animEffect>
                                  </p:childTnLst>
                                </p:cTn>
                              </p:par>
                              <p:par>
                                <p:cTn id="48" presetID="53" presetClass="entr" presetSubtype="16" fill="hold" grpId="0" nodeType="withEffect">
                                  <p:stCondLst>
                                    <p:cond delay="750"/>
                                  </p:stCondLst>
                                  <p:childTnLst>
                                    <p:set>
                                      <p:cBhvr>
                                        <p:cTn id="49" dur="1" fill="hold">
                                          <p:stCondLst>
                                            <p:cond delay="0"/>
                                          </p:stCondLst>
                                        </p:cTn>
                                        <p:tgtEl>
                                          <p:spTgt spid="42"/>
                                        </p:tgtEl>
                                        <p:attrNameLst>
                                          <p:attrName>style.visibility</p:attrName>
                                        </p:attrNameLst>
                                      </p:cBhvr>
                                      <p:to>
                                        <p:strVal val="visible"/>
                                      </p:to>
                                    </p:set>
                                    <p:anim calcmode="lin" valueType="num">
                                      <p:cBhvr>
                                        <p:cTn id="50" dur="500" fill="hold"/>
                                        <p:tgtEl>
                                          <p:spTgt spid="42"/>
                                        </p:tgtEl>
                                        <p:attrNameLst>
                                          <p:attrName>ppt_w</p:attrName>
                                        </p:attrNameLst>
                                      </p:cBhvr>
                                      <p:tavLst>
                                        <p:tav tm="0">
                                          <p:val>
                                            <p:fltVal val="0"/>
                                          </p:val>
                                        </p:tav>
                                        <p:tav tm="100000">
                                          <p:val>
                                            <p:strVal val="#ppt_w"/>
                                          </p:val>
                                        </p:tav>
                                      </p:tavLst>
                                    </p:anim>
                                    <p:anim calcmode="lin" valueType="num">
                                      <p:cBhvr>
                                        <p:cTn id="51" dur="500" fill="hold"/>
                                        <p:tgtEl>
                                          <p:spTgt spid="42"/>
                                        </p:tgtEl>
                                        <p:attrNameLst>
                                          <p:attrName>ppt_h</p:attrName>
                                        </p:attrNameLst>
                                      </p:cBhvr>
                                      <p:tavLst>
                                        <p:tav tm="0">
                                          <p:val>
                                            <p:fltVal val="0"/>
                                          </p:val>
                                        </p:tav>
                                        <p:tav tm="100000">
                                          <p:val>
                                            <p:strVal val="#ppt_h"/>
                                          </p:val>
                                        </p:tav>
                                      </p:tavLst>
                                    </p:anim>
                                    <p:animEffect transition="in" filter="fade">
                                      <p:cBhvr>
                                        <p:cTn id="52" dur="500"/>
                                        <p:tgtEl>
                                          <p:spTgt spid="42"/>
                                        </p:tgtEl>
                                      </p:cBhvr>
                                    </p:animEffect>
                                  </p:childTnLst>
                                </p:cTn>
                              </p:par>
                              <p:par>
                                <p:cTn id="53" presetID="53" presetClass="entr" presetSubtype="16" fill="hold" grpId="0" nodeType="withEffect">
                                  <p:stCondLst>
                                    <p:cond delay="1000"/>
                                  </p:stCondLst>
                                  <p:childTnLst>
                                    <p:set>
                                      <p:cBhvr>
                                        <p:cTn id="54" dur="1" fill="hold">
                                          <p:stCondLst>
                                            <p:cond delay="0"/>
                                          </p:stCondLst>
                                        </p:cTn>
                                        <p:tgtEl>
                                          <p:spTgt spid="43"/>
                                        </p:tgtEl>
                                        <p:attrNameLst>
                                          <p:attrName>style.visibility</p:attrName>
                                        </p:attrNameLst>
                                      </p:cBhvr>
                                      <p:to>
                                        <p:strVal val="visible"/>
                                      </p:to>
                                    </p:set>
                                    <p:anim calcmode="lin" valueType="num">
                                      <p:cBhvr>
                                        <p:cTn id="55" dur="500" fill="hold"/>
                                        <p:tgtEl>
                                          <p:spTgt spid="43"/>
                                        </p:tgtEl>
                                        <p:attrNameLst>
                                          <p:attrName>ppt_w</p:attrName>
                                        </p:attrNameLst>
                                      </p:cBhvr>
                                      <p:tavLst>
                                        <p:tav tm="0">
                                          <p:val>
                                            <p:fltVal val="0"/>
                                          </p:val>
                                        </p:tav>
                                        <p:tav tm="100000">
                                          <p:val>
                                            <p:strVal val="#ppt_w"/>
                                          </p:val>
                                        </p:tav>
                                      </p:tavLst>
                                    </p:anim>
                                    <p:anim calcmode="lin" valueType="num">
                                      <p:cBhvr>
                                        <p:cTn id="56" dur="500" fill="hold"/>
                                        <p:tgtEl>
                                          <p:spTgt spid="43"/>
                                        </p:tgtEl>
                                        <p:attrNameLst>
                                          <p:attrName>ppt_h</p:attrName>
                                        </p:attrNameLst>
                                      </p:cBhvr>
                                      <p:tavLst>
                                        <p:tav tm="0">
                                          <p:val>
                                            <p:fltVal val="0"/>
                                          </p:val>
                                        </p:tav>
                                        <p:tav tm="100000">
                                          <p:val>
                                            <p:strVal val="#ppt_h"/>
                                          </p:val>
                                        </p:tav>
                                      </p:tavLst>
                                    </p:anim>
                                    <p:animEffect transition="in" filter="fade">
                                      <p:cBhvr>
                                        <p:cTn id="57" dur="500"/>
                                        <p:tgtEl>
                                          <p:spTgt spid="43"/>
                                        </p:tgtEl>
                                      </p:cBhvr>
                                    </p:animEffect>
                                  </p:childTnLst>
                                </p:cTn>
                              </p:par>
                            </p:childTnLst>
                          </p:cTn>
                        </p:par>
                        <p:par>
                          <p:cTn id="58" fill="hold">
                            <p:stCondLst>
                              <p:cond delay="3500"/>
                            </p:stCondLst>
                            <p:childTnLst>
                              <p:par>
                                <p:cTn id="59" presetID="53" presetClass="entr" presetSubtype="16" fill="hold" nodeType="afterEffect">
                                  <p:stCondLst>
                                    <p:cond delay="0"/>
                                  </p:stCondLst>
                                  <p:childTnLst>
                                    <p:set>
                                      <p:cBhvr>
                                        <p:cTn id="60" dur="1" fill="hold">
                                          <p:stCondLst>
                                            <p:cond delay="0"/>
                                          </p:stCondLst>
                                        </p:cTn>
                                        <p:tgtEl>
                                          <p:spTgt spid="44"/>
                                        </p:tgtEl>
                                        <p:attrNameLst>
                                          <p:attrName>style.visibility</p:attrName>
                                        </p:attrNameLst>
                                      </p:cBhvr>
                                      <p:to>
                                        <p:strVal val="visible"/>
                                      </p:to>
                                    </p:set>
                                    <p:anim calcmode="lin" valueType="num">
                                      <p:cBhvr>
                                        <p:cTn id="61" dur="500" fill="hold"/>
                                        <p:tgtEl>
                                          <p:spTgt spid="44"/>
                                        </p:tgtEl>
                                        <p:attrNameLst>
                                          <p:attrName>ppt_w</p:attrName>
                                        </p:attrNameLst>
                                      </p:cBhvr>
                                      <p:tavLst>
                                        <p:tav tm="0">
                                          <p:val>
                                            <p:fltVal val="0"/>
                                          </p:val>
                                        </p:tav>
                                        <p:tav tm="100000">
                                          <p:val>
                                            <p:strVal val="#ppt_w"/>
                                          </p:val>
                                        </p:tav>
                                      </p:tavLst>
                                    </p:anim>
                                    <p:anim calcmode="lin" valueType="num">
                                      <p:cBhvr>
                                        <p:cTn id="62" dur="500" fill="hold"/>
                                        <p:tgtEl>
                                          <p:spTgt spid="44"/>
                                        </p:tgtEl>
                                        <p:attrNameLst>
                                          <p:attrName>ppt_h</p:attrName>
                                        </p:attrNameLst>
                                      </p:cBhvr>
                                      <p:tavLst>
                                        <p:tav tm="0">
                                          <p:val>
                                            <p:fltVal val="0"/>
                                          </p:val>
                                        </p:tav>
                                        <p:tav tm="100000">
                                          <p:val>
                                            <p:strVal val="#ppt_h"/>
                                          </p:val>
                                        </p:tav>
                                      </p:tavLst>
                                    </p:anim>
                                    <p:animEffect transition="in" filter="fade">
                                      <p:cBhvr>
                                        <p:cTn id="63" dur="500"/>
                                        <p:tgtEl>
                                          <p:spTgt spid="44"/>
                                        </p:tgtEl>
                                      </p:cBhvr>
                                    </p:animEffect>
                                  </p:childTnLst>
                                </p:cTn>
                              </p:par>
                            </p:childTnLst>
                          </p:cTn>
                        </p:par>
                        <p:par>
                          <p:cTn id="64" fill="hold">
                            <p:stCondLst>
                              <p:cond delay="4000"/>
                            </p:stCondLst>
                            <p:childTnLst>
                              <p:par>
                                <p:cTn id="65" presetID="53" presetClass="entr" presetSubtype="16"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p:cTn id="67" dur="500" fill="hold"/>
                                        <p:tgtEl>
                                          <p:spTgt spid="25"/>
                                        </p:tgtEl>
                                        <p:attrNameLst>
                                          <p:attrName>ppt_w</p:attrName>
                                        </p:attrNameLst>
                                      </p:cBhvr>
                                      <p:tavLst>
                                        <p:tav tm="0">
                                          <p:val>
                                            <p:fltVal val="0"/>
                                          </p:val>
                                        </p:tav>
                                        <p:tav tm="100000">
                                          <p:val>
                                            <p:strVal val="#ppt_w"/>
                                          </p:val>
                                        </p:tav>
                                      </p:tavLst>
                                    </p:anim>
                                    <p:anim calcmode="lin" valueType="num">
                                      <p:cBhvr>
                                        <p:cTn id="68" dur="500" fill="hold"/>
                                        <p:tgtEl>
                                          <p:spTgt spid="25"/>
                                        </p:tgtEl>
                                        <p:attrNameLst>
                                          <p:attrName>ppt_h</p:attrName>
                                        </p:attrNameLst>
                                      </p:cBhvr>
                                      <p:tavLst>
                                        <p:tav tm="0">
                                          <p:val>
                                            <p:fltVal val="0"/>
                                          </p:val>
                                        </p:tav>
                                        <p:tav tm="100000">
                                          <p:val>
                                            <p:strVal val="#ppt_h"/>
                                          </p:val>
                                        </p:tav>
                                      </p:tavLst>
                                    </p:anim>
                                    <p:animEffect transition="in" filter="fade">
                                      <p:cBhvr>
                                        <p:cTn id="69" dur="500"/>
                                        <p:tgtEl>
                                          <p:spTgt spid="25"/>
                                        </p:tgtEl>
                                      </p:cBhvr>
                                    </p:animEffect>
                                  </p:childTnLst>
                                </p:cTn>
                              </p:par>
                            </p:childTnLst>
                          </p:cTn>
                        </p:par>
                        <p:par>
                          <p:cTn id="70" fill="hold">
                            <p:stCondLst>
                              <p:cond delay="4500"/>
                            </p:stCondLst>
                            <p:childTnLst>
                              <p:par>
                                <p:cTn id="71" presetID="53" presetClass="entr" presetSubtype="16" fill="hold" grpId="0" nodeType="afterEffect">
                                  <p:stCondLst>
                                    <p:cond delay="0"/>
                                  </p:stCondLst>
                                  <p:iterate type="lt">
                                    <p:tmPct val="10000"/>
                                  </p:iterate>
                                  <p:childTnLst>
                                    <p:set>
                                      <p:cBhvr>
                                        <p:cTn id="72" dur="1" fill="hold">
                                          <p:stCondLst>
                                            <p:cond delay="0"/>
                                          </p:stCondLst>
                                        </p:cTn>
                                        <p:tgtEl>
                                          <p:spTgt spid="26"/>
                                        </p:tgtEl>
                                        <p:attrNameLst>
                                          <p:attrName>style.visibility</p:attrName>
                                        </p:attrNameLst>
                                      </p:cBhvr>
                                      <p:to>
                                        <p:strVal val="visible"/>
                                      </p:to>
                                    </p:set>
                                    <p:anim calcmode="lin" valueType="num">
                                      <p:cBhvr>
                                        <p:cTn id="73" dur="100" fill="hold"/>
                                        <p:tgtEl>
                                          <p:spTgt spid="26"/>
                                        </p:tgtEl>
                                        <p:attrNameLst>
                                          <p:attrName>ppt_w</p:attrName>
                                        </p:attrNameLst>
                                      </p:cBhvr>
                                      <p:tavLst>
                                        <p:tav tm="0">
                                          <p:val>
                                            <p:fltVal val="0"/>
                                          </p:val>
                                        </p:tav>
                                        <p:tav tm="100000">
                                          <p:val>
                                            <p:strVal val="#ppt_w"/>
                                          </p:val>
                                        </p:tav>
                                      </p:tavLst>
                                    </p:anim>
                                    <p:anim calcmode="lin" valueType="num">
                                      <p:cBhvr>
                                        <p:cTn id="74" dur="100" fill="hold"/>
                                        <p:tgtEl>
                                          <p:spTgt spid="26"/>
                                        </p:tgtEl>
                                        <p:attrNameLst>
                                          <p:attrName>ppt_h</p:attrName>
                                        </p:attrNameLst>
                                      </p:cBhvr>
                                      <p:tavLst>
                                        <p:tav tm="0">
                                          <p:val>
                                            <p:fltVal val="0"/>
                                          </p:val>
                                        </p:tav>
                                        <p:tav tm="100000">
                                          <p:val>
                                            <p:strVal val="#ppt_h"/>
                                          </p:val>
                                        </p:tav>
                                      </p:tavLst>
                                    </p:anim>
                                    <p:animEffect transition="in" filter="fade">
                                      <p:cBhvr>
                                        <p:cTn id="75" dur="100"/>
                                        <p:tgtEl>
                                          <p:spTgt spid="26"/>
                                        </p:tgtEl>
                                      </p:cBhvr>
                                    </p:animEffect>
                                  </p:childTnLst>
                                </p:cTn>
                              </p:par>
                            </p:childTnLst>
                          </p:cTn>
                        </p:par>
                        <p:par>
                          <p:cTn id="76" fill="hold">
                            <p:stCondLst>
                              <p:cond delay="5220"/>
                            </p:stCondLst>
                            <p:childTnLst>
                              <p:par>
                                <p:cTn id="77" presetID="53" presetClass="entr" presetSubtype="16" fill="hold" nodeType="afterEffect">
                                  <p:stCondLst>
                                    <p:cond delay="0"/>
                                  </p:stCondLst>
                                  <p:childTnLst>
                                    <p:set>
                                      <p:cBhvr>
                                        <p:cTn id="78" dur="1" fill="hold">
                                          <p:stCondLst>
                                            <p:cond delay="0"/>
                                          </p:stCondLst>
                                        </p:cTn>
                                        <p:tgtEl>
                                          <p:spTgt spid="48"/>
                                        </p:tgtEl>
                                        <p:attrNameLst>
                                          <p:attrName>style.visibility</p:attrName>
                                        </p:attrNameLst>
                                      </p:cBhvr>
                                      <p:to>
                                        <p:strVal val="visible"/>
                                      </p:to>
                                    </p:set>
                                    <p:anim calcmode="lin" valueType="num">
                                      <p:cBhvr>
                                        <p:cTn id="79" dur="500" fill="hold"/>
                                        <p:tgtEl>
                                          <p:spTgt spid="48"/>
                                        </p:tgtEl>
                                        <p:attrNameLst>
                                          <p:attrName>ppt_w</p:attrName>
                                        </p:attrNameLst>
                                      </p:cBhvr>
                                      <p:tavLst>
                                        <p:tav tm="0">
                                          <p:val>
                                            <p:fltVal val="0"/>
                                          </p:val>
                                        </p:tav>
                                        <p:tav tm="100000">
                                          <p:val>
                                            <p:strVal val="#ppt_w"/>
                                          </p:val>
                                        </p:tav>
                                      </p:tavLst>
                                    </p:anim>
                                    <p:anim calcmode="lin" valueType="num">
                                      <p:cBhvr>
                                        <p:cTn id="80" dur="500" fill="hold"/>
                                        <p:tgtEl>
                                          <p:spTgt spid="48"/>
                                        </p:tgtEl>
                                        <p:attrNameLst>
                                          <p:attrName>ppt_h</p:attrName>
                                        </p:attrNameLst>
                                      </p:cBhvr>
                                      <p:tavLst>
                                        <p:tav tm="0">
                                          <p:val>
                                            <p:fltVal val="0"/>
                                          </p:val>
                                        </p:tav>
                                        <p:tav tm="100000">
                                          <p:val>
                                            <p:strVal val="#ppt_h"/>
                                          </p:val>
                                        </p:tav>
                                      </p:tavLst>
                                    </p:anim>
                                    <p:animEffect transition="in" filter="fade">
                                      <p:cBhvr>
                                        <p:cTn id="81" dur="500"/>
                                        <p:tgtEl>
                                          <p:spTgt spid="48"/>
                                        </p:tgtEl>
                                      </p:cBhvr>
                                    </p:animEffect>
                                  </p:childTnLst>
                                </p:cTn>
                              </p:par>
                            </p:childTnLst>
                          </p:cTn>
                        </p:par>
                        <p:par>
                          <p:cTn id="82" fill="hold">
                            <p:stCondLst>
                              <p:cond delay="5720"/>
                            </p:stCondLst>
                            <p:childTnLst>
                              <p:par>
                                <p:cTn id="83" presetID="53" presetClass="entr" presetSubtype="16"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 calcmode="lin" valueType="num">
                                      <p:cBhvr>
                                        <p:cTn id="85" dur="500" fill="hold"/>
                                        <p:tgtEl>
                                          <p:spTgt spid="31"/>
                                        </p:tgtEl>
                                        <p:attrNameLst>
                                          <p:attrName>ppt_w</p:attrName>
                                        </p:attrNameLst>
                                      </p:cBhvr>
                                      <p:tavLst>
                                        <p:tav tm="0">
                                          <p:val>
                                            <p:fltVal val="0"/>
                                          </p:val>
                                        </p:tav>
                                        <p:tav tm="100000">
                                          <p:val>
                                            <p:strVal val="#ppt_w"/>
                                          </p:val>
                                        </p:tav>
                                      </p:tavLst>
                                    </p:anim>
                                    <p:anim calcmode="lin" valueType="num">
                                      <p:cBhvr>
                                        <p:cTn id="86" dur="500" fill="hold"/>
                                        <p:tgtEl>
                                          <p:spTgt spid="31"/>
                                        </p:tgtEl>
                                        <p:attrNameLst>
                                          <p:attrName>ppt_h</p:attrName>
                                        </p:attrNameLst>
                                      </p:cBhvr>
                                      <p:tavLst>
                                        <p:tav tm="0">
                                          <p:val>
                                            <p:fltVal val="0"/>
                                          </p:val>
                                        </p:tav>
                                        <p:tav tm="100000">
                                          <p:val>
                                            <p:strVal val="#ppt_h"/>
                                          </p:val>
                                        </p:tav>
                                      </p:tavLst>
                                    </p:anim>
                                    <p:animEffect transition="in" filter="fade">
                                      <p:cBhvr>
                                        <p:cTn id="87" dur="500"/>
                                        <p:tgtEl>
                                          <p:spTgt spid="31"/>
                                        </p:tgtEl>
                                      </p:cBhvr>
                                    </p:animEffect>
                                  </p:childTnLst>
                                </p:cTn>
                              </p:par>
                            </p:childTnLst>
                          </p:cTn>
                        </p:par>
                        <p:par>
                          <p:cTn id="88" fill="hold">
                            <p:stCondLst>
                              <p:cond delay="6220"/>
                            </p:stCondLst>
                            <p:childTnLst>
                              <p:par>
                                <p:cTn id="89" presetID="53" presetClass="entr" presetSubtype="16" fill="hold" grpId="0" nodeType="afterEffect">
                                  <p:stCondLst>
                                    <p:cond delay="0"/>
                                  </p:stCondLst>
                                  <p:iterate type="lt">
                                    <p:tmPct val="10000"/>
                                  </p:iterate>
                                  <p:childTnLst>
                                    <p:set>
                                      <p:cBhvr>
                                        <p:cTn id="90" dur="1" fill="hold">
                                          <p:stCondLst>
                                            <p:cond delay="0"/>
                                          </p:stCondLst>
                                        </p:cTn>
                                        <p:tgtEl>
                                          <p:spTgt spid="32"/>
                                        </p:tgtEl>
                                        <p:attrNameLst>
                                          <p:attrName>style.visibility</p:attrName>
                                        </p:attrNameLst>
                                      </p:cBhvr>
                                      <p:to>
                                        <p:strVal val="visible"/>
                                      </p:to>
                                    </p:set>
                                    <p:anim calcmode="lin" valueType="num">
                                      <p:cBhvr>
                                        <p:cTn id="91" dur="100" fill="hold"/>
                                        <p:tgtEl>
                                          <p:spTgt spid="32"/>
                                        </p:tgtEl>
                                        <p:attrNameLst>
                                          <p:attrName>ppt_w</p:attrName>
                                        </p:attrNameLst>
                                      </p:cBhvr>
                                      <p:tavLst>
                                        <p:tav tm="0">
                                          <p:val>
                                            <p:fltVal val="0"/>
                                          </p:val>
                                        </p:tav>
                                        <p:tav tm="100000">
                                          <p:val>
                                            <p:strVal val="#ppt_w"/>
                                          </p:val>
                                        </p:tav>
                                      </p:tavLst>
                                    </p:anim>
                                    <p:anim calcmode="lin" valueType="num">
                                      <p:cBhvr>
                                        <p:cTn id="92" dur="100" fill="hold"/>
                                        <p:tgtEl>
                                          <p:spTgt spid="32"/>
                                        </p:tgtEl>
                                        <p:attrNameLst>
                                          <p:attrName>ppt_h</p:attrName>
                                        </p:attrNameLst>
                                      </p:cBhvr>
                                      <p:tavLst>
                                        <p:tav tm="0">
                                          <p:val>
                                            <p:fltVal val="0"/>
                                          </p:val>
                                        </p:tav>
                                        <p:tav tm="100000">
                                          <p:val>
                                            <p:strVal val="#ppt_h"/>
                                          </p:val>
                                        </p:tav>
                                      </p:tavLst>
                                    </p:anim>
                                    <p:animEffect transition="in" filter="fade">
                                      <p:cBhvr>
                                        <p:cTn id="93" dur="100"/>
                                        <p:tgtEl>
                                          <p:spTgt spid="32"/>
                                        </p:tgtEl>
                                      </p:cBhvr>
                                    </p:animEffect>
                                  </p:childTnLst>
                                </p:cTn>
                              </p:par>
                            </p:childTnLst>
                          </p:cTn>
                        </p:par>
                        <p:par>
                          <p:cTn id="94" fill="hold">
                            <p:stCondLst>
                              <p:cond delay="6690"/>
                            </p:stCondLst>
                            <p:childTnLst>
                              <p:par>
                                <p:cTn id="95" presetID="53" presetClass="entr" presetSubtype="16" fill="hold" nodeType="afterEffect">
                                  <p:stCondLst>
                                    <p:cond delay="0"/>
                                  </p:stCondLst>
                                  <p:childTnLst>
                                    <p:set>
                                      <p:cBhvr>
                                        <p:cTn id="96" dur="1" fill="hold">
                                          <p:stCondLst>
                                            <p:cond delay="0"/>
                                          </p:stCondLst>
                                        </p:cTn>
                                        <p:tgtEl>
                                          <p:spTgt spid="53"/>
                                        </p:tgtEl>
                                        <p:attrNameLst>
                                          <p:attrName>style.visibility</p:attrName>
                                        </p:attrNameLst>
                                      </p:cBhvr>
                                      <p:to>
                                        <p:strVal val="visible"/>
                                      </p:to>
                                    </p:set>
                                    <p:anim calcmode="lin" valueType="num">
                                      <p:cBhvr>
                                        <p:cTn id="97" dur="500" fill="hold"/>
                                        <p:tgtEl>
                                          <p:spTgt spid="53"/>
                                        </p:tgtEl>
                                        <p:attrNameLst>
                                          <p:attrName>ppt_w</p:attrName>
                                        </p:attrNameLst>
                                      </p:cBhvr>
                                      <p:tavLst>
                                        <p:tav tm="0">
                                          <p:val>
                                            <p:fltVal val="0"/>
                                          </p:val>
                                        </p:tav>
                                        <p:tav tm="100000">
                                          <p:val>
                                            <p:strVal val="#ppt_w"/>
                                          </p:val>
                                        </p:tav>
                                      </p:tavLst>
                                    </p:anim>
                                    <p:anim calcmode="lin" valueType="num">
                                      <p:cBhvr>
                                        <p:cTn id="98" dur="500" fill="hold"/>
                                        <p:tgtEl>
                                          <p:spTgt spid="53"/>
                                        </p:tgtEl>
                                        <p:attrNameLst>
                                          <p:attrName>ppt_h</p:attrName>
                                        </p:attrNameLst>
                                      </p:cBhvr>
                                      <p:tavLst>
                                        <p:tav tm="0">
                                          <p:val>
                                            <p:fltVal val="0"/>
                                          </p:val>
                                        </p:tav>
                                        <p:tav tm="100000">
                                          <p:val>
                                            <p:strVal val="#ppt_h"/>
                                          </p:val>
                                        </p:tav>
                                      </p:tavLst>
                                    </p:anim>
                                    <p:animEffect transition="in" filter="fade">
                                      <p:cBhvr>
                                        <p:cTn id="99" dur="500"/>
                                        <p:tgtEl>
                                          <p:spTgt spid="53"/>
                                        </p:tgtEl>
                                      </p:cBhvr>
                                    </p:animEffect>
                                  </p:childTnLst>
                                </p:cTn>
                              </p:par>
                            </p:childTnLst>
                          </p:cTn>
                        </p:par>
                        <p:par>
                          <p:cTn id="100" fill="hold">
                            <p:stCondLst>
                              <p:cond delay="7190"/>
                            </p:stCondLst>
                            <p:childTnLst>
                              <p:par>
                                <p:cTn id="101" presetID="53" presetClass="entr" presetSubtype="16" fill="hold" nodeType="afterEffect">
                                  <p:stCondLst>
                                    <p:cond delay="0"/>
                                  </p:stCondLst>
                                  <p:childTnLst>
                                    <p:set>
                                      <p:cBhvr>
                                        <p:cTn id="102" dur="1" fill="hold">
                                          <p:stCondLst>
                                            <p:cond delay="0"/>
                                          </p:stCondLst>
                                        </p:cTn>
                                        <p:tgtEl>
                                          <p:spTgt spid="27">
                                            <p:txEl>
                                              <p:pRg st="0" end="0"/>
                                            </p:txEl>
                                          </p:spTgt>
                                        </p:tgtEl>
                                        <p:attrNameLst>
                                          <p:attrName>style.visibility</p:attrName>
                                        </p:attrNameLst>
                                      </p:cBhvr>
                                      <p:to>
                                        <p:strVal val="visible"/>
                                      </p:to>
                                    </p:set>
                                    <p:anim calcmode="lin" valueType="num">
                                      <p:cBhvr>
                                        <p:cTn id="103" dur="500" fill="hold"/>
                                        <p:tgtEl>
                                          <p:spTgt spid="27">
                                            <p:txEl>
                                              <p:pRg st="0" end="0"/>
                                            </p:txEl>
                                          </p:spTgt>
                                        </p:tgtEl>
                                        <p:attrNameLst>
                                          <p:attrName>ppt_w</p:attrName>
                                        </p:attrNameLst>
                                      </p:cBhvr>
                                      <p:tavLst>
                                        <p:tav tm="0">
                                          <p:val>
                                            <p:fltVal val="0"/>
                                          </p:val>
                                        </p:tav>
                                        <p:tav tm="100000">
                                          <p:val>
                                            <p:strVal val="#ppt_w"/>
                                          </p:val>
                                        </p:tav>
                                      </p:tavLst>
                                    </p:anim>
                                    <p:anim calcmode="lin" valueType="num">
                                      <p:cBhvr>
                                        <p:cTn id="104" dur="500" fill="hold"/>
                                        <p:tgtEl>
                                          <p:spTgt spid="27">
                                            <p:txEl>
                                              <p:pRg st="0" end="0"/>
                                            </p:txEl>
                                          </p:spTgt>
                                        </p:tgtEl>
                                        <p:attrNameLst>
                                          <p:attrName>ppt_h</p:attrName>
                                        </p:attrNameLst>
                                      </p:cBhvr>
                                      <p:tavLst>
                                        <p:tav tm="0">
                                          <p:val>
                                            <p:fltVal val="0"/>
                                          </p:val>
                                        </p:tav>
                                        <p:tav tm="100000">
                                          <p:val>
                                            <p:strVal val="#ppt_h"/>
                                          </p:val>
                                        </p:tav>
                                      </p:tavLst>
                                    </p:anim>
                                    <p:animEffect transition="in" filter="fade">
                                      <p:cBhvr>
                                        <p:cTn id="105" dur="500"/>
                                        <p:tgtEl>
                                          <p:spTgt spid="27">
                                            <p:txEl>
                                              <p:pRg st="0" end="0"/>
                                            </p:txEl>
                                          </p:spTgt>
                                        </p:tgtEl>
                                      </p:cBhvr>
                                    </p:animEffect>
                                  </p:childTnLst>
                                </p:cTn>
                              </p:par>
                            </p:childTnLst>
                          </p:cTn>
                        </p:par>
                        <p:par>
                          <p:cTn id="106" fill="hold">
                            <p:stCondLst>
                              <p:cond delay="7690"/>
                            </p:stCondLst>
                            <p:childTnLst>
                              <p:par>
                                <p:cTn id="107" presetID="53" presetClass="entr" presetSubtype="16" fill="hold" grpId="0" nodeType="afterEffect">
                                  <p:stCondLst>
                                    <p:cond delay="0"/>
                                  </p:stCondLst>
                                  <p:iterate type="lt">
                                    <p:tmPct val="10000"/>
                                  </p:iterate>
                                  <p:childTnLst>
                                    <p:set>
                                      <p:cBhvr>
                                        <p:cTn id="108" dur="1" fill="hold">
                                          <p:stCondLst>
                                            <p:cond delay="0"/>
                                          </p:stCondLst>
                                        </p:cTn>
                                        <p:tgtEl>
                                          <p:spTgt spid="28"/>
                                        </p:tgtEl>
                                        <p:attrNameLst>
                                          <p:attrName>style.visibility</p:attrName>
                                        </p:attrNameLst>
                                      </p:cBhvr>
                                      <p:to>
                                        <p:strVal val="visible"/>
                                      </p:to>
                                    </p:set>
                                    <p:anim calcmode="lin" valueType="num">
                                      <p:cBhvr>
                                        <p:cTn id="109" dur="100" fill="hold"/>
                                        <p:tgtEl>
                                          <p:spTgt spid="28"/>
                                        </p:tgtEl>
                                        <p:attrNameLst>
                                          <p:attrName>ppt_w</p:attrName>
                                        </p:attrNameLst>
                                      </p:cBhvr>
                                      <p:tavLst>
                                        <p:tav tm="0">
                                          <p:val>
                                            <p:fltVal val="0"/>
                                          </p:val>
                                        </p:tav>
                                        <p:tav tm="100000">
                                          <p:val>
                                            <p:strVal val="#ppt_w"/>
                                          </p:val>
                                        </p:tav>
                                      </p:tavLst>
                                    </p:anim>
                                    <p:anim calcmode="lin" valueType="num">
                                      <p:cBhvr>
                                        <p:cTn id="110" dur="100" fill="hold"/>
                                        <p:tgtEl>
                                          <p:spTgt spid="28"/>
                                        </p:tgtEl>
                                        <p:attrNameLst>
                                          <p:attrName>ppt_h</p:attrName>
                                        </p:attrNameLst>
                                      </p:cBhvr>
                                      <p:tavLst>
                                        <p:tav tm="0">
                                          <p:val>
                                            <p:fltVal val="0"/>
                                          </p:val>
                                        </p:tav>
                                        <p:tav tm="100000">
                                          <p:val>
                                            <p:strVal val="#ppt_h"/>
                                          </p:val>
                                        </p:tav>
                                      </p:tavLst>
                                    </p:anim>
                                    <p:animEffect transition="in" filter="fade">
                                      <p:cBhvr>
                                        <p:cTn id="111" dur="100"/>
                                        <p:tgtEl>
                                          <p:spTgt spid="28"/>
                                        </p:tgtEl>
                                      </p:cBhvr>
                                    </p:animEffect>
                                  </p:childTnLst>
                                </p:cTn>
                              </p:par>
                            </p:childTnLst>
                          </p:cTn>
                        </p:par>
                        <p:par>
                          <p:cTn id="112" fill="hold">
                            <p:stCondLst>
                              <p:cond delay="8159"/>
                            </p:stCondLst>
                            <p:childTnLst>
                              <p:par>
                                <p:cTn id="113" presetID="53" presetClass="entr" presetSubtype="16" fill="hold" nodeType="afterEffect">
                                  <p:stCondLst>
                                    <p:cond delay="0"/>
                                  </p:stCondLst>
                                  <p:childTnLst>
                                    <p:set>
                                      <p:cBhvr>
                                        <p:cTn id="114" dur="1" fill="hold">
                                          <p:stCondLst>
                                            <p:cond delay="0"/>
                                          </p:stCondLst>
                                        </p:cTn>
                                        <p:tgtEl>
                                          <p:spTgt spid="56"/>
                                        </p:tgtEl>
                                        <p:attrNameLst>
                                          <p:attrName>style.visibility</p:attrName>
                                        </p:attrNameLst>
                                      </p:cBhvr>
                                      <p:to>
                                        <p:strVal val="visible"/>
                                      </p:to>
                                    </p:set>
                                    <p:anim calcmode="lin" valueType="num">
                                      <p:cBhvr>
                                        <p:cTn id="115" dur="500" fill="hold"/>
                                        <p:tgtEl>
                                          <p:spTgt spid="56"/>
                                        </p:tgtEl>
                                        <p:attrNameLst>
                                          <p:attrName>ppt_w</p:attrName>
                                        </p:attrNameLst>
                                      </p:cBhvr>
                                      <p:tavLst>
                                        <p:tav tm="0">
                                          <p:val>
                                            <p:fltVal val="0"/>
                                          </p:val>
                                        </p:tav>
                                        <p:tav tm="100000">
                                          <p:val>
                                            <p:strVal val="#ppt_w"/>
                                          </p:val>
                                        </p:tav>
                                      </p:tavLst>
                                    </p:anim>
                                    <p:anim calcmode="lin" valueType="num">
                                      <p:cBhvr>
                                        <p:cTn id="116" dur="500" fill="hold"/>
                                        <p:tgtEl>
                                          <p:spTgt spid="56"/>
                                        </p:tgtEl>
                                        <p:attrNameLst>
                                          <p:attrName>ppt_h</p:attrName>
                                        </p:attrNameLst>
                                      </p:cBhvr>
                                      <p:tavLst>
                                        <p:tav tm="0">
                                          <p:val>
                                            <p:fltVal val="0"/>
                                          </p:val>
                                        </p:tav>
                                        <p:tav tm="100000">
                                          <p:val>
                                            <p:strVal val="#ppt_h"/>
                                          </p:val>
                                        </p:tav>
                                      </p:tavLst>
                                    </p:anim>
                                    <p:animEffect transition="in" filter="fade">
                                      <p:cBhvr>
                                        <p:cTn id="117" dur="500"/>
                                        <p:tgtEl>
                                          <p:spTgt spid="56"/>
                                        </p:tgtEl>
                                      </p:cBhvr>
                                    </p:animEffect>
                                  </p:childTnLst>
                                </p:cTn>
                              </p:par>
                            </p:childTnLst>
                          </p:cTn>
                        </p:par>
                        <p:par>
                          <p:cTn id="118" fill="hold">
                            <p:stCondLst>
                              <p:cond delay="8659"/>
                            </p:stCondLst>
                            <p:childTnLst>
                              <p:par>
                                <p:cTn id="119" presetID="53" presetClass="entr" presetSubtype="16" fill="hold" grpId="0" nodeType="afterEffect">
                                  <p:stCondLst>
                                    <p:cond delay="0"/>
                                  </p:stCondLst>
                                  <p:childTnLst>
                                    <p:set>
                                      <p:cBhvr>
                                        <p:cTn id="120" dur="1" fill="hold">
                                          <p:stCondLst>
                                            <p:cond delay="0"/>
                                          </p:stCondLst>
                                        </p:cTn>
                                        <p:tgtEl>
                                          <p:spTgt spid="33"/>
                                        </p:tgtEl>
                                        <p:attrNameLst>
                                          <p:attrName>style.visibility</p:attrName>
                                        </p:attrNameLst>
                                      </p:cBhvr>
                                      <p:to>
                                        <p:strVal val="visible"/>
                                      </p:to>
                                    </p:set>
                                    <p:anim calcmode="lin" valueType="num">
                                      <p:cBhvr>
                                        <p:cTn id="121" dur="500" fill="hold"/>
                                        <p:tgtEl>
                                          <p:spTgt spid="33"/>
                                        </p:tgtEl>
                                        <p:attrNameLst>
                                          <p:attrName>ppt_w</p:attrName>
                                        </p:attrNameLst>
                                      </p:cBhvr>
                                      <p:tavLst>
                                        <p:tav tm="0">
                                          <p:val>
                                            <p:fltVal val="0"/>
                                          </p:val>
                                        </p:tav>
                                        <p:tav tm="100000">
                                          <p:val>
                                            <p:strVal val="#ppt_w"/>
                                          </p:val>
                                        </p:tav>
                                      </p:tavLst>
                                    </p:anim>
                                    <p:anim calcmode="lin" valueType="num">
                                      <p:cBhvr>
                                        <p:cTn id="122" dur="500" fill="hold"/>
                                        <p:tgtEl>
                                          <p:spTgt spid="33"/>
                                        </p:tgtEl>
                                        <p:attrNameLst>
                                          <p:attrName>ppt_h</p:attrName>
                                        </p:attrNameLst>
                                      </p:cBhvr>
                                      <p:tavLst>
                                        <p:tav tm="0">
                                          <p:val>
                                            <p:fltVal val="0"/>
                                          </p:val>
                                        </p:tav>
                                        <p:tav tm="100000">
                                          <p:val>
                                            <p:strVal val="#ppt_h"/>
                                          </p:val>
                                        </p:tav>
                                      </p:tavLst>
                                    </p:anim>
                                    <p:animEffect transition="in" filter="fade">
                                      <p:cBhvr>
                                        <p:cTn id="123" dur="500"/>
                                        <p:tgtEl>
                                          <p:spTgt spid="33"/>
                                        </p:tgtEl>
                                      </p:cBhvr>
                                    </p:animEffect>
                                  </p:childTnLst>
                                </p:cTn>
                              </p:par>
                            </p:childTnLst>
                          </p:cTn>
                        </p:par>
                        <p:par>
                          <p:cTn id="124" fill="hold">
                            <p:stCondLst>
                              <p:cond delay="9159"/>
                            </p:stCondLst>
                            <p:childTnLst>
                              <p:par>
                                <p:cTn id="125" presetID="53" presetClass="entr" presetSubtype="16" fill="hold" grpId="0" nodeType="afterEffect">
                                  <p:stCondLst>
                                    <p:cond delay="0"/>
                                  </p:stCondLst>
                                  <p:iterate type="lt">
                                    <p:tmPct val="10000"/>
                                  </p:iterate>
                                  <p:childTnLst>
                                    <p:set>
                                      <p:cBhvr>
                                        <p:cTn id="126" dur="1" fill="hold">
                                          <p:stCondLst>
                                            <p:cond delay="0"/>
                                          </p:stCondLst>
                                        </p:cTn>
                                        <p:tgtEl>
                                          <p:spTgt spid="34"/>
                                        </p:tgtEl>
                                        <p:attrNameLst>
                                          <p:attrName>style.visibility</p:attrName>
                                        </p:attrNameLst>
                                      </p:cBhvr>
                                      <p:to>
                                        <p:strVal val="visible"/>
                                      </p:to>
                                    </p:set>
                                    <p:anim calcmode="lin" valueType="num">
                                      <p:cBhvr>
                                        <p:cTn id="127" dur="100" fill="hold"/>
                                        <p:tgtEl>
                                          <p:spTgt spid="34"/>
                                        </p:tgtEl>
                                        <p:attrNameLst>
                                          <p:attrName>ppt_w</p:attrName>
                                        </p:attrNameLst>
                                      </p:cBhvr>
                                      <p:tavLst>
                                        <p:tav tm="0">
                                          <p:val>
                                            <p:fltVal val="0"/>
                                          </p:val>
                                        </p:tav>
                                        <p:tav tm="100000">
                                          <p:val>
                                            <p:strVal val="#ppt_w"/>
                                          </p:val>
                                        </p:tav>
                                      </p:tavLst>
                                    </p:anim>
                                    <p:anim calcmode="lin" valueType="num">
                                      <p:cBhvr>
                                        <p:cTn id="128" dur="100" fill="hold"/>
                                        <p:tgtEl>
                                          <p:spTgt spid="34"/>
                                        </p:tgtEl>
                                        <p:attrNameLst>
                                          <p:attrName>ppt_h</p:attrName>
                                        </p:attrNameLst>
                                      </p:cBhvr>
                                      <p:tavLst>
                                        <p:tav tm="0">
                                          <p:val>
                                            <p:fltVal val="0"/>
                                          </p:val>
                                        </p:tav>
                                        <p:tav tm="100000">
                                          <p:val>
                                            <p:strVal val="#ppt_h"/>
                                          </p:val>
                                        </p:tav>
                                      </p:tavLst>
                                    </p:anim>
                                    <p:animEffect transition="in" filter="fade">
                                      <p:cBhvr>
                                        <p:cTn id="129" dur="100"/>
                                        <p:tgtEl>
                                          <p:spTgt spid="34"/>
                                        </p:tgtEl>
                                      </p:cBhvr>
                                    </p:animEffect>
                                  </p:childTnLst>
                                </p:cTn>
                              </p:par>
                            </p:childTnLst>
                          </p:cTn>
                        </p:par>
                        <p:par>
                          <p:cTn id="130" fill="hold">
                            <p:stCondLst>
                              <p:cond delay="9629"/>
                            </p:stCondLst>
                            <p:childTnLst>
                              <p:par>
                                <p:cTn id="131" presetID="53" presetClass="entr" presetSubtype="16" fill="hold" nodeType="afterEffect">
                                  <p:stCondLst>
                                    <p:cond delay="0"/>
                                  </p:stCondLst>
                                  <p:childTnLst>
                                    <p:set>
                                      <p:cBhvr>
                                        <p:cTn id="132" dur="1" fill="hold">
                                          <p:stCondLst>
                                            <p:cond delay="0"/>
                                          </p:stCondLst>
                                        </p:cTn>
                                        <p:tgtEl>
                                          <p:spTgt spid="59"/>
                                        </p:tgtEl>
                                        <p:attrNameLst>
                                          <p:attrName>style.visibility</p:attrName>
                                        </p:attrNameLst>
                                      </p:cBhvr>
                                      <p:to>
                                        <p:strVal val="visible"/>
                                      </p:to>
                                    </p:set>
                                    <p:anim calcmode="lin" valueType="num">
                                      <p:cBhvr>
                                        <p:cTn id="133" dur="500" fill="hold"/>
                                        <p:tgtEl>
                                          <p:spTgt spid="59"/>
                                        </p:tgtEl>
                                        <p:attrNameLst>
                                          <p:attrName>ppt_w</p:attrName>
                                        </p:attrNameLst>
                                      </p:cBhvr>
                                      <p:tavLst>
                                        <p:tav tm="0">
                                          <p:val>
                                            <p:fltVal val="0"/>
                                          </p:val>
                                        </p:tav>
                                        <p:tav tm="100000">
                                          <p:val>
                                            <p:strVal val="#ppt_w"/>
                                          </p:val>
                                        </p:tav>
                                      </p:tavLst>
                                    </p:anim>
                                    <p:anim calcmode="lin" valueType="num">
                                      <p:cBhvr>
                                        <p:cTn id="134" dur="500" fill="hold"/>
                                        <p:tgtEl>
                                          <p:spTgt spid="59"/>
                                        </p:tgtEl>
                                        <p:attrNameLst>
                                          <p:attrName>ppt_h</p:attrName>
                                        </p:attrNameLst>
                                      </p:cBhvr>
                                      <p:tavLst>
                                        <p:tav tm="0">
                                          <p:val>
                                            <p:fltVal val="0"/>
                                          </p:val>
                                        </p:tav>
                                        <p:tav tm="100000">
                                          <p:val>
                                            <p:strVal val="#ppt_h"/>
                                          </p:val>
                                        </p:tav>
                                      </p:tavLst>
                                    </p:anim>
                                    <p:animEffect transition="in" filter="fade">
                                      <p:cBhvr>
                                        <p:cTn id="135" dur="500"/>
                                        <p:tgtEl>
                                          <p:spTgt spid="59"/>
                                        </p:tgtEl>
                                      </p:cBhvr>
                                    </p:animEffect>
                                  </p:childTnLst>
                                </p:cTn>
                              </p:par>
                            </p:childTnLst>
                          </p:cTn>
                        </p:par>
                        <p:par>
                          <p:cTn id="136" fill="hold">
                            <p:stCondLst>
                              <p:cond delay="10129"/>
                            </p:stCondLst>
                            <p:childTnLst>
                              <p:par>
                                <p:cTn id="137" presetID="53" presetClass="entr" presetSubtype="16" fill="hold" grpId="0" nodeType="afterEffect">
                                  <p:stCondLst>
                                    <p:cond delay="0"/>
                                  </p:stCondLst>
                                  <p:childTnLst>
                                    <p:set>
                                      <p:cBhvr>
                                        <p:cTn id="138" dur="1" fill="hold">
                                          <p:stCondLst>
                                            <p:cond delay="0"/>
                                          </p:stCondLst>
                                        </p:cTn>
                                        <p:tgtEl>
                                          <p:spTgt spid="29"/>
                                        </p:tgtEl>
                                        <p:attrNameLst>
                                          <p:attrName>style.visibility</p:attrName>
                                        </p:attrNameLst>
                                      </p:cBhvr>
                                      <p:to>
                                        <p:strVal val="visible"/>
                                      </p:to>
                                    </p:set>
                                    <p:anim calcmode="lin" valueType="num">
                                      <p:cBhvr>
                                        <p:cTn id="139" dur="500" fill="hold"/>
                                        <p:tgtEl>
                                          <p:spTgt spid="29"/>
                                        </p:tgtEl>
                                        <p:attrNameLst>
                                          <p:attrName>ppt_w</p:attrName>
                                        </p:attrNameLst>
                                      </p:cBhvr>
                                      <p:tavLst>
                                        <p:tav tm="0">
                                          <p:val>
                                            <p:fltVal val="0"/>
                                          </p:val>
                                        </p:tav>
                                        <p:tav tm="100000">
                                          <p:val>
                                            <p:strVal val="#ppt_w"/>
                                          </p:val>
                                        </p:tav>
                                      </p:tavLst>
                                    </p:anim>
                                    <p:anim calcmode="lin" valueType="num">
                                      <p:cBhvr>
                                        <p:cTn id="140" dur="500" fill="hold"/>
                                        <p:tgtEl>
                                          <p:spTgt spid="29"/>
                                        </p:tgtEl>
                                        <p:attrNameLst>
                                          <p:attrName>ppt_h</p:attrName>
                                        </p:attrNameLst>
                                      </p:cBhvr>
                                      <p:tavLst>
                                        <p:tav tm="0">
                                          <p:val>
                                            <p:fltVal val="0"/>
                                          </p:val>
                                        </p:tav>
                                        <p:tav tm="100000">
                                          <p:val>
                                            <p:strVal val="#ppt_h"/>
                                          </p:val>
                                        </p:tav>
                                      </p:tavLst>
                                    </p:anim>
                                    <p:animEffect transition="in" filter="fade">
                                      <p:cBhvr>
                                        <p:cTn id="141" dur="500"/>
                                        <p:tgtEl>
                                          <p:spTgt spid="29"/>
                                        </p:tgtEl>
                                      </p:cBhvr>
                                    </p:animEffect>
                                  </p:childTnLst>
                                </p:cTn>
                              </p:par>
                            </p:childTnLst>
                          </p:cTn>
                        </p:par>
                        <p:par>
                          <p:cTn id="142" fill="hold">
                            <p:stCondLst>
                              <p:cond delay="10629"/>
                            </p:stCondLst>
                            <p:childTnLst>
                              <p:par>
                                <p:cTn id="143" presetID="53" presetClass="entr" presetSubtype="16" fill="hold" grpId="0" nodeType="afterEffect">
                                  <p:stCondLst>
                                    <p:cond delay="0"/>
                                  </p:stCondLst>
                                  <p:iterate type="lt">
                                    <p:tmPct val="10000"/>
                                  </p:iterate>
                                  <p:childTnLst>
                                    <p:set>
                                      <p:cBhvr>
                                        <p:cTn id="144" dur="1" fill="hold">
                                          <p:stCondLst>
                                            <p:cond delay="0"/>
                                          </p:stCondLst>
                                        </p:cTn>
                                        <p:tgtEl>
                                          <p:spTgt spid="30"/>
                                        </p:tgtEl>
                                        <p:attrNameLst>
                                          <p:attrName>style.visibility</p:attrName>
                                        </p:attrNameLst>
                                      </p:cBhvr>
                                      <p:to>
                                        <p:strVal val="visible"/>
                                      </p:to>
                                    </p:set>
                                    <p:anim calcmode="lin" valueType="num">
                                      <p:cBhvr>
                                        <p:cTn id="145" dur="100" fill="hold"/>
                                        <p:tgtEl>
                                          <p:spTgt spid="30"/>
                                        </p:tgtEl>
                                        <p:attrNameLst>
                                          <p:attrName>ppt_w</p:attrName>
                                        </p:attrNameLst>
                                      </p:cBhvr>
                                      <p:tavLst>
                                        <p:tav tm="0">
                                          <p:val>
                                            <p:fltVal val="0"/>
                                          </p:val>
                                        </p:tav>
                                        <p:tav tm="100000">
                                          <p:val>
                                            <p:strVal val="#ppt_w"/>
                                          </p:val>
                                        </p:tav>
                                      </p:tavLst>
                                    </p:anim>
                                    <p:anim calcmode="lin" valueType="num">
                                      <p:cBhvr>
                                        <p:cTn id="146" dur="100" fill="hold"/>
                                        <p:tgtEl>
                                          <p:spTgt spid="30"/>
                                        </p:tgtEl>
                                        <p:attrNameLst>
                                          <p:attrName>ppt_h</p:attrName>
                                        </p:attrNameLst>
                                      </p:cBhvr>
                                      <p:tavLst>
                                        <p:tav tm="0">
                                          <p:val>
                                            <p:fltVal val="0"/>
                                          </p:val>
                                        </p:tav>
                                        <p:tav tm="100000">
                                          <p:val>
                                            <p:strVal val="#ppt_h"/>
                                          </p:val>
                                        </p:tav>
                                      </p:tavLst>
                                    </p:anim>
                                    <p:animEffect transition="in" filter="fade">
                                      <p:cBhvr>
                                        <p:cTn id="147" dur="1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p:bldP spid="25" grpId="0"/>
      <p:bldP spid="26" grpId="0"/>
      <p:bldP spid="28" grpId="0"/>
      <p:bldP spid="29" grpId="0"/>
      <p:bldP spid="30" grpId="0"/>
      <p:bldP spid="31" grpId="0"/>
      <p:bldP spid="32" grpId="0"/>
      <p:bldP spid="33" grpId="0"/>
      <p:bldP spid="34" grpId="0"/>
      <p:bldP spid="35" grpId="0" bldLvl="0" animBg="1"/>
      <p:bldP spid="36" grpId="0" bldLvl="0" animBg="1"/>
      <p:bldP spid="37" grpId="0" bldLvl="0" animBg="1"/>
      <p:bldP spid="38" grpId="0" bldLvl="0" animBg="1"/>
      <p:bldP spid="39" grpId="0" bldLvl="0" animBg="1"/>
      <p:bldP spid="40" grpId="0" bldLvl="0" animBg="1"/>
      <p:bldP spid="41" grpId="0" bldLvl="0" animBg="1"/>
      <p:bldP spid="42" grpId="0" bldLvl="0" animBg="1"/>
      <p:bldP spid="43"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rgbClr val="100964"/>
                </a:solidFill>
                <a:latin typeface="微软雅黑" panose="020B0503020204020204" charset="-122"/>
                <a:ea typeface="微软雅黑" panose="020B0503020204020204" charset="-122"/>
              </a:rPr>
              <a:t>点击添加标题文本</a:t>
            </a:r>
          </a:p>
        </p:txBody>
      </p:sp>
      <p:cxnSp>
        <p:nvCxnSpPr>
          <p:cNvPr id="16" name="直接连接符 15"/>
          <p:cNvCxnSpPr/>
          <p:nvPr/>
        </p:nvCxnSpPr>
        <p:spPr>
          <a:xfrm>
            <a:off x="600" y="775856"/>
            <a:ext cx="12192000"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pic>
        <p:nvPicPr>
          <p:cNvPr id="2" name="图片 1" descr="9302f7e3eadc62514f09c3a93217b47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61880" y="246380"/>
            <a:ext cx="1741170" cy="504825"/>
          </a:xfrm>
          <a:prstGeom prst="rect">
            <a:avLst/>
          </a:prstGeom>
        </p:spPr>
      </p:pic>
      <p:sp>
        <p:nvSpPr>
          <p:cNvPr id="4" name="Freeform 5"/>
          <p:cNvSpPr>
            <a:spLocks noEditPoints="1"/>
          </p:cNvSpPr>
          <p:nvPr/>
        </p:nvSpPr>
        <p:spPr bwMode="auto">
          <a:xfrm>
            <a:off x="5390650" y="2973018"/>
            <a:ext cx="1411902" cy="1411902"/>
          </a:xfrm>
          <a:custGeom>
            <a:avLst/>
            <a:gdLst>
              <a:gd name="T0" fmla="*/ 116 w 211"/>
              <a:gd name="T1" fmla="*/ 10 h 211"/>
              <a:gd name="T2" fmla="*/ 116 w 211"/>
              <a:gd name="T3" fmla="*/ 0 h 211"/>
              <a:gd name="T4" fmla="*/ 181 w 211"/>
              <a:gd name="T5" fmla="*/ 30 h 211"/>
              <a:gd name="T6" fmla="*/ 211 w 211"/>
              <a:gd name="T7" fmla="*/ 95 h 211"/>
              <a:gd name="T8" fmla="*/ 201 w 211"/>
              <a:gd name="T9" fmla="*/ 95 h 211"/>
              <a:gd name="T10" fmla="*/ 174 w 211"/>
              <a:gd name="T11" fmla="*/ 37 h 211"/>
              <a:gd name="T12" fmla="*/ 116 w 211"/>
              <a:gd name="T13" fmla="*/ 10 h 211"/>
              <a:gd name="T14" fmla="*/ 10 w 211"/>
              <a:gd name="T15" fmla="*/ 115 h 211"/>
              <a:gd name="T16" fmla="*/ 0 w 211"/>
              <a:gd name="T17" fmla="*/ 115 h 211"/>
              <a:gd name="T18" fmla="*/ 30 w 211"/>
              <a:gd name="T19" fmla="*/ 180 h 211"/>
              <a:gd name="T20" fmla="*/ 96 w 211"/>
              <a:gd name="T21" fmla="*/ 211 h 211"/>
              <a:gd name="T22" fmla="*/ 96 w 211"/>
              <a:gd name="T23" fmla="*/ 201 h 211"/>
              <a:gd name="T24" fmla="*/ 38 w 211"/>
              <a:gd name="T25" fmla="*/ 173 h 211"/>
              <a:gd name="T26" fmla="*/ 10 w 211"/>
              <a:gd name="T27" fmla="*/ 115 h 211"/>
              <a:gd name="T28" fmla="*/ 10 w 211"/>
              <a:gd name="T29" fmla="*/ 95 h 211"/>
              <a:gd name="T30" fmla="*/ 38 w 211"/>
              <a:gd name="T31" fmla="*/ 37 h 211"/>
              <a:gd name="T32" fmla="*/ 96 w 211"/>
              <a:gd name="T33" fmla="*/ 10 h 211"/>
              <a:gd name="T34" fmla="*/ 96 w 211"/>
              <a:gd name="T35" fmla="*/ 0 h 211"/>
              <a:gd name="T36" fmla="*/ 30 w 211"/>
              <a:gd name="T37" fmla="*/ 30 h 211"/>
              <a:gd name="T38" fmla="*/ 0 w 211"/>
              <a:gd name="T39" fmla="*/ 95 h 211"/>
              <a:gd name="T40" fmla="*/ 10 w 211"/>
              <a:gd name="T41" fmla="*/ 95 h 211"/>
              <a:gd name="T42" fmla="*/ 201 w 211"/>
              <a:gd name="T43" fmla="*/ 115 h 211"/>
              <a:gd name="T44" fmla="*/ 174 w 211"/>
              <a:gd name="T45" fmla="*/ 173 h 211"/>
              <a:gd name="T46" fmla="*/ 116 w 211"/>
              <a:gd name="T47" fmla="*/ 201 h 211"/>
              <a:gd name="T48" fmla="*/ 116 w 211"/>
              <a:gd name="T49" fmla="*/ 211 h 211"/>
              <a:gd name="T50" fmla="*/ 181 w 211"/>
              <a:gd name="T51" fmla="*/ 180 h 211"/>
              <a:gd name="T52" fmla="*/ 211 w 211"/>
              <a:gd name="T53" fmla="*/ 115 h 211"/>
              <a:gd name="T54" fmla="*/ 201 w 211"/>
              <a:gd name="T55" fmla="*/ 11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1" h="211">
                <a:moveTo>
                  <a:pt x="116" y="10"/>
                </a:moveTo>
                <a:cubicBezTo>
                  <a:pt x="116" y="0"/>
                  <a:pt x="116" y="0"/>
                  <a:pt x="116" y="0"/>
                </a:cubicBezTo>
                <a:cubicBezTo>
                  <a:pt x="139" y="2"/>
                  <a:pt x="163" y="12"/>
                  <a:pt x="181" y="30"/>
                </a:cubicBezTo>
                <a:cubicBezTo>
                  <a:pt x="199" y="48"/>
                  <a:pt x="209" y="72"/>
                  <a:pt x="211" y="95"/>
                </a:cubicBezTo>
                <a:cubicBezTo>
                  <a:pt x="201" y="95"/>
                  <a:pt x="201" y="95"/>
                  <a:pt x="201" y="95"/>
                </a:cubicBezTo>
                <a:cubicBezTo>
                  <a:pt x="199" y="74"/>
                  <a:pt x="190" y="53"/>
                  <a:pt x="174" y="37"/>
                </a:cubicBezTo>
                <a:cubicBezTo>
                  <a:pt x="157" y="21"/>
                  <a:pt x="137" y="12"/>
                  <a:pt x="116" y="10"/>
                </a:cubicBezTo>
                <a:close/>
                <a:moveTo>
                  <a:pt x="10" y="115"/>
                </a:moveTo>
                <a:cubicBezTo>
                  <a:pt x="0" y="115"/>
                  <a:pt x="0" y="115"/>
                  <a:pt x="0" y="115"/>
                </a:cubicBezTo>
                <a:cubicBezTo>
                  <a:pt x="2" y="139"/>
                  <a:pt x="12" y="162"/>
                  <a:pt x="30" y="180"/>
                </a:cubicBezTo>
                <a:cubicBezTo>
                  <a:pt x="49" y="199"/>
                  <a:pt x="72" y="209"/>
                  <a:pt x="96" y="211"/>
                </a:cubicBezTo>
                <a:cubicBezTo>
                  <a:pt x="96" y="201"/>
                  <a:pt x="96" y="201"/>
                  <a:pt x="96" y="201"/>
                </a:cubicBezTo>
                <a:cubicBezTo>
                  <a:pt x="74" y="199"/>
                  <a:pt x="54" y="189"/>
                  <a:pt x="38" y="173"/>
                </a:cubicBezTo>
                <a:cubicBezTo>
                  <a:pt x="21" y="157"/>
                  <a:pt x="12" y="137"/>
                  <a:pt x="10" y="115"/>
                </a:cubicBezTo>
                <a:close/>
                <a:moveTo>
                  <a:pt x="10" y="95"/>
                </a:moveTo>
                <a:cubicBezTo>
                  <a:pt x="12" y="74"/>
                  <a:pt x="21" y="53"/>
                  <a:pt x="38" y="37"/>
                </a:cubicBezTo>
                <a:cubicBezTo>
                  <a:pt x="54" y="21"/>
                  <a:pt x="74" y="12"/>
                  <a:pt x="96" y="10"/>
                </a:cubicBezTo>
                <a:cubicBezTo>
                  <a:pt x="96" y="0"/>
                  <a:pt x="96" y="0"/>
                  <a:pt x="96" y="0"/>
                </a:cubicBezTo>
                <a:cubicBezTo>
                  <a:pt x="72" y="2"/>
                  <a:pt x="49" y="12"/>
                  <a:pt x="30" y="30"/>
                </a:cubicBezTo>
                <a:cubicBezTo>
                  <a:pt x="12" y="48"/>
                  <a:pt x="2" y="72"/>
                  <a:pt x="0" y="95"/>
                </a:cubicBezTo>
                <a:lnTo>
                  <a:pt x="10" y="95"/>
                </a:lnTo>
                <a:close/>
                <a:moveTo>
                  <a:pt x="201" y="115"/>
                </a:moveTo>
                <a:cubicBezTo>
                  <a:pt x="199" y="137"/>
                  <a:pt x="190" y="157"/>
                  <a:pt x="174" y="173"/>
                </a:cubicBezTo>
                <a:cubicBezTo>
                  <a:pt x="157" y="189"/>
                  <a:pt x="137" y="199"/>
                  <a:pt x="116" y="201"/>
                </a:cubicBezTo>
                <a:cubicBezTo>
                  <a:pt x="116" y="211"/>
                  <a:pt x="116" y="211"/>
                  <a:pt x="116" y="211"/>
                </a:cubicBezTo>
                <a:cubicBezTo>
                  <a:pt x="139" y="209"/>
                  <a:pt x="163" y="199"/>
                  <a:pt x="181" y="180"/>
                </a:cubicBezTo>
                <a:cubicBezTo>
                  <a:pt x="199" y="162"/>
                  <a:pt x="209" y="139"/>
                  <a:pt x="211" y="115"/>
                </a:cubicBezTo>
                <a:lnTo>
                  <a:pt x="201" y="115"/>
                </a:lnTo>
                <a:close/>
              </a:path>
            </a:pathLst>
          </a:custGeom>
          <a:solidFill>
            <a:schemeClr val="bg1">
              <a:lumMod val="75000"/>
            </a:schemeClr>
          </a:solidFill>
          <a:ln>
            <a:noFill/>
          </a:ln>
        </p:spPr>
        <p:txBody>
          <a:bodyPr vert="horz" wrap="square" lIns="91440" tIns="45720" rIns="91440" bIns="45720" numCol="1" anchor="t" anchorCtr="0" compatLnSpc="1"/>
          <a:lstStyle/>
          <a:p>
            <a:endParaRPr lang="zh-CN" altLang="en-US">
              <a:solidFill>
                <a:prstClr val="black"/>
              </a:solidFill>
              <a:ea typeface="微软雅黑" panose="020B0503020204020204" charset="-122"/>
            </a:endParaRPr>
          </a:p>
        </p:txBody>
      </p:sp>
      <p:sp>
        <p:nvSpPr>
          <p:cNvPr id="5" name="Freeform 6"/>
          <p:cNvSpPr/>
          <p:nvPr/>
        </p:nvSpPr>
        <p:spPr bwMode="auto">
          <a:xfrm>
            <a:off x="4674557" y="2250752"/>
            <a:ext cx="1358107" cy="1358107"/>
          </a:xfrm>
          <a:custGeom>
            <a:avLst/>
            <a:gdLst>
              <a:gd name="T0" fmla="*/ 95 w 203"/>
              <a:gd name="T1" fmla="*/ 203 h 203"/>
              <a:gd name="T2" fmla="*/ 129 w 203"/>
              <a:gd name="T3" fmla="*/ 130 h 203"/>
              <a:gd name="T4" fmla="*/ 203 w 203"/>
              <a:gd name="T5" fmla="*/ 96 h 203"/>
              <a:gd name="T6" fmla="*/ 203 w 203"/>
              <a:gd name="T7" fmla="*/ 0 h 203"/>
              <a:gd name="T8" fmla="*/ 77 w 203"/>
              <a:gd name="T9" fmla="*/ 48 h 203"/>
              <a:gd name="T10" fmla="*/ 40 w 203"/>
              <a:gd name="T11" fmla="*/ 41 h 203"/>
              <a:gd name="T12" fmla="*/ 48 w 203"/>
              <a:gd name="T13" fmla="*/ 78 h 203"/>
              <a:gd name="T14" fmla="*/ 0 w 203"/>
              <a:gd name="T15" fmla="*/ 203 h 203"/>
              <a:gd name="T16" fmla="*/ 95 w 203"/>
              <a:gd name="T17"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95" y="203"/>
                </a:moveTo>
                <a:cubicBezTo>
                  <a:pt x="97" y="177"/>
                  <a:pt x="109" y="150"/>
                  <a:pt x="129" y="130"/>
                </a:cubicBezTo>
                <a:cubicBezTo>
                  <a:pt x="150" y="109"/>
                  <a:pt x="176" y="98"/>
                  <a:pt x="203" y="96"/>
                </a:cubicBezTo>
                <a:cubicBezTo>
                  <a:pt x="203" y="0"/>
                  <a:pt x="203" y="0"/>
                  <a:pt x="203" y="0"/>
                </a:cubicBezTo>
                <a:cubicBezTo>
                  <a:pt x="158" y="2"/>
                  <a:pt x="114" y="18"/>
                  <a:pt x="77" y="48"/>
                </a:cubicBezTo>
                <a:cubicBezTo>
                  <a:pt x="40" y="41"/>
                  <a:pt x="40" y="41"/>
                  <a:pt x="40" y="41"/>
                </a:cubicBezTo>
                <a:cubicBezTo>
                  <a:pt x="48" y="78"/>
                  <a:pt x="48" y="78"/>
                  <a:pt x="48" y="78"/>
                </a:cubicBezTo>
                <a:cubicBezTo>
                  <a:pt x="18" y="114"/>
                  <a:pt x="2" y="159"/>
                  <a:pt x="0" y="203"/>
                </a:cubicBezTo>
                <a:lnTo>
                  <a:pt x="95" y="203"/>
                </a:lnTo>
                <a:close/>
              </a:path>
            </a:pathLst>
          </a:custGeom>
          <a:solidFill>
            <a:srgbClr val="054583"/>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 name="Freeform 7"/>
          <p:cNvSpPr/>
          <p:nvPr/>
        </p:nvSpPr>
        <p:spPr bwMode="auto">
          <a:xfrm>
            <a:off x="4674557" y="3742905"/>
            <a:ext cx="1358107" cy="1358107"/>
          </a:xfrm>
          <a:custGeom>
            <a:avLst/>
            <a:gdLst>
              <a:gd name="T0" fmla="*/ 203 w 203"/>
              <a:gd name="T1" fmla="*/ 108 h 203"/>
              <a:gd name="T2" fmla="*/ 129 w 203"/>
              <a:gd name="T3" fmla="*/ 74 h 203"/>
              <a:gd name="T4" fmla="*/ 95 w 203"/>
              <a:gd name="T5" fmla="*/ 0 h 203"/>
              <a:gd name="T6" fmla="*/ 0 w 203"/>
              <a:gd name="T7" fmla="*/ 0 h 203"/>
              <a:gd name="T8" fmla="*/ 48 w 203"/>
              <a:gd name="T9" fmla="*/ 126 h 203"/>
              <a:gd name="T10" fmla="*/ 40 w 203"/>
              <a:gd name="T11" fmla="*/ 162 h 203"/>
              <a:gd name="T12" fmla="*/ 77 w 203"/>
              <a:gd name="T13" fmla="*/ 155 h 203"/>
              <a:gd name="T14" fmla="*/ 203 w 203"/>
              <a:gd name="T15" fmla="*/ 203 h 203"/>
              <a:gd name="T16" fmla="*/ 203 w 203"/>
              <a:gd name="T17" fmla="*/ 10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203" y="108"/>
                </a:moveTo>
                <a:cubicBezTo>
                  <a:pt x="176" y="105"/>
                  <a:pt x="150" y="94"/>
                  <a:pt x="129" y="74"/>
                </a:cubicBezTo>
                <a:cubicBezTo>
                  <a:pt x="109" y="53"/>
                  <a:pt x="98" y="27"/>
                  <a:pt x="95" y="0"/>
                </a:cubicBezTo>
                <a:cubicBezTo>
                  <a:pt x="0" y="0"/>
                  <a:pt x="0" y="0"/>
                  <a:pt x="0" y="0"/>
                </a:cubicBezTo>
                <a:cubicBezTo>
                  <a:pt x="2" y="45"/>
                  <a:pt x="18" y="89"/>
                  <a:pt x="48" y="126"/>
                </a:cubicBezTo>
                <a:cubicBezTo>
                  <a:pt x="40" y="162"/>
                  <a:pt x="40" y="162"/>
                  <a:pt x="40" y="162"/>
                </a:cubicBezTo>
                <a:cubicBezTo>
                  <a:pt x="77" y="155"/>
                  <a:pt x="77" y="155"/>
                  <a:pt x="77" y="155"/>
                </a:cubicBezTo>
                <a:cubicBezTo>
                  <a:pt x="114" y="185"/>
                  <a:pt x="158" y="201"/>
                  <a:pt x="203" y="203"/>
                </a:cubicBezTo>
                <a:lnTo>
                  <a:pt x="203" y="108"/>
                </a:lnTo>
                <a:close/>
              </a:path>
            </a:pathLst>
          </a:custGeom>
          <a:solidFill>
            <a:srgbClr val="100964"/>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 name="Freeform 8"/>
          <p:cNvSpPr/>
          <p:nvPr/>
        </p:nvSpPr>
        <p:spPr bwMode="auto">
          <a:xfrm>
            <a:off x="6166711" y="2250752"/>
            <a:ext cx="1351933" cy="1358107"/>
          </a:xfrm>
          <a:custGeom>
            <a:avLst/>
            <a:gdLst>
              <a:gd name="T0" fmla="*/ 127 w 202"/>
              <a:gd name="T1" fmla="*/ 50 h 203"/>
              <a:gd name="T2" fmla="*/ 0 w 202"/>
              <a:gd name="T3" fmla="*/ 0 h 203"/>
              <a:gd name="T4" fmla="*/ 0 w 202"/>
              <a:gd name="T5" fmla="*/ 96 h 203"/>
              <a:gd name="T6" fmla="*/ 73 w 202"/>
              <a:gd name="T7" fmla="*/ 130 h 203"/>
              <a:gd name="T8" fmla="*/ 107 w 202"/>
              <a:gd name="T9" fmla="*/ 203 h 203"/>
              <a:gd name="T10" fmla="*/ 202 w 202"/>
              <a:gd name="T11" fmla="*/ 203 h 203"/>
              <a:gd name="T12" fmla="*/ 156 w 202"/>
              <a:gd name="T13" fmla="*/ 79 h 203"/>
              <a:gd name="T14" fmla="*/ 163 w 202"/>
              <a:gd name="T15" fmla="*/ 42 h 203"/>
              <a:gd name="T16" fmla="*/ 127 w 202"/>
              <a:gd name="T17" fmla="*/ 5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27" y="50"/>
                </a:moveTo>
                <a:cubicBezTo>
                  <a:pt x="90" y="19"/>
                  <a:pt x="45" y="3"/>
                  <a:pt x="0" y="0"/>
                </a:cubicBezTo>
                <a:cubicBezTo>
                  <a:pt x="0" y="96"/>
                  <a:pt x="0" y="96"/>
                  <a:pt x="0" y="96"/>
                </a:cubicBezTo>
                <a:cubicBezTo>
                  <a:pt x="26" y="98"/>
                  <a:pt x="53" y="109"/>
                  <a:pt x="73" y="130"/>
                </a:cubicBezTo>
                <a:cubicBezTo>
                  <a:pt x="94" y="150"/>
                  <a:pt x="105" y="177"/>
                  <a:pt x="107" y="203"/>
                </a:cubicBezTo>
                <a:cubicBezTo>
                  <a:pt x="202" y="203"/>
                  <a:pt x="202" y="203"/>
                  <a:pt x="202" y="203"/>
                </a:cubicBezTo>
                <a:cubicBezTo>
                  <a:pt x="200" y="159"/>
                  <a:pt x="185" y="115"/>
                  <a:pt x="156" y="79"/>
                </a:cubicBezTo>
                <a:cubicBezTo>
                  <a:pt x="163" y="42"/>
                  <a:pt x="163" y="42"/>
                  <a:pt x="163" y="42"/>
                </a:cubicBezTo>
                <a:lnTo>
                  <a:pt x="127" y="50"/>
                </a:lnTo>
                <a:close/>
              </a:path>
            </a:pathLst>
          </a:custGeom>
          <a:solidFill>
            <a:srgbClr val="100964"/>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 name="Freeform 9"/>
          <p:cNvSpPr/>
          <p:nvPr/>
        </p:nvSpPr>
        <p:spPr bwMode="auto">
          <a:xfrm>
            <a:off x="6166711" y="3742905"/>
            <a:ext cx="1351933" cy="1358107"/>
          </a:xfrm>
          <a:custGeom>
            <a:avLst/>
            <a:gdLst>
              <a:gd name="T0" fmla="*/ 107 w 202"/>
              <a:gd name="T1" fmla="*/ 0 h 203"/>
              <a:gd name="T2" fmla="*/ 73 w 202"/>
              <a:gd name="T3" fmla="*/ 74 h 203"/>
              <a:gd name="T4" fmla="*/ 0 w 202"/>
              <a:gd name="T5" fmla="*/ 108 h 203"/>
              <a:gd name="T6" fmla="*/ 0 w 202"/>
              <a:gd name="T7" fmla="*/ 203 h 203"/>
              <a:gd name="T8" fmla="*/ 123 w 202"/>
              <a:gd name="T9" fmla="*/ 157 h 203"/>
              <a:gd name="T10" fmla="*/ 161 w 202"/>
              <a:gd name="T11" fmla="*/ 164 h 203"/>
              <a:gd name="T12" fmla="*/ 153 w 202"/>
              <a:gd name="T13" fmla="*/ 127 h 203"/>
              <a:gd name="T14" fmla="*/ 202 w 202"/>
              <a:gd name="T15" fmla="*/ 0 h 203"/>
              <a:gd name="T16" fmla="*/ 107 w 202"/>
              <a:gd name="T17"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07" y="0"/>
                </a:moveTo>
                <a:cubicBezTo>
                  <a:pt x="105" y="27"/>
                  <a:pt x="93" y="53"/>
                  <a:pt x="73" y="74"/>
                </a:cubicBezTo>
                <a:cubicBezTo>
                  <a:pt x="53" y="94"/>
                  <a:pt x="26" y="105"/>
                  <a:pt x="0" y="108"/>
                </a:cubicBezTo>
                <a:cubicBezTo>
                  <a:pt x="0" y="203"/>
                  <a:pt x="0" y="203"/>
                  <a:pt x="0" y="203"/>
                </a:cubicBezTo>
                <a:cubicBezTo>
                  <a:pt x="44" y="201"/>
                  <a:pt x="87" y="186"/>
                  <a:pt x="123" y="157"/>
                </a:cubicBezTo>
                <a:cubicBezTo>
                  <a:pt x="161" y="164"/>
                  <a:pt x="161" y="164"/>
                  <a:pt x="161" y="164"/>
                </a:cubicBezTo>
                <a:cubicBezTo>
                  <a:pt x="153" y="127"/>
                  <a:pt x="153" y="127"/>
                  <a:pt x="153" y="127"/>
                </a:cubicBezTo>
                <a:cubicBezTo>
                  <a:pt x="184" y="90"/>
                  <a:pt x="200" y="46"/>
                  <a:pt x="202" y="0"/>
                </a:cubicBezTo>
                <a:lnTo>
                  <a:pt x="107" y="0"/>
                </a:lnTo>
                <a:close/>
              </a:path>
            </a:pathLst>
          </a:custGeom>
          <a:solidFill>
            <a:schemeClr val="accent3"/>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9" name="矩形 3"/>
          <p:cNvSpPr>
            <a:spLocks noChangeArrowheads="1"/>
          </p:cNvSpPr>
          <p:nvPr/>
        </p:nvSpPr>
        <p:spPr bwMode="auto">
          <a:xfrm>
            <a:off x="5535592" y="3198829"/>
            <a:ext cx="1095243" cy="975360"/>
          </a:xfrm>
          <a:prstGeom prst="rect">
            <a:avLst/>
          </a:prstGeom>
        </p:spPr>
        <p:txBody>
          <a:bodyPr wrap="square">
            <a:spAutoFit/>
          </a:bodyPr>
          <a:lstStyle/>
          <a:p>
            <a:pPr algn="ctr"/>
            <a:r>
              <a:rPr lang="zh-CN" altLang="en-US" sz="2800" b="1" kern="100" dirty="0" smtClean="0">
                <a:solidFill>
                  <a:srgbClr val="100964"/>
                </a:solidFill>
                <a:latin typeface="微软雅黑" panose="020B0503020204020204" charset="-122"/>
                <a:ea typeface="微软雅黑" panose="020B0503020204020204" charset="-122"/>
                <a:cs typeface="Times New Roman" panose="02020603050405020304" pitchFamily="18" charset="0"/>
                <a:sym typeface="Impact" panose="020B0806030902050204" pitchFamily="34" charset="0"/>
              </a:rPr>
              <a:t>添加标题</a:t>
            </a:r>
          </a:p>
        </p:txBody>
      </p:sp>
      <p:sp>
        <p:nvSpPr>
          <p:cNvPr id="10" name="TextBox 17"/>
          <p:cNvSpPr txBox="1"/>
          <p:nvPr/>
        </p:nvSpPr>
        <p:spPr>
          <a:xfrm>
            <a:off x="5026157" y="2598651"/>
            <a:ext cx="471805" cy="662305"/>
          </a:xfrm>
          <a:prstGeom prst="rect">
            <a:avLst/>
          </a:prstGeom>
          <a:noFill/>
        </p:spPr>
        <p:txBody>
          <a:bodyPr wrap="none" lIns="75493" tIns="37746" rIns="75493" bIns="37746" rtlCol="0" anchor="ctr">
            <a:spAutoFit/>
          </a:bodyPr>
          <a:lstStyle/>
          <a:p>
            <a:r>
              <a:rPr lang="en-US" altLang="zh-CN" sz="3600" dirty="0">
                <a:solidFill>
                  <a:schemeClr val="bg1"/>
                </a:solidFill>
                <a:latin typeface="微软雅黑" panose="020B0503020204020204" charset="-122"/>
                <a:ea typeface="微软雅黑" panose="020B0503020204020204" charset="-122"/>
              </a:rPr>
              <a:t>A</a:t>
            </a:r>
            <a:endParaRPr lang="zh-CN" altLang="en-US" sz="3600" dirty="0">
              <a:solidFill>
                <a:schemeClr val="bg1"/>
              </a:solidFill>
              <a:latin typeface="微软雅黑" panose="020B0503020204020204" charset="-122"/>
              <a:ea typeface="微软雅黑" panose="020B0503020204020204" charset="-122"/>
            </a:endParaRPr>
          </a:p>
        </p:txBody>
      </p:sp>
      <p:sp>
        <p:nvSpPr>
          <p:cNvPr id="11" name="TextBox 18"/>
          <p:cNvSpPr txBox="1"/>
          <p:nvPr/>
        </p:nvSpPr>
        <p:spPr>
          <a:xfrm>
            <a:off x="6715296" y="2598652"/>
            <a:ext cx="436880" cy="662305"/>
          </a:xfrm>
          <a:prstGeom prst="rect">
            <a:avLst/>
          </a:prstGeom>
          <a:noFill/>
        </p:spPr>
        <p:txBody>
          <a:bodyPr wrap="none" lIns="75493" tIns="37746" rIns="75493" bIns="37746" rtlCol="0" anchor="ctr">
            <a:spAutoFit/>
          </a:bodyPr>
          <a:lstStyle/>
          <a:p>
            <a:r>
              <a:rPr lang="en-US" altLang="zh-CN" sz="3600" dirty="0">
                <a:solidFill>
                  <a:schemeClr val="bg1"/>
                </a:solidFill>
                <a:latin typeface="微软雅黑" panose="020B0503020204020204" charset="-122"/>
                <a:ea typeface="微软雅黑" panose="020B0503020204020204" charset="-122"/>
              </a:rPr>
              <a:t>B</a:t>
            </a:r>
            <a:endParaRPr lang="zh-CN" altLang="en-US" sz="3600" dirty="0">
              <a:solidFill>
                <a:schemeClr val="bg1"/>
              </a:solidFill>
              <a:latin typeface="微软雅黑" panose="020B0503020204020204" charset="-122"/>
              <a:ea typeface="微软雅黑" panose="020B0503020204020204" charset="-122"/>
            </a:endParaRPr>
          </a:p>
        </p:txBody>
      </p:sp>
      <p:sp>
        <p:nvSpPr>
          <p:cNvPr id="12" name="TextBox 19"/>
          <p:cNvSpPr txBox="1"/>
          <p:nvPr/>
        </p:nvSpPr>
        <p:spPr>
          <a:xfrm>
            <a:off x="5031522" y="4112729"/>
            <a:ext cx="455930" cy="662305"/>
          </a:xfrm>
          <a:prstGeom prst="rect">
            <a:avLst/>
          </a:prstGeom>
          <a:noFill/>
        </p:spPr>
        <p:txBody>
          <a:bodyPr wrap="none" lIns="75493" tIns="37746" rIns="75493" bIns="37746" rtlCol="0" anchor="ctr">
            <a:spAutoFit/>
          </a:bodyPr>
          <a:lstStyle/>
          <a:p>
            <a:r>
              <a:rPr lang="en-US" altLang="zh-CN" sz="3600" dirty="0">
                <a:solidFill>
                  <a:schemeClr val="bg1"/>
                </a:solidFill>
                <a:latin typeface="微软雅黑" panose="020B0503020204020204" charset="-122"/>
                <a:ea typeface="微软雅黑" panose="020B0503020204020204" charset="-122"/>
              </a:rPr>
              <a:t>C</a:t>
            </a:r>
            <a:endParaRPr lang="zh-CN" altLang="en-US" sz="3600" dirty="0">
              <a:solidFill>
                <a:schemeClr val="bg1"/>
              </a:solidFill>
              <a:latin typeface="微软雅黑" panose="020B0503020204020204" charset="-122"/>
              <a:ea typeface="微软雅黑" panose="020B0503020204020204" charset="-122"/>
            </a:endParaRPr>
          </a:p>
        </p:txBody>
      </p:sp>
      <p:sp>
        <p:nvSpPr>
          <p:cNvPr id="13" name="TextBox 19"/>
          <p:cNvSpPr txBox="1"/>
          <p:nvPr/>
        </p:nvSpPr>
        <p:spPr>
          <a:xfrm>
            <a:off x="6684749" y="4112729"/>
            <a:ext cx="497840" cy="662305"/>
          </a:xfrm>
          <a:prstGeom prst="rect">
            <a:avLst/>
          </a:prstGeom>
          <a:noFill/>
        </p:spPr>
        <p:txBody>
          <a:bodyPr wrap="none" lIns="75493" tIns="37746" rIns="75493" bIns="37746" rtlCol="0" anchor="ctr">
            <a:spAutoFit/>
          </a:bodyPr>
          <a:lstStyle/>
          <a:p>
            <a:r>
              <a:rPr lang="en-US" altLang="zh-CN" sz="3600" dirty="0" smtClean="0">
                <a:solidFill>
                  <a:schemeClr val="bg1"/>
                </a:solidFill>
                <a:latin typeface="微软雅黑" panose="020B0503020204020204" charset="-122"/>
                <a:ea typeface="微软雅黑" panose="020B0503020204020204" charset="-122"/>
              </a:rPr>
              <a:t>D</a:t>
            </a:r>
            <a:endParaRPr lang="zh-CN" altLang="en-US" sz="3600" dirty="0">
              <a:solidFill>
                <a:schemeClr val="bg1"/>
              </a:solidFill>
              <a:latin typeface="微软雅黑" panose="020B0503020204020204" charset="-122"/>
              <a:ea typeface="微软雅黑" panose="020B0503020204020204" charset="-122"/>
            </a:endParaRPr>
          </a:p>
        </p:txBody>
      </p:sp>
      <p:sp>
        <p:nvSpPr>
          <p:cNvPr id="14" name="矩形 13"/>
          <p:cNvSpPr/>
          <p:nvPr/>
        </p:nvSpPr>
        <p:spPr>
          <a:xfrm>
            <a:off x="1444492" y="1809750"/>
            <a:ext cx="3054265" cy="483235"/>
          </a:xfrm>
          <a:prstGeom prst="rect">
            <a:avLst/>
          </a:prstGeom>
        </p:spPr>
        <p:txBody>
          <a:bodyPr wrap="square">
            <a:spAutoFit/>
          </a:bodyPr>
          <a:lstStyle/>
          <a:p>
            <a:r>
              <a:rPr lang="zh-CN" altLang="en-US" sz="2400" b="1" dirty="0" smtClean="0">
                <a:solidFill>
                  <a:srgbClr val="100964"/>
                </a:solidFill>
                <a:latin typeface="微软雅黑" panose="020B0503020204020204" charset="-122"/>
                <a:ea typeface="微软雅黑" panose="020B0503020204020204" charset="-122"/>
              </a:rPr>
              <a:t>添加标题</a:t>
            </a:r>
          </a:p>
        </p:txBody>
      </p:sp>
      <p:sp>
        <p:nvSpPr>
          <p:cNvPr id="15" name="矩形 14"/>
          <p:cNvSpPr/>
          <p:nvPr/>
        </p:nvSpPr>
        <p:spPr>
          <a:xfrm>
            <a:off x="1444492" y="2242389"/>
            <a:ext cx="3054265" cy="138620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在这里，在这里输入您的文字内容，或者将您的文字复制在这里</a:t>
            </a:r>
          </a:p>
          <a:p>
            <a:endParaRPr lang="zh-CN" altLang="en-US" sz="1400" dirty="0">
              <a:latin typeface="微软雅黑" panose="020B0503020204020204" charset="-122"/>
              <a:ea typeface="微软雅黑" panose="020B0503020204020204" charset="-122"/>
            </a:endParaRPr>
          </a:p>
        </p:txBody>
      </p:sp>
      <p:sp>
        <p:nvSpPr>
          <p:cNvPr id="3" name="矩形 2"/>
          <p:cNvSpPr/>
          <p:nvPr/>
        </p:nvSpPr>
        <p:spPr>
          <a:xfrm>
            <a:off x="7749112" y="1809750"/>
            <a:ext cx="3054265" cy="483235"/>
          </a:xfrm>
          <a:prstGeom prst="rect">
            <a:avLst/>
          </a:prstGeom>
        </p:spPr>
        <p:txBody>
          <a:bodyPr wrap="square">
            <a:spAutoFit/>
          </a:bodyPr>
          <a:lstStyle/>
          <a:p>
            <a:r>
              <a:rPr lang="zh-CN" altLang="en-US" sz="2400" b="1" dirty="0" smtClean="0">
                <a:solidFill>
                  <a:srgbClr val="100964"/>
                </a:solidFill>
                <a:latin typeface="微软雅黑" panose="020B0503020204020204" charset="-122"/>
                <a:ea typeface="微软雅黑" panose="020B0503020204020204" charset="-122"/>
              </a:rPr>
              <a:t>添加标题</a:t>
            </a:r>
          </a:p>
        </p:txBody>
      </p:sp>
      <p:sp>
        <p:nvSpPr>
          <p:cNvPr id="17" name="矩形 16"/>
          <p:cNvSpPr/>
          <p:nvPr/>
        </p:nvSpPr>
        <p:spPr>
          <a:xfrm>
            <a:off x="7749112" y="2242389"/>
            <a:ext cx="3054265" cy="138620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在这里，在这里输入您的文字内容，或者将您的文字复制在这里</a:t>
            </a:r>
          </a:p>
          <a:p>
            <a:endParaRPr lang="zh-CN" altLang="en-US" sz="1400" dirty="0">
              <a:latin typeface="微软雅黑" panose="020B0503020204020204" charset="-122"/>
              <a:ea typeface="微软雅黑" panose="020B0503020204020204" charset="-122"/>
            </a:endParaRPr>
          </a:p>
        </p:txBody>
      </p:sp>
      <p:sp>
        <p:nvSpPr>
          <p:cNvPr id="18" name="矩形 17"/>
          <p:cNvSpPr/>
          <p:nvPr/>
        </p:nvSpPr>
        <p:spPr>
          <a:xfrm>
            <a:off x="1444492" y="4041498"/>
            <a:ext cx="3054265" cy="483235"/>
          </a:xfrm>
          <a:prstGeom prst="rect">
            <a:avLst/>
          </a:prstGeom>
        </p:spPr>
        <p:txBody>
          <a:bodyPr wrap="square">
            <a:spAutoFit/>
          </a:bodyPr>
          <a:lstStyle/>
          <a:p>
            <a:r>
              <a:rPr lang="zh-CN" altLang="en-US" sz="2400" b="1" dirty="0" smtClean="0">
                <a:solidFill>
                  <a:srgbClr val="100964"/>
                </a:solidFill>
                <a:latin typeface="微软雅黑" panose="020B0503020204020204" charset="-122"/>
                <a:ea typeface="微软雅黑" panose="020B0503020204020204" charset="-122"/>
              </a:rPr>
              <a:t>添加标题</a:t>
            </a:r>
          </a:p>
        </p:txBody>
      </p:sp>
      <p:sp>
        <p:nvSpPr>
          <p:cNvPr id="19" name="矩形 18"/>
          <p:cNvSpPr/>
          <p:nvPr/>
        </p:nvSpPr>
        <p:spPr>
          <a:xfrm>
            <a:off x="1444492" y="4474137"/>
            <a:ext cx="3054265" cy="138620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在这里，在这里输入您的文字内容，或者将您的文字复制在这里</a:t>
            </a:r>
          </a:p>
          <a:p>
            <a:endParaRPr lang="zh-CN" altLang="en-US" sz="1400" dirty="0">
              <a:latin typeface="微软雅黑" panose="020B0503020204020204" charset="-122"/>
              <a:ea typeface="微软雅黑" panose="020B0503020204020204" charset="-122"/>
            </a:endParaRPr>
          </a:p>
        </p:txBody>
      </p:sp>
      <p:sp>
        <p:nvSpPr>
          <p:cNvPr id="20" name="矩形 19"/>
          <p:cNvSpPr/>
          <p:nvPr/>
        </p:nvSpPr>
        <p:spPr>
          <a:xfrm>
            <a:off x="7749112" y="4041498"/>
            <a:ext cx="3054265" cy="483235"/>
          </a:xfrm>
          <a:prstGeom prst="rect">
            <a:avLst/>
          </a:prstGeom>
        </p:spPr>
        <p:txBody>
          <a:bodyPr wrap="square">
            <a:spAutoFit/>
          </a:bodyPr>
          <a:lstStyle/>
          <a:p>
            <a:r>
              <a:rPr lang="zh-CN" altLang="en-US" sz="2400" b="1" dirty="0" smtClean="0">
                <a:solidFill>
                  <a:srgbClr val="100964"/>
                </a:solidFill>
                <a:latin typeface="微软雅黑" panose="020B0503020204020204" charset="-122"/>
                <a:ea typeface="微软雅黑" panose="020B0503020204020204" charset="-122"/>
              </a:rPr>
              <a:t>添加标题</a:t>
            </a:r>
          </a:p>
        </p:txBody>
      </p:sp>
      <p:sp>
        <p:nvSpPr>
          <p:cNvPr id="21" name="矩形 20"/>
          <p:cNvSpPr/>
          <p:nvPr/>
        </p:nvSpPr>
        <p:spPr>
          <a:xfrm>
            <a:off x="7749112" y="4474137"/>
            <a:ext cx="3054265" cy="138620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在这里，在这里输入您的文字内容，或者将您的文字复制在这里</a:t>
            </a:r>
          </a:p>
          <a:p>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16"/>
                                        </p:tgtEl>
                                        <p:attrNameLst>
                                          <p:attrName>ppt_x</p:attrName>
                                          <p:attrName>ppt_y</p:attrName>
                                        </p:attrNameLst>
                                      </p:cBhvr>
                                      <p:rCtr x="-26484" y="0"/>
                                    </p:animMotion>
                                  </p:childTnLst>
                                </p:cTn>
                              </p:par>
                            </p:childTnLst>
                          </p:cTn>
                        </p:par>
                        <p:par>
                          <p:cTn id="12" fill="hold">
                            <p:stCondLst>
                              <p:cond delay="500"/>
                            </p:stCondLst>
                            <p:childTnLst>
                              <p:par>
                                <p:cTn id="13" presetID="23" presetClass="entr" presetSubtype="3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strVal val="(6*min(max(#ppt_w*#ppt_h,.3),1)-7.4)/-.7*#ppt_w"/>
                                          </p:val>
                                        </p:tav>
                                        <p:tav tm="100000">
                                          <p:val>
                                            <p:strVal val="#ppt_w"/>
                                          </p:val>
                                        </p:tav>
                                      </p:tavLst>
                                    </p:anim>
                                    <p:anim calcmode="lin" valueType="num">
                                      <p:cBhvr>
                                        <p:cTn id="16" dur="500" fill="hold"/>
                                        <p:tgtEl>
                                          <p:spTgt spid="9"/>
                                        </p:tgtEl>
                                        <p:attrNameLst>
                                          <p:attrName>ppt_h</p:attrName>
                                        </p:attrNameLst>
                                      </p:cBhvr>
                                      <p:tavLst>
                                        <p:tav tm="0">
                                          <p:val>
                                            <p:strVal val="(6*min(max(#ppt_w*#ppt_h,.3),1)-7.4)/-.7*#ppt_h"/>
                                          </p:val>
                                        </p:tav>
                                        <p:tav tm="100000">
                                          <p:val>
                                            <p:strVal val="#ppt_h"/>
                                          </p:val>
                                        </p:tav>
                                      </p:tavLst>
                                    </p:anim>
                                    <p:anim calcmode="lin" valueType="num">
                                      <p:cBhvr>
                                        <p:cTn id="17" dur="500" fill="hold"/>
                                        <p:tgtEl>
                                          <p:spTgt spid="9"/>
                                        </p:tgtEl>
                                        <p:attrNameLst>
                                          <p:attrName>ppt_x</p:attrName>
                                        </p:attrNameLst>
                                      </p:cBhvr>
                                      <p:tavLst>
                                        <p:tav tm="0">
                                          <p:val>
                                            <p:fltVal val="0.5"/>
                                          </p:val>
                                        </p:tav>
                                        <p:tav tm="100000">
                                          <p:val>
                                            <p:strVal val="#ppt_x"/>
                                          </p:val>
                                        </p:tav>
                                      </p:tavLst>
                                    </p:anim>
                                    <p:anim calcmode="lin" valueType="num">
                                      <p:cBhvr>
                                        <p:cTn id="18" dur="5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250" fill="hold"/>
                                        <p:tgtEl>
                                          <p:spTgt spid="4"/>
                                        </p:tgtEl>
                                        <p:attrNameLst>
                                          <p:attrName>ppt_w</p:attrName>
                                        </p:attrNameLst>
                                      </p:cBhvr>
                                      <p:tavLst>
                                        <p:tav tm="0">
                                          <p:val>
                                            <p:fltVal val="0"/>
                                          </p:val>
                                        </p:tav>
                                        <p:tav tm="100000">
                                          <p:val>
                                            <p:strVal val="#ppt_w"/>
                                          </p:val>
                                        </p:tav>
                                      </p:tavLst>
                                    </p:anim>
                                    <p:anim calcmode="lin" valueType="num">
                                      <p:cBhvr>
                                        <p:cTn id="23" dur="250" fill="hold"/>
                                        <p:tgtEl>
                                          <p:spTgt spid="4"/>
                                        </p:tgtEl>
                                        <p:attrNameLst>
                                          <p:attrName>ppt_h</p:attrName>
                                        </p:attrNameLst>
                                      </p:cBhvr>
                                      <p:tavLst>
                                        <p:tav tm="0">
                                          <p:val>
                                            <p:fltVal val="0"/>
                                          </p:val>
                                        </p:tav>
                                        <p:tav tm="100000">
                                          <p:val>
                                            <p:strVal val="#ppt_h"/>
                                          </p:val>
                                        </p:tav>
                                      </p:tavLst>
                                    </p:anim>
                                    <p:animEffect transition="in" filter="fade">
                                      <p:cBhvr>
                                        <p:cTn id="24" dur="250"/>
                                        <p:tgtEl>
                                          <p:spTgt spid="4"/>
                                        </p:tgtEl>
                                      </p:cBhvr>
                                    </p:animEffect>
                                  </p:childTnLst>
                                </p:cTn>
                              </p:par>
                            </p:childTnLst>
                          </p:cTn>
                        </p:par>
                        <p:par>
                          <p:cTn id="25" fill="hold">
                            <p:stCondLst>
                              <p:cond delay="1500"/>
                            </p:stCondLst>
                            <p:childTnLst>
                              <p:par>
                                <p:cTn id="26" presetID="6" presetClass="emph" presetSubtype="0" decel="100000" fill="hold" grpId="1" nodeType="afterEffect">
                                  <p:stCondLst>
                                    <p:cond delay="0"/>
                                  </p:stCondLst>
                                  <p:childTnLst>
                                    <p:animScale>
                                      <p:cBhvr>
                                        <p:cTn id="27" dur="250" fill="hold"/>
                                        <p:tgtEl>
                                          <p:spTgt spid="4"/>
                                        </p:tgtEl>
                                      </p:cBhvr>
                                      <p:by x="110000" y="110000"/>
                                    </p:animScale>
                                  </p:childTnLst>
                                </p:cTn>
                              </p:par>
                            </p:childTnLst>
                          </p:cTn>
                        </p:par>
                        <p:par>
                          <p:cTn id="28" fill="hold">
                            <p:stCondLst>
                              <p:cond delay="2000"/>
                            </p:stCondLst>
                            <p:childTnLst>
                              <p:par>
                                <p:cTn id="29" presetID="6" presetClass="emph" presetSubtype="0" decel="100000" fill="hold" grpId="2" nodeType="afterEffect">
                                  <p:stCondLst>
                                    <p:cond delay="0"/>
                                  </p:stCondLst>
                                  <p:childTnLst>
                                    <p:animScale>
                                      <p:cBhvr>
                                        <p:cTn id="30" dur="250" fill="hold"/>
                                        <p:tgtEl>
                                          <p:spTgt spid="4"/>
                                        </p:tgtEl>
                                      </p:cBhvr>
                                      <p:by x="91000" y="91000"/>
                                    </p:animScale>
                                  </p:childTnLst>
                                </p:cTn>
                              </p:par>
                            </p:childTnLst>
                          </p:cTn>
                        </p:par>
                        <p:par>
                          <p:cTn id="31" fill="hold">
                            <p:stCondLst>
                              <p:cond delay="2500"/>
                            </p:stCondLst>
                            <p:childTnLst>
                              <p:par>
                                <p:cTn id="32" presetID="23" presetClass="entr" presetSubtype="528"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 calcmode="lin" valueType="num">
                                      <p:cBhvr>
                                        <p:cTn id="36" dur="500" fill="hold"/>
                                        <p:tgtEl>
                                          <p:spTgt spid="5"/>
                                        </p:tgtEl>
                                        <p:attrNameLst>
                                          <p:attrName>ppt_x</p:attrName>
                                        </p:attrNameLst>
                                      </p:cBhvr>
                                      <p:tavLst>
                                        <p:tav tm="0">
                                          <p:val>
                                            <p:fltVal val="0.5"/>
                                          </p:val>
                                        </p:tav>
                                        <p:tav tm="100000">
                                          <p:val>
                                            <p:strVal val="#ppt_x"/>
                                          </p:val>
                                        </p:tav>
                                      </p:tavLst>
                                    </p:anim>
                                    <p:anim calcmode="lin" valueType="num">
                                      <p:cBhvr>
                                        <p:cTn id="37" dur="500" fill="hold"/>
                                        <p:tgtEl>
                                          <p:spTgt spid="5"/>
                                        </p:tgtEl>
                                        <p:attrNameLst>
                                          <p:attrName>ppt_y</p:attrName>
                                        </p:attrNameLst>
                                      </p:cBhvr>
                                      <p:tavLst>
                                        <p:tav tm="0">
                                          <p:val>
                                            <p:fltVal val="0.5"/>
                                          </p:val>
                                        </p:tav>
                                        <p:tav tm="100000">
                                          <p:val>
                                            <p:strVal val="#ppt_y"/>
                                          </p:val>
                                        </p:tav>
                                      </p:tavLst>
                                    </p:anim>
                                  </p:childTnLst>
                                </p:cTn>
                              </p:par>
                              <p:par>
                                <p:cTn id="38" presetID="23" presetClass="entr" presetSubtype="528" fill="hold" grpId="0" nodeType="withEffect">
                                  <p:stCondLst>
                                    <p:cond delay="25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 calcmode="lin" valueType="num">
                                      <p:cBhvr>
                                        <p:cTn id="42" dur="500" fill="hold"/>
                                        <p:tgtEl>
                                          <p:spTgt spid="7"/>
                                        </p:tgtEl>
                                        <p:attrNameLst>
                                          <p:attrName>ppt_x</p:attrName>
                                        </p:attrNameLst>
                                      </p:cBhvr>
                                      <p:tavLst>
                                        <p:tav tm="0">
                                          <p:val>
                                            <p:fltVal val="0.5"/>
                                          </p:val>
                                        </p:tav>
                                        <p:tav tm="100000">
                                          <p:val>
                                            <p:strVal val="#ppt_x"/>
                                          </p:val>
                                        </p:tav>
                                      </p:tavLst>
                                    </p:anim>
                                    <p:anim calcmode="lin" valueType="num">
                                      <p:cBhvr>
                                        <p:cTn id="43" dur="500" fill="hold"/>
                                        <p:tgtEl>
                                          <p:spTgt spid="7"/>
                                        </p:tgtEl>
                                        <p:attrNameLst>
                                          <p:attrName>ppt_y</p:attrName>
                                        </p:attrNameLst>
                                      </p:cBhvr>
                                      <p:tavLst>
                                        <p:tav tm="0">
                                          <p:val>
                                            <p:fltVal val="0.5"/>
                                          </p:val>
                                        </p:tav>
                                        <p:tav tm="100000">
                                          <p:val>
                                            <p:strVal val="#ppt_y"/>
                                          </p:val>
                                        </p:tav>
                                      </p:tavLst>
                                    </p:anim>
                                  </p:childTnLst>
                                </p:cTn>
                              </p:par>
                              <p:par>
                                <p:cTn id="44" presetID="23" presetClass="entr" presetSubtype="528" fill="hold" grpId="0" nodeType="withEffect">
                                  <p:stCondLst>
                                    <p:cond delay="500"/>
                                  </p:stCondLst>
                                  <p:childTnLst>
                                    <p:set>
                                      <p:cBhvr>
                                        <p:cTn id="45" dur="1" fill="hold">
                                          <p:stCondLst>
                                            <p:cond delay="0"/>
                                          </p:stCondLst>
                                        </p:cTn>
                                        <p:tgtEl>
                                          <p:spTgt spid="8"/>
                                        </p:tgtEl>
                                        <p:attrNameLst>
                                          <p:attrName>style.visibility</p:attrName>
                                        </p:attrNameLst>
                                      </p:cBhvr>
                                      <p:to>
                                        <p:strVal val="visible"/>
                                      </p:to>
                                    </p:set>
                                    <p:anim calcmode="lin" valueType="num">
                                      <p:cBhvr>
                                        <p:cTn id="46" dur="500" fill="hold"/>
                                        <p:tgtEl>
                                          <p:spTgt spid="8"/>
                                        </p:tgtEl>
                                        <p:attrNameLst>
                                          <p:attrName>ppt_w</p:attrName>
                                        </p:attrNameLst>
                                      </p:cBhvr>
                                      <p:tavLst>
                                        <p:tav tm="0">
                                          <p:val>
                                            <p:fltVal val="0"/>
                                          </p:val>
                                        </p:tav>
                                        <p:tav tm="100000">
                                          <p:val>
                                            <p:strVal val="#ppt_w"/>
                                          </p:val>
                                        </p:tav>
                                      </p:tavLst>
                                    </p:anim>
                                    <p:anim calcmode="lin" valueType="num">
                                      <p:cBhvr>
                                        <p:cTn id="47" dur="500" fill="hold"/>
                                        <p:tgtEl>
                                          <p:spTgt spid="8"/>
                                        </p:tgtEl>
                                        <p:attrNameLst>
                                          <p:attrName>ppt_h</p:attrName>
                                        </p:attrNameLst>
                                      </p:cBhvr>
                                      <p:tavLst>
                                        <p:tav tm="0">
                                          <p:val>
                                            <p:fltVal val="0"/>
                                          </p:val>
                                        </p:tav>
                                        <p:tav tm="100000">
                                          <p:val>
                                            <p:strVal val="#ppt_h"/>
                                          </p:val>
                                        </p:tav>
                                      </p:tavLst>
                                    </p:anim>
                                    <p:anim calcmode="lin" valueType="num">
                                      <p:cBhvr>
                                        <p:cTn id="48" dur="500" fill="hold"/>
                                        <p:tgtEl>
                                          <p:spTgt spid="8"/>
                                        </p:tgtEl>
                                        <p:attrNameLst>
                                          <p:attrName>ppt_x</p:attrName>
                                        </p:attrNameLst>
                                      </p:cBhvr>
                                      <p:tavLst>
                                        <p:tav tm="0">
                                          <p:val>
                                            <p:fltVal val="0.5"/>
                                          </p:val>
                                        </p:tav>
                                        <p:tav tm="100000">
                                          <p:val>
                                            <p:strVal val="#ppt_x"/>
                                          </p:val>
                                        </p:tav>
                                      </p:tavLst>
                                    </p:anim>
                                    <p:anim calcmode="lin" valueType="num">
                                      <p:cBhvr>
                                        <p:cTn id="49" dur="500" fill="hold"/>
                                        <p:tgtEl>
                                          <p:spTgt spid="8"/>
                                        </p:tgtEl>
                                        <p:attrNameLst>
                                          <p:attrName>ppt_y</p:attrName>
                                        </p:attrNameLst>
                                      </p:cBhvr>
                                      <p:tavLst>
                                        <p:tav tm="0">
                                          <p:val>
                                            <p:fltVal val="0.5"/>
                                          </p:val>
                                        </p:tav>
                                        <p:tav tm="100000">
                                          <p:val>
                                            <p:strVal val="#ppt_y"/>
                                          </p:val>
                                        </p:tav>
                                      </p:tavLst>
                                    </p:anim>
                                  </p:childTnLst>
                                </p:cTn>
                              </p:par>
                              <p:par>
                                <p:cTn id="50" presetID="23" presetClass="entr" presetSubtype="528" fill="hold" grpId="0" nodeType="withEffect">
                                  <p:stCondLst>
                                    <p:cond delay="750"/>
                                  </p:stCondLst>
                                  <p:childTnLst>
                                    <p:set>
                                      <p:cBhvr>
                                        <p:cTn id="51" dur="1" fill="hold">
                                          <p:stCondLst>
                                            <p:cond delay="0"/>
                                          </p:stCondLst>
                                        </p:cTn>
                                        <p:tgtEl>
                                          <p:spTgt spid="6"/>
                                        </p:tgtEl>
                                        <p:attrNameLst>
                                          <p:attrName>style.visibility</p:attrName>
                                        </p:attrNameLst>
                                      </p:cBhvr>
                                      <p:to>
                                        <p:strVal val="visible"/>
                                      </p:to>
                                    </p:set>
                                    <p:anim calcmode="lin" valueType="num">
                                      <p:cBhvr>
                                        <p:cTn id="52" dur="500" fill="hold"/>
                                        <p:tgtEl>
                                          <p:spTgt spid="6"/>
                                        </p:tgtEl>
                                        <p:attrNameLst>
                                          <p:attrName>ppt_w</p:attrName>
                                        </p:attrNameLst>
                                      </p:cBhvr>
                                      <p:tavLst>
                                        <p:tav tm="0">
                                          <p:val>
                                            <p:fltVal val="0"/>
                                          </p:val>
                                        </p:tav>
                                        <p:tav tm="100000">
                                          <p:val>
                                            <p:strVal val="#ppt_w"/>
                                          </p:val>
                                        </p:tav>
                                      </p:tavLst>
                                    </p:anim>
                                    <p:anim calcmode="lin" valueType="num">
                                      <p:cBhvr>
                                        <p:cTn id="53" dur="500" fill="hold"/>
                                        <p:tgtEl>
                                          <p:spTgt spid="6"/>
                                        </p:tgtEl>
                                        <p:attrNameLst>
                                          <p:attrName>ppt_h</p:attrName>
                                        </p:attrNameLst>
                                      </p:cBhvr>
                                      <p:tavLst>
                                        <p:tav tm="0">
                                          <p:val>
                                            <p:fltVal val="0"/>
                                          </p:val>
                                        </p:tav>
                                        <p:tav tm="100000">
                                          <p:val>
                                            <p:strVal val="#ppt_h"/>
                                          </p:val>
                                        </p:tav>
                                      </p:tavLst>
                                    </p:anim>
                                    <p:anim calcmode="lin" valueType="num">
                                      <p:cBhvr>
                                        <p:cTn id="54" dur="500" fill="hold"/>
                                        <p:tgtEl>
                                          <p:spTgt spid="6"/>
                                        </p:tgtEl>
                                        <p:attrNameLst>
                                          <p:attrName>ppt_x</p:attrName>
                                        </p:attrNameLst>
                                      </p:cBhvr>
                                      <p:tavLst>
                                        <p:tav tm="0">
                                          <p:val>
                                            <p:fltVal val="0.5"/>
                                          </p:val>
                                        </p:tav>
                                        <p:tav tm="100000">
                                          <p:val>
                                            <p:strVal val="#ppt_x"/>
                                          </p:val>
                                        </p:tav>
                                      </p:tavLst>
                                    </p:anim>
                                    <p:anim calcmode="lin" valueType="num">
                                      <p:cBhvr>
                                        <p:cTn id="55" dur="500" fill="hold"/>
                                        <p:tgtEl>
                                          <p:spTgt spid="6"/>
                                        </p:tgtEl>
                                        <p:attrNameLst>
                                          <p:attrName>ppt_y</p:attrName>
                                        </p:attrNameLst>
                                      </p:cBhvr>
                                      <p:tavLst>
                                        <p:tav tm="0">
                                          <p:val>
                                            <p:fltVal val="0.5"/>
                                          </p:val>
                                        </p:tav>
                                        <p:tav tm="100000">
                                          <p:val>
                                            <p:strVal val="#ppt_y"/>
                                          </p:val>
                                        </p:tav>
                                      </p:tavLst>
                                    </p:anim>
                                  </p:childTnLst>
                                </p:cTn>
                              </p:par>
                            </p:childTnLst>
                          </p:cTn>
                        </p:par>
                        <p:par>
                          <p:cTn id="56" fill="hold">
                            <p:stCondLst>
                              <p:cond delay="3000"/>
                            </p:stCondLst>
                            <p:childTnLst>
                              <p:par>
                                <p:cTn id="57" presetID="53" presetClass="entr" presetSubtype="16"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p:cTn id="59" dur="500" fill="hold"/>
                                        <p:tgtEl>
                                          <p:spTgt spid="10"/>
                                        </p:tgtEl>
                                        <p:attrNameLst>
                                          <p:attrName>ppt_w</p:attrName>
                                        </p:attrNameLst>
                                      </p:cBhvr>
                                      <p:tavLst>
                                        <p:tav tm="0">
                                          <p:val>
                                            <p:fltVal val="0"/>
                                          </p:val>
                                        </p:tav>
                                        <p:tav tm="100000">
                                          <p:val>
                                            <p:strVal val="#ppt_w"/>
                                          </p:val>
                                        </p:tav>
                                      </p:tavLst>
                                    </p:anim>
                                    <p:anim calcmode="lin" valueType="num">
                                      <p:cBhvr>
                                        <p:cTn id="60" dur="500" fill="hold"/>
                                        <p:tgtEl>
                                          <p:spTgt spid="10"/>
                                        </p:tgtEl>
                                        <p:attrNameLst>
                                          <p:attrName>ppt_h</p:attrName>
                                        </p:attrNameLst>
                                      </p:cBhvr>
                                      <p:tavLst>
                                        <p:tav tm="0">
                                          <p:val>
                                            <p:fltVal val="0"/>
                                          </p:val>
                                        </p:tav>
                                        <p:tav tm="100000">
                                          <p:val>
                                            <p:strVal val="#ppt_h"/>
                                          </p:val>
                                        </p:tav>
                                      </p:tavLst>
                                    </p:anim>
                                    <p:animEffect transition="in" filter="fade">
                                      <p:cBhvr>
                                        <p:cTn id="61" dur="500"/>
                                        <p:tgtEl>
                                          <p:spTgt spid="10"/>
                                        </p:tgtEl>
                                      </p:cBhvr>
                                    </p:animEffect>
                                  </p:childTnLst>
                                </p:cTn>
                              </p:par>
                            </p:childTnLst>
                          </p:cTn>
                        </p:par>
                        <p:par>
                          <p:cTn id="62" fill="hold">
                            <p:stCondLst>
                              <p:cond delay="3500"/>
                            </p:stCondLst>
                            <p:childTnLst>
                              <p:par>
                                <p:cTn id="63" presetID="53" presetClass="entr" presetSubtype="16"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p:cTn id="65" dur="500" fill="hold"/>
                                        <p:tgtEl>
                                          <p:spTgt spid="14"/>
                                        </p:tgtEl>
                                        <p:attrNameLst>
                                          <p:attrName>ppt_w</p:attrName>
                                        </p:attrNameLst>
                                      </p:cBhvr>
                                      <p:tavLst>
                                        <p:tav tm="0">
                                          <p:val>
                                            <p:fltVal val="0"/>
                                          </p:val>
                                        </p:tav>
                                        <p:tav tm="100000">
                                          <p:val>
                                            <p:strVal val="#ppt_w"/>
                                          </p:val>
                                        </p:tav>
                                      </p:tavLst>
                                    </p:anim>
                                    <p:anim calcmode="lin" valueType="num">
                                      <p:cBhvr>
                                        <p:cTn id="66" dur="500" fill="hold"/>
                                        <p:tgtEl>
                                          <p:spTgt spid="14"/>
                                        </p:tgtEl>
                                        <p:attrNameLst>
                                          <p:attrName>ppt_h</p:attrName>
                                        </p:attrNameLst>
                                      </p:cBhvr>
                                      <p:tavLst>
                                        <p:tav tm="0">
                                          <p:val>
                                            <p:fltVal val="0"/>
                                          </p:val>
                                        </p:tav>
                                        <p:tav tm="100000">
                                          <p:val>
                                            <p:strVal val="#ppt_h"/>
                                          </p:val>
                                        </p:tav>
                                      </p:tavLst>
                                    </p:anim>
                                    <p:animEffect transition="in" filter="fade">
                                      <p:cBhvr>
                                        <p:cTn id="67" dur="500"/>
                                        <p:tgtEl>
                                          <p:spTgt spid="14"/>
                                        </p:tgtEl>
                                      </p:cBhvr>
                                    </p:animEffect>
                                  </p:childTnLst>
                                </p:cTn>
                              </p:par>
                            </p:childTnLst>
                          </p:cTn>
                        </p:par>
                        <p:par>
                          <p:cTn id="68" fill="hold">
                            <p:stCondLst>
                              <p:cond delay="4000"/>
                            </p:stCondLst>
                            <p:childTnLst>
                              <p:par>
                                <p:cTn id="69" presetID="53" presetClass="entr" presetSubtype="16" fill="hold" grpId="0" nodeType="afterEffect">
                                  <p:stCondLst>
                                    <p:cond delay="0"/>
                                  </p:stCondLst>
                                  <p:iterate type="lt">
                                    <p:tmPct val="10000"/>
                                  </p:iterate>
                                  <p:childTnLst>
                                    <p:set>
                                      <p:cBhvr>
                                        <p:cTn id="70" dur="1" fill="hold">
                                          <p:stCondLst>
                                            <p:cond delay="0"/>
                                          </p:stCondLst>
                                        </p:cTn>
                                        <p:tgtEl>
                                          <p:spTgt spid="15"/>
                                        </p:tgtEl>
                                        <p:attrNameLst>
                                          <p:attrName>style.visibility</p:attrName>
                                        </p:attrNameLst>
                                      </p:cBhvr>
                                      <p:to>
                                        <p:strVal val="visible"/>
                                      </p:to>
                                    </p:set>
                                    <p:anim calcmode="lin" valueType="num">
                                      <p:cBhvr>
                                        <p:cTn id="71" dur="100" fill="hold"/>
                                        <p:tgtEl>
                                          <p:spTgt spid="15"/>
                                        </p:tgtEl>
                                        <p:attrNameLst>
                                          <p:attrName>ppt_w</p:attrName>
                                        </p:attrNameLst>
                                      </p:cBhvr>
                                      <p:tavLst>
                                        <p:tav tm="0">
                                          <p:val>
                                            <p:fltVal val="0"/>
                                          </p:val>
                                        </p:tav>
                                        <p:tav tm="100000">
                                          <p:val>
                                            <p:strVal val="#ppt_w"/>
                                          </p:val>
                                        </p:tav>
                                      </p:tavLst>
                                    </p:anim>
                                    <p:anim calcmode="lin" valueType="num">
                                      <p:cBhvr>
                                        <p:cTn id="72" dur="100" fill="hold"/>
                                        <p:tgtEl>
                                          <p:spTgt spid="15"/>
                                        </p:tgtEl>
                                        <p:attrNameLst>
                                          <p:attrName>ppt_h</p:attrName>
                                        </p:attrNameLst>
                                      </p:cBhvr>
                                      <p:tavLst>
                                        <p:tav tm="0">
                                          <p:val>
                                            <p:fltVal val="0"/>
                                          </p:val>
                                        </p:tav>
                                        <p:tav tm="100000">
                                          <p:val>
                                            <p:strVal val="#ppt_h"/>
                                          </p:val>
                                        </p:tav>
                                      </p:tavLst>
                                    </p:anim>
                                    <p:animEffect transition="in" filter="fade">
                                      <p:cBhvr>
                                        <p:cTn id="73" dur="100"/>
                                        <p:tgtEl>
                                          <p:spTgt spid="15"/>
                                        </p:tgtEl>
                                      </p:cBhvr>
                                    </p:animEffect>
                                  </p:childTnLst>
                                </p:cTn>
                              </p:par>
                            </p:childTnLst>
                          </p:cTn>
                        </p:par>
                        <p:par>
                          <p:cTn id="74" fill="hold">
                            <p:stCondLst>
                              <p:cond delay="5349"/>
                            </p:stCondLst>
                            <p:childTnLst>
                              <p:par>
                                <p:cTn id="75" presetID="53" presetClass="entr" presetSubtype="16" fill="hold" grpId="0" nodeType="afterEffect">
                                  <p:stCondLst>
                                    <p:cond delay="0"/>
                                  </p:stCondLst>
                                  <p:childTnLst>
                                    <p:set>
                                      <p:cBhvr>
                                        <p:cTn id="76" dur="1" fill="hold">
                                          <p:stCondLst>
                                            <p:cond delay="0"/>
                                          </p:stCondLst>
                                        </p:cTn>
                                        <p:tgtEl>
                                          <p:spTgt spid="11"/>
                                        </p:tgtEl>
                                        <p:attrNameLst>
                                          <p:attrName>style.visibility</p:attrName>
                                        </p:attrNameLst>
                                      </p:cBhvr>
                                      <p:to>
                                        <p:strVal val="visible"/>
                                      </p:to>
                                    </p:set>
                                    <p:anim calcmode="lin" valueType="num">
                                      <p:cBhvr>
                                        <p:cTn id="77" dur="500" fill="hold"/>
                                        <p:tgtEl>
                                          <p:spTgt spid="11"/>
                                        </p:tgtEl>
                                        <p:attrNameLst>
                                          <p:attrName>ppt_w</p:attrName>
                                        </p:attrNameLst>
                                      </p:cBhvr>
                                      <p:tavLst>
                                        <p:tav tm="0">
                                          <p:val>
                                            <p:fltVal val="0"/>
                                          </p:val>
                                        </p:tav>
                                        <p:tav tm="100000">
                                          <p:val>
                                            <p:strVal val="#ppt_w"/>
                                          </p:val>
                                        </p:tav>
                                      </p:tavLst>
                                    </p:anim>
                                    <p:anim calcmode="lin" valueType="num">
                                      <p:cBhvr>
                                        <p:cTn id="78" dur="500" fill="hold"/>
                                        <p:tgtEl>
                                          <p:spTgt spid="11"/>
                                        </p:tgtEl>
                                        <p:attrNameLst>
                                          <p:attrName>ppt_h</p:attrName>
                                        </p:attrNameLst>
                                      </p:cBhvr>
                                      <p:tavLst>
                                        <p:tav tm="0">
                                          <p:val>
                                            <p:fltVal val="0"/>
                                          </p:val>
                                        </p:tav>
                                        <p:tav tm="100000">
                                          <p:val>
                                            <p:strVal val="#ppt_h"/>
                                          </p:val>
                                        </p:tav>
                                      </p:tavLst>
                                    </p:anim>
                                    <p:animEffect transition="in" filter="fade">
                                      <p:cBhvr>
                                        <p:cTn id="79" dur="500"/>
                                        <p:tgtEl>
                                          <p:spTgt spid="11"/>
                                        </p:tgtEl>
                                      </p:cBhvr>
                                    </p:animEffect>
                                  </p:childTnLst>
                                </p:cTn>
                              </p:par>
                            </p:childTnLst>
                          </p:cTn>
                        </p:par>
                        <p:par>
                          <p:cTn id="80" fill="hold">
                            <p:stCondLst>
                              <p:cond delay="5849"/>
                            </p:stCondLst>
                            <p:childTnLst>
                              <p:par>
                                <p:cTn id="81" presetID="53" presetClass="entr" presetSubtype="16" fill="hold" grpId="0" nodeType="afterEffect">
                                  <p:stCondLst>
                                    <p:cond delay="0"/>
                                  </p:stCondLst>
                                  <p:childTnLst>
                                    <p:set>
                                      <p:cBhvr>
                                        <p:cTn id="82" dur="1" fill="hold">
                                          <p:stCondLst>
                                            <p:cond delay="0"/>
                                          </p:stCondLst>
                                        </p:cTn>
                                        <p:tgtEl>
                                          <p:spTgt spid="3"/>
                                        </p:tgtEl>
                                        <p:attrNameLst>
                                          <p:attrName>style.visibility</p:attrName>
                                        </p:attrNameLst>
                                      </p:cBhvr>
                                      <p:to>
                                        <p:strVal val="visible"/>
                                      </p:to>
                                    </p:set>
                                    <p:anim calcmode="lin" valueType="num">
                                      <p:cBhvr>
                                        <p:cTn id="83" dur="500" fill="hold"/>
                                        <p:tgtEl>
                                          <p:spTgt spid="3"/>
                                        </p:tgtEl>
                                        <p:attrNameLst>
                                          <p:attrName>ppt_w</p:attrName>
                                        </p:attrNameLst>
                                      </p:cBhvr>
                                      <p:tavLst>
                                        <p:tav tm="0">
                                          <p:val>
                                            <p:fltVal val="0"/>
                                          </p:val>
                                        </p:tav>
                                        <p:tav tm="100000">
                                          <p:val>
                                            <p:strVal val="#ppt_w"/>
                                          </p:val>
                                        </p:tav>
                                      </p:tavLst>
                                    </p:anim>
                                    <p:anim calcmode="lin" valueType="num">
                                      <p:cBhvr>
                                        <p:cTn id="84" dur="500" fill="hold"/>
                                        <p:tgtEl>
                                          <p:spTgt spid="3"/>
                                        </p:tgtEl>
                                        <p:attrNameLst>
                                          <p:attrName>ppt_h</p:attrName>
                                        </p:attrNameLst>
                                      </p:cBhvr>
                                      <p:tavLst>
                                        <p:tav tm="0">
                                          <p:val>
                                            <p:fltVal val="0"/>
                                          </p:val>
                                        </p:tav>
                                        <p:tav tm="100000">
                                          <p:val>
                                            <p:strVal val="#ppt_h"/>
                                          </p:val>
                                        </p:tav>
                                      </p:tavLst>
                                    </p:anim>
                                    <p:animEffect transition="in" filter="fade">
                                      <p:cBhvr>
                                        <p:cTn id="85" dur="500"/>
                                        <p:tgtEl>
                                          <p:spTgt spid="3"/>
                                        </p:tgtEl>
                                      </p:cBhvr>
                                    </p:animEffect>
                                  </p:childTnLst>
                                </p:cTn>
                              </p:par>
                            </p:childTnLst>
                          </p:cTn>
                        </p:par>
                        <p:par>
                          <p:cTn id="86" fill="hold">
                            <p:stCondLst>
                              <p:cond delay="6349"/>
                            </p:stCondLst>
                            <p:childTnLst>
                              <p:par>
                                <p:cTn id="87" presetID="53" presetClass="entr" presetSubtype="16" fill="hold" grpId="0" nodeType="afterEffect">
                                  <p:stCondLst>
                                    <p:cond delay="0"/>
                                  </p:stCondLst>
                                  <p:iterate type="lt">
                                    <p:tmPct val="10000"/>
                                  </p:iterate>
                                  <p:childTnLst>
                                    <p:set>
                                      <p:cBhvr>
                                        <p:cTn id="88" dur="1" fill="hold">
                                          <p:stCondLst>
                                            <p:cond delay="0"/>
                                          </p:stCondLst>
                                        </p:cTn>
                                        <p:tgtEl>
                                          <p:spTgt spid="17"/>
                                        </p:tgtEl>
                                        <p:attrNameLst>
                                          <p:attrName>style.visibility</p:attrName>
                                        </p:attrNameLst>
                                      </p:cBhvr>
                                      <p:to>
                                        <p:strVal val="visible"/>
                                      </p:to>
                                    </p:set>
                                    <p:anim calcmode="lin" valueType="num">
                                      <p:cBhvr>
                                        <p:cTn id="89" dur="100" fill="hold"/>
                                        <p:tgtEl>
                                          <p:spTgt spid="17"/>
                                        </p:tgtEl>
                                        <p:attrNameLst>
                                          <p:attrName>ppt_w</p:attrName>
                                        </p:attrNameLst>
                                      </p:cBhvr>
                                      <p:tavLst>
                                        <p:tav tm="0">
                                          <p:val>
                                            <p:fltVal val="0"/>
                                          </p:val>
                                        </p:tav>
                                        <p:tav tm="100000">
                                          <p:val>
                                            <p:strVal val="#ppt_w"/>
                                          </p:val>
                                        </p:tav>
                                      </p:tavLst>
                                    </p:anim>
                                    <p:anim calcmode="lin" valueType="num">
                                      <p:cBhvr>
                                        <p:cTn id="90" dur="100" fill="hold"/>
                                        <p:tgtEl>
                                          <p:spTgt spid="17"/>
                                        </p:tgtEl>
                                        <p:attrNameLst>
                                          <p:attrName>ppt_h</p:attrName>
                                        </p:attrNameLst>
                                      </p:cBhvr>
                                      <p:tavLst>
                                        <p:tav tm="0">
                                          <p:val>
                                            <p:fltVal val="0"/>
                                          </p:val>
                                        </p:tav>
                                        <p:tav tm="100000">
                                          <p:val>
                                            <p:strVal val="#ppt_h"/>
                                          </p:val>
                                        </p:tav>
                                      </p:tavLst>
                                    </p:anim>
                                    <p:animEffect transition="in" filter="fade">
                                      <p:cBhvr>
                                        <p:cTn id="91" dur="100"/>
                                        <p:tgtEl>
                                          <p:spTgt spid="17"/>
                                        </p:tgtEl>
                                      </p:cBhvr>
                                    </p:animEffect>
                                  </p:childTnLst>
                                </p:cTn>
                              </p:par>
                            </p:childTnLst>
                          </p:cTn>
                        </p:par>
                        <p:par>
                          <p:cTn id="92" fill="hold">
                            <p:stCondLst>
                              <p:cond delay="7199"/>
                            </p:stCondLst>
                            <p:childTnLst>
                              <p:par>
                                <p:cTn id="93" presetID="53" presetClass="entr" presetSubtype="16"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 calcmode="lin" valueType="num">
                                      <p:cBhvr>
                                        <p:cTn id="95" dur="500" fill="hold"/>
                                        <p:tgtEl>
                                          <p:spTgt spid="12"/>
                                        </p:tgtEl>
                                        <p:attrNameLst>
                                          <p:attrName>ppt_w</p:attrName>
                                        </p:attrNameLst>
                                      </p:cBhvr>
                                      <p:tavLst>
                                        <p:tav tm="0">
                                          <p:val>
                                            <p:fltVal val="0"/>
                                          </p:val>
                                        </p:tav>
                                        <p:tav tm="100000">
                                          <p:val>
                                            <p:strVal val="#ppt_w"/>
                                          </p:val>
                                        </p:tav>
                                      </p:tavLst>
                                    </p:anim>
                                    <p:anim calcmode="lin" valueType="num">
                                      <p:cBhvr>
                                        <p:cTn id="96" dur="500" fill="hold"/>
                                        <p:tgtEl>
                                          <p:spTgt spid="12"/>
                                        </p:tgtEl>
                                        <p:attrNameLst>
                                          <p:attrName>ppt_h</p:attrName>
                                        </p:attrNameLst>
                                      </p:cBhvr>
                                      <p:tavLst>
                                        <p:tav tm="0">
                                          <p:val>
                                            <p:fltVal val="0"/>
                                          </p:val>
                                        </p:tav>
                                        <p:tav tm="100000">
                                          <p:val>
                                            <p:strVal val="#ppt_h"/>
                                          </p:val>
                                        </p:tav>
                                      </p:tavLst>
                                    </p:anim>
                                    <p:animEffect transition="in" filter="fade">
                                      <p:cBhvr>
                                        <p:cTn id="97" dur="500"/>
                                        <p:tgtEl>
                                          <p:spTgt spid="12"/>
                                        </p:tgtEl>
                                      </p:cBhvr>
                                    </p:animEffect>
                                  </p:childTnLst>
                                </p:cTn>
                              </p:par>
                            </p:childTnLst>
                          </p:cTn>
                        </p:par>
                        <p:par>
                          <p:cTn id="98" fill="hold">
                            <p:stCondLst>
                              <p:cond delay="7699"/>
                            </p:stCondLst>
                            <p:childTnLst>
                              <p:par>
                                <p:cTn id="99" presetID="53" presetClass="entr" presetSubtype="16" fill="hold" grpId="0" nodeType="afterEffect">
                                  <p:stCondLst>
                                    <p:cond delay="0"/>
                                  </p:stCondLst>
                                  <p:childTnLst>
                                    <p:set>
                                      <p:cBhvr>
                                        <p:cTn id="100" dur="1" fill="hold">
                                          <p:stCondLst>
                                            <p:cond delay="0"/>
                                          </p:stCondLst>
                                        </p:cTn>
                                        <p:tgtEl>
                                          <p:spTgt spid="18"/>
                                        </p:tgtEl>
                                        <p:attrNameLst>
                                          <p:attrName>style.visibility</p:attrName>
                                        </p:attrNameLst>
                                      </p:cBhvr>
                                      <p:to>
                                        <p:strVal val="visible"/>
                                      </p:to>
                                    </p:set>
                                    <p:anim calcmode="lin" valueType="num">
                                      <p:cBhvr>
                                        <p:cTn id="101" dur="500" fill="hold"/>
                                        <p:tgtEl>
                                          <p:spTgt spid="18"/>
                                        </p:tgtEl>
                                        <p:attrNameLst>
                                          <p:attrName>ppt_w</p:attrName>
                                        </p:attrNameLst>
                                      </p:cBhvr>
                                      <p:tavLst>
                                        <p:tav tm="0">
                                          <p:val>
                                            <p:fltVal val="0"/>
                                          </p:val>
                                        </p:tav>
                                        <p:tav tm="100000">
                                          <p:val>
                                            <p:strVal val="#ppt_w"/>
                                          </p:val>
                                        </p:tav>
                                      </p:tavLst>
                                    </p:anim>
                                    <p:anim calcmode="lin" valueType="num">
                                      <p:cBhvr>
                                        <p:cTn id="102" dur="500" fill="hold"/>
                                        <p:tgtEl>
                                          <p:spTgt spid="18"/>
                                        </p:tgtEl>
                                        <p:attrNameLst>
                                          <p:attrName>ppt_h</p:attrName>
                                        </p:attrNameLst>
                                      </p:cBhvr>
                                      <p:tavLst>
                                        <p:tav tm="0">
                                          <p:val>
                                            <p:fltVal val="0"/>
                                          </p:val>
                                        </p:tav>
                                        <p:tav tm="100000">
                                          <p:val>
                                            <p:strVal val="#ppt_h"/>
                                          </p:val>
                                        </p:tav>
                                      </p:tavLst>
                                    </p:anim>
                                    <p:animEffect transition="in" filter="fade">
                                      <p:cBhvr>
                                        <p:cTn id="103" dur="500"/>
                                        <p:tgtEl>
                                          <p:spTgt spid="18"/>
                                        </p:tgtEl>
                                      </p:cBhvr>
                                    </p:animEffect>
                                  </p:childTnLst>
                                </p:cTn>
                              </p:par>
                            </p:childTnLst>
                          </p:cTn>
                        </p:par>
                        <p:par>
                          <p:cTn id="104" fill="hold">
                            <p:stCondLst>
                              <p:cond delay="8199"/>
                            </p:stCondLst>
                            <p:childTnLst>
                              <p:par>
                                <p:cTn id="105" presetID="53" presetClass="entr" presetSubtype="16" fill="hold" grpId="0" nodeType="afterEffect">
                                  <p:stCondLst>
                                    <p:cond delay="0"/>
                                  </p:stCondLst>
                                  <p:iterate type="lt">
                                    <p:tmPct val="10000"/>
                                  </p:iterate>
                                  <p:childTnLst>
                                    <p:set>
                                      <p:cBhvr>
                                        <p:cTn id="106" dur="1" fill="hold">
                                          <p:stCondLst>
                                            <p:cond delay="0"/>
                                          </p:stCondLst>
                                        </p:cTn>
                                        <p:tgtEl>
                                          <p:spTgt spid="19"/>
                                        </p:tgtEl>
                                        <p:attrNameLst>
                                          <p:attrName>style.visibility</p:attrName>
                                        </p:attrNameLst>
                                      </p:cBhvr>
                                      <p:to>
                                        <p:strVal val="visible"/>
                                      </p:to>
                                    </p:set>
                                    <p:anim calcmode="lin" valueType="num">
                                      <p:cBhvr>
                                        <p:cTn id="107" dur="100" fill="hold"/>
                                        <p:tgtEl>
                                          <p:spTgt spid="19"/>
                                        </p:tgtEl>
                                        <p:attrNameLst>
                                          <p:attrName>ppt_w</p:attrName>
                                        </p:attrNameLst>
                                      </p:cBhvr>
                                      <p:tavLst>
                                        <p:tav tm="0">
                                          <p:val>
                                            <p:fltVal val="0"/>
                                          </p:val>
                                        </p:tav>
                                        <p:tav tm="100000">
                                          <p:val>
                                            <p:strVal val="#ppt_w"/>
                                          </p:val>
                                        </p:tav>
                                      </p:tavLst>
                                    </p:anim>
                                    <p:anim calcmode="lin" valueType="num">
                                      <p:cBhvr>
                                        <p:cTn id="108" dur="100" fill="hold"/>
                                        <p:tgtEl>
                                          <p:spTgt spid="19"/>
                                        </p:tgtEl>
                                        <p:attrNameLst>
                                          <p:attrName>ppt_h</p:attrName>
                                        </p:attrNameLst>
                                      </p:cBhvr>
                                      <p:tavLst>
                                        <p:tav tm="0">
                                          <p:val>
                                            <p:fltVal val="0"/>
                                          </p:val>
                                        </p:tav>
                                        <p:tav tm="100000">
                                          <p:val>
                                            <p:strVal val="#ppt_h"/>
                                          </p:val>
                                        </p:tav>
                                      </p:tavLst>
                                    </p:anim>
                                    <p:animEffect transition="in" filter="fade">
                                      <p:cBhvr>
                                        <p:cTn id="109" dur="100"/>
                                        <p:tgtEl>
                                          <p:spTgt spid="19"/>
                                        </p:tgtEl>
                                      </p:cBhvr>
                                    </p:animEffect>
                                  </p:childTnLst>
                                </p:cTn>
                              </p:par>
                            </p:childTnLst>
                          </p:cTn>
                        </p:par>
                        <p:par>
                          <p:cTn id="110" fill="hold">
                            <p:stCondLst>
                              <p:cond delay="9050"/>
                            </p:stCondLst>
                            <p:childTnLst>
                              <p:par>
                                <p:cTn id="111" presetID="53" presetClass="entr" presetSubtype="16" fill="hold" grpId="0" nodeType="afterEffect">
                                  <p:stCondLst>
                                    <p:cond delay="0"/>
                                  </p:stCondLst>
                                  <p:childTnLst>
                                    <p:set>
                                      <p:cBhvr>
                                        <p:cTn id="112" dur="1" fill="hold">
                                          <p:stCondLst>
                                            <p:cond delay="0"/>
                                          </p:stCondLst>
                                        </p:cTn>
                                        <p:tgtEl>
                                          <p:spTgt spid="13"/>
                                        </p:tgtEl>
                                        <p:attrNameLst>
                                          <p:attrName>style.visibility</p:attrName>
                                        </p:attrNameLst>
                                      </p:cBhvr>
                                      <p:to>
                                        <p:strVal val="visible"/>
                                      </p:to>
                                    </p:set>
                                    <p:anim calcmode="lin" valueType="num">
                                      <p:cBhvr>
                                        <p:cTn id="113" dur="500" fill="hold"/>
                                        <p:tgtEl>
                                          <p:spTgt spid="13"/>
                                        </p:tgtEl>
                                        <p:attrNameLst>
                                          <p:attrName>ppt_w</p:attrName>
                                        </p:attrNameLst>
                                      </p:cBhvr>
                                      <p:tavLst>
                                        <p:tav tm="0">
                                          <p:val>
                                            <p:fltVal val="0"/>
                                          </p:val>
                                        </p:tav>
                                        <p:tav tm="100000">
                                          <p:val>
                                            <p:strVal val="#ppt_w"/>
                                          </p:val>
                                        </p:tav>
                                      </p:tavLst>
                                    </p:anim>
                                    <p:anim calcmode="lin" valueType="num">
                                      <p:cBhvr>
                                        <p:cTn id="114" dur="500" fill="hold"/>
                                        <p:tgtEl>
                                          <p:spTgt spid="13"/>
                                        </p:tgtEl>
                                        <p:attrNameLst>
                                          <p:attrName>ppt_h</p:attrName>
                                        </p:attrNameLst>
                                      </p:cBhvr>
                                      <p:tavLst>
                                        <p:tav tm="0">
                                          <p:val>
                                            <p:fltVal val="0"/>
                                          </p:val>
                                        </p:tav>
                                        <p:tav tm="100000">
                                          <p:val>
                                            <p:strVal val="#ppt_h"/>
                                          </p:val>
                                        </p:tav>
                                      </p:tavLst>
                                    </p:anim>
                                    <p:animEffect transition="in" filter="fade">
                                      <p:cBhvr>
                                        <p:cTn id="115" dur="500"/>
                                        <p:tgtEl>
                                          <p:spTgt spid="13"/>
                                        </p:tgtEl>
                                      </p:cBhvr>
                                    </p:animEffect>
                                  </p:childTnLst>
                                </p:cTn>
                              </p:par>
                            </p:childTnLst>
                          </p:cTn>
                        </p:par>
                        <p:par>
                          <p:cTn id="116" fill="hold">
                            <p:stCondLst>
                              <p:cond delay="9550"/>
                            </p:stCondLst>
                            <p:childTnLst>
                              <p:par>
                                <p:cTn id="117" presetID="53" presetClass="entr" presetSubtype="16" fill="hold" grpId="0" nodeType="afterEffect">
                                  <p:stCondLst>
                                    <p:cond delay="0"/>
                                  </p:stCondLst>
                                  <p:childTnLst>
                                    <p:set>
                                      <p:cBhvr>
                                        <p:cTn id="118" dur="1" fill="hold">
                                          <p:stCondLst>
                                            <p:cond delay="0"/>
                                          </p:stCondLst>
                                        </p:cTn>
                                        <p:tgtEl>
                                          <p:spTgt spid="20"/>
                                        </p:tgtEl>
                                        <p:attrNameLst>
                                          <p:attrName>style.visibility</p:attrName>
                                        </p:attrNameLst>
                                      </p:cBhvr>
                                      <p:to>
                                        <p:strVal val="visible"/>
                                      </p:to>
                                    </p:set>
                                    <p:anim calcmode="lin" valueType="num">
                                      <p:cBhvr>
                                        <p:cTn id="119" dur="500" fill="hold"/>
                                        <p:tgtEl>
                                          <p:spTgt spid="20"/>
                                        </p:tgtEl>
                                        <p:attrNameLst>
                                          <p:attrName>ppt_w</p:attrName>
                                        </p:attrNameLst>
                                      </p:cBhvr>
                                      <p:tavLst>
                                        <p:tav tm="0">
                                          <p:val>
                                            <p:fltVal val="0"/>
                                          </p:val>
                                        </p:tav>
                                        <p:tav tm="100000">
                                          <p:val>
                                            <p:strVal val="#ppt_w"/>
                                          </p:val>
                                        </p:tav>
                                      </p:tavLst>
                                    </p:anim>
                                    <p:anim calcmode="lin" valueType="num">
                                      <p:cBhvr>
                                        <p:cTn id="120" dur="500" fill="hold"/>
                                        <p:tgtEl>
                                          <p:spTgt spid="20"/>
                                        </p:tgtEl>
                                        <p:attrNameLst>
                                          <p:attrName>ppt_h</p:attrName>
                                        </p:attrNameLst>
                                      </p:cBhvr>
                                      <p:tavLst>
                                        <p:tav tm="0">
                                          <p:val>
                                            <p:fltVal val="0"/>
                                          </p:val>
                                        </p:tav>
                                        <p:tav tm="100000">
                                          <p:val>
                                            <p:strVal val="#ppt_h"/>
                                          </p:val>
                                        </p:tav>
                                      </p:tavLst>
                                    </p:anim>
                                    <p:animEffect transition="in" filter="fade">
                                      <p:cBhvr>
                                        <p:cTn id="121" dur="500"/>
                                        <p:tgtEl>
                                          <p:spTgt spid="20"/>
                                        </p:tgtEl>
                                      </p:cBhvr>
                                    </p:animEffect>
                                  </p:childTnLst>
                                </p:cTn>
                              </p:par>
                            </p:childTnLst>
                          </p:cTn>
                        </p:par>
                        <p:par>
                          <p:cTn id="122" fill="hold">
                            <p:stCondLst>
                              <p:cond delay="10050"/>
                            </p:stCondLst>
                            <p:childTnLst>
                              <p:par>
                                <p:cTn id="123" presetID="53" presetClass="entr" presetSubtype="16" fill="hold" grpId="0" nodeType="afterEffect">
                                  <p:stCondLst>
                                    <p:cond delay="0"/>
                                  </p:stCondLst>
                                  <p:iterate type="lt">
                                    <p:tmPct val="10000"/>
                                  </p:iterate>
                                  <p:childTnLst>
                                    <p:set>
                                      <p:cBhvr>
                                        <p:cTn id="124" dur="1" fill="hold">
                                          <p:stCondLst>
                                            <p:cond delay="0"/>
                                          </p:stCondLst>
                                        </p:cTn>
                                        <p:tgtEl>
                                          <p:spTgt spid="21"/>
                                        </p:tgtEl>
                                        <p:attrNameLst>
                                          <p:attrName>style.visibility</p:attrName>
                                        </p:attrNameLst>
                                      </p:cBhvr>
                                      <p:to>
                                        <p:strVal val="visible"/>
                                      </p:to>
                                    </p:set>
                                    <p:anim calcmode="lin" valueType="num">
                                      <p:cBhvr>
                                        <p:cTn id="125" dur="100" fill="hold"/>
                                        <p:tgtEl>
                                          <p:spTgt spid="21"/>
                                        </p:tgtEl>
                                        <p:attrNameLst>
                                          <p:attrName>ppt_w</p:attrName>
                                        </p:attrNameLst>
                                      </p:cBhvr>
                                      <p:tavLst>
                                        <p:tav tm="0">
                                          <p:val>
                                            <p:fltVal val="0"/>
                                          </p:val>
                                        </p:tav>
                                        <p:tav tm="100000">
                                          <p:val>
                                            <p:strVal val="#ppt_w"/>
                                          </p:val>
                                        </p:tav>
                                      </p:tavLst>
                                    </p:anim>
                                    <p:anim calcmode="lin" valueType="num">
                                      <p:cBhvr>
                                        <p:cTn id="126" dur="100" fill="hold"/>
                                        <p:tgtEl>
                                          <p:spTgt spid="21"/>
                                        </p:tgtEl>
                                        <p:attrNameLst>
                                          <p:attrName>ppt_h</p:attrName>
                                        </p:attrNameLst>
                                      </p:cBhvr>
                                      <p:tavLst>
                                        <p:tav tm="0">
                                          <p:val>
                                            <p:fltVal val="0"/>
                                          </p:val>
                                        </p:tav>
                                        <p:tav tm="100000">
                                          <p:val>
                                            <p:strVal val="#ppt_h"/>
                                          </p:val>
                                        </p:tav>
                                      </p:tavLst>
                                    </p:anim>
                                    <p:animEffect transition="in" filter="fade">
                                      <p:cBhvr>
                                        <p:cTn id="127" dur="1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P spid="4" grpId="2" bldLvl="0" animBg="1"/>
      <p:bldP spid="5" grpId="0" bldLvl="0" animBg="1"/>
      <p:bldP spid="6" grpId="0" bldLvl="0" animBg="1"/>
      <p:bldP spid="7" grpId="0" bldLvl="0" animBg="1"/>
      <p:bldP spid="8" grpId="0" bldLvl="0" animBg="1"/>
      <p:bldP spid="9" grpId="0"/>
      <p:bldP spid="10" grpId="0"/>
      <p:bldP spid="11" grpId="0"/>
      <p:bldP spid="12" grpId="0"/>
      <p:bldP spid="13" grpId="0"/>
      <p:bldP spid="14" grpId="0"/>
      <p:bldP spid="15" grpId="0"/>
      <p:bldP spid="3" grpId="0"/>
      <p:bldP spid="17" grpId="0"/>
      <p:bldP spid="18" grpId="0"/>
      <p:bldP spid="19" grpId="0"/>
      <p:bldP spid="20"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rgbClr val="100964"/>
                </a:solidFill>
                <a:latin typeface="微软雅黑" panose="020B0503020204020204" charset="-122"/>
                <a:ea typeface="微软雅黑" panose="020B0503020204020204" charset="-122"/>
              </a:rPr>
              <a:t>点击添加标题文本</a:t>
            </a:r>
          </a:p>
        </p:txBody>
      </p:sp>
      <p:cxnSp>
        <p:nvCxnSpPr>
          <p:cNvPr id="16" name="直接连接符 15"/>
          <p:cNvCxnSpPr/>
          <p:nvPr/>
        </p:nvCxnSpPr>
        <p:spPr>
          <a:xfrm>
            <a:off x="600" y="775856"/>
            <a:ext cx="12192000"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pic>
        <p:nvPicPr>
          <p:cNvPr id="2" name="图片 1" descr="9302f7e3eadc62514f09c3a93217b47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61880" y="246380"/>
            <a:ext cx="1741170" cy="504825"/>
          </a:xfrm>
          <a:prstGeom prst="rect">
            <a:avLst/>
          </a:prstGeom>
        </p:spPr>
      </p:pic>
      <p:sp>
        <p:nvSpPr>
          <p:cNvPr id="4" name="矩形 3"/>
          <p:cNvSpPr/>
          <p:nvPr/>
        </p:nvSpPr>
        <p:spPr>
          <a:xfrm>
            <a:off x="1469186" y="1964505"/>
            <a:ext cx="2918448" cy="417830"/>
          </a:xfrm>
          <a:prstGeom prst="rect">
            <a:avLst/>
          </a:prstGeom>
        </p:spPr>
        <p:txBody>
          <a:bodyPr wrap="square">
            <a:spAutoFit/>
          </a:bodyPr>
          <a:lstStyle/>
          <a:p>
            <a:r>
              <a:rPr lang="zh-CN" altLang="en-US" sz="2000" b="1" dirty="0" smtClean="0">
                <a:solidFill>
                  <a:srgbClr val="100964"/>
                </a:solidFill>
                <a:latin typeface="微软雅黑" panose="020B0503020204020204" charset="-122"/>
                <a:ea typeface="微软雅黑" panose="020B0503020204020204" charset="-122"/>
              </a:rPr>
              <a:t>输入您的标题文字</a:t>
            </a:r>
          </a:p>
        </p:txBody>
      </p:sp>
      <p:sp>
        <p:nvSpPr>
          <p:cNvPr id="5" name="Freeform 23"/>
          <p:cNvSpPr/>
          <p:nvPr/>
        </p:nvSpPr>
        <p:spPr bwMode="auto">
          <a:xfrm>
            <a:off x="4967358" y="2636036"/>
            <a:ext cx="838472" cy="1105430"/>
          </a:xfrm>
          <a:custGeom>
            <a:avLst/>
            <a:gdLst>
              <a:gd name="T0" fmla="*/ 1006 w 2917"/>
              <a:gd name="T1" fmla="*/ 0 h 3850"/>
              <a:gd name="T2" fmla="*/ 797 w 2917"/>
              <a:gd name="T3" fmla="*/ 449 h 3850"/>
              <a:gd name="T4" fmla="*/ 555 w 2917"/>
              <a:gd name="T5" fmla="*/ 1755 h 3850"/>
              <a:gd name="T6" fmla="*/ 555 w 2917"/>
              <a:gd name="T7" fmla="*/ 1882 h 3850"/>
              <a:gd name="T8" fmla="*/ 354 w 2917"/>
              <a:gd name="T9" fmla="*/ 1882 h 3850"/>
              <a:gd name="T10" fmla="*/ 159 w 2917"/>
              <a:gd name="T11" fmla="*/ 2270 h 3850"/>
              <a:gd name="T12" fmla="*/ 1171 w 2917"/>
              <a:gd name="T13" fmla="*/ 3636 h 3850"/>
              <a:gd name="T14" fmla="*/ 1747 w 2917"/>
              <a:gd name="T15" fmla="*/ 3636 h 3850"/>
              <a:gd name="T16" fmla="*/ 2759 w 2917"/>
              <a:gd name="T17" fmla="*/ 2270 h 3850"/>
              <a:gd name="T18" fmla="*/ 2563 w 2917"/>
              <a:gd name="T19" fmla="*/ 1882 h 3850"/>
              <a:gd name="T20" fmla="*/ 2367 w 2917"/>
              <a:gd name="T21" fmla="*/ 1882 h 3850"/>
              <a:gd name="T22" fmla="*/ 2367 w 2917"/>
              <a:gd name="T23" fmla="*/ 1783 h 3850"/>
              <a:gd name="T24" fmla="*/ 2366 w 2917"/>
              <a:gd name="T25" fmla="*/ 1731 h 3850"/>
              <a:gd name="T26" fmla="*/ 2510 w 2917"/>
              <a:gd name="T27" fmla="*/ 1040 h 3850"/>
              <a:gd name="T28" fmla="*/ 2574 w 2917"/>
              <a:gd name="T29" fmla="*/ 905 h 3850"/>
              <a:gd name="T30" fmla="*/ 1006 w 2917"/>
              <a:gd name="T31" fmla="*/ 0 h 3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17" h="3850">
                <a:moveTo>
                  <a:pt x="1006" y="0"/>
                </a:moveTo>
                <a:cubicBezTo>
                  <a:pt x="926" y="144"/>
                  <a:pt x="856" y="294"/>
                  <a:pt x="797" y="449"/>
                </a:cubicBezTo>
                <a:cubicBezTo>
                  <a:pt x="641" y="854"/>
                  <a:pt x="555" y="1295"/>
                  <a:pt x="555" y="1755"/>
                </a:cubicBezTo>
                <a:lnTo>
                  <a:pt x="555" y="1882"/>
                </a:lnTo>
                <a:lnTo>
                  <a:pt x="354" y="1882"/>
                </a:lnTo>
                <a:cubicBezTo>
                  <a:pt x="88" y="1882"/>
                  <a:pt x="0" y="2057"/>
                  <a:pt x="159" y="2270"/>
                </a:cubicBezTo>
                <a:lnTo>
                  <a:pt x="1171" y="3636"/>
                </a:lnTo>
                <a:cubicBezTo>
                  <a:pt x="1329" y="3850"/>
                  <a:pt x="1588" y="3850"/>
                  <a:pt x="1747" y="3636"/>
                </a:cubicBezTo>
                <a:lnTo>
                  <a:pt x="2759" y="2270"/>
                </a:lnTo>
                <a:cubicBezTo>
                  <a:pt x="2917" y="2057"/>
                  <a:pt x="2829" y="1882"/>
                  <a:pt x="2563" y="1882"/>
                </a:cubicBezTo>
                <a:lnTo>
                  <a:pt x="2367" y="1882"/>
                </a:lnTo>
                <a:lnTo>
                  <a:pt x="2367" y="1783"/>
                </a:lnTo>
                <a:cubicBezTo>
                  <a:pt x="2367" y="1764"/>
                  <a:pt x="2366" y="1750"/>
                  <a:pt x="2366" y="1731"/>
                </a:cubicBezTo>
                <a:cubicBezTo>
                  <a:pt x="2369" y="1486"/>
                  <a:pt x="2420" y="1253"/>
                  <a:pt x="2510" y="1040"/>
                </a:cubicBezTo>
                <a:cubicBezTo>
                  <a:pt x="2530" y="994"/>
                  <a:pt x="2551" y="949"/>
                  <a:pt x="2574" y="905"/>
                </a:cubicBezTo>
                <a:lnTo>
                  <a:pt x="1006" y="0"/>
                </a:lnTo>
                <a:close/>
              </a:path>
            </a:pathLst>
          </a:custGeom>
          <a:solidFill>
            <a:srgbClr val="054583"/>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 name="Freeform 24"/>
          <p:cNvSpPr/>
          <p:nvPr/>
        </p:nvSpPr>
        <p:spPr bwMode="auto">
          <a:xfrm>
            <a:off x="5280688" y="2090842"/>
            <a:ext cx="1392440" cy="762019"/>
          </a:xfrm>
          <a:custGeom>
            <a:avLst/>
            <a:gdLst>
              <a:gd name="T0" fmla="*/ 4839 w 4839"/>
              <a:gd name="T1" fmla="*/ 435 h 2651"/>
              <a:gd name="T2" fmla="*/ 4744 w 4839"/>
              <a:gd name="T3" fmla="*/ 385 h 2651"/>
              <a:gd name="T4" fmla="*/ 3113 w 4839"/>
              <a:gd name="T5" fmla="*/ 0 h 2651"/>
              <a:gd name="T6" fmla="*/ 1637 w 4839"/>
              <a:gd name="T7" fmla="*/ 312 h 2651"/>
              <a:gd name="T8" fmla="*/ 0 w 4839"/>
              <a:gd name="T9" fmla="*/ 1745 h 2651"/>
              <a:gd name="T10" fmla="*/ 1569 w 4839"/>
              <a:gd name="T11" fmla="*/ 2651 h 2651"/>
              <a:gd name="T12" fmla="*/ 2376 w 4839"/>
              <a:gd name="T13" fmla="*/ 1965 h 2651"/>
              <a:gd name="T14" fmla="*/ 2506 w 4839"/>
              <a:gd name="T15" fmla="*/ 1914 h 2651"/>
              <a:gd name="T16" fmla="*/ 3113 w 4839"/>
              <a:gd name="T17" fmla="*/ 1811 h 2651"/>
              <a:gd name="T18" fmla="*/ 3838 w 4839"/>
              <a:gd name="T19" fmla="*/ 1960 h 2651"/>
              <a:gd name="T20" fmla="*/ 3933 w 4839"/>
              <a:gd name="T21" fmla="*/ 2004 h 2651"/>
              <a:gd name="T22" fmla="*/ 4839 w 4839"/>
              <a:gd name="T23" fmla="*/ 435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39" h="2651">
                <a:moveTo>
                  <a:pt x="4839" y="435"/>
                </a:moveTo>
                <a:cubicBezTo>
                  <a:pt x="4808" y="418"/>
                  <a:pt x="4776" y="401"/>
                  <a:pt x="4744" y="385"/>
                </a:cubicBezTo>
                <a:cubicBezTo>
                  <a:pt x="4253" y="139"/>
                  <a:pt x="3699" y="0"/>
                  <a:pt x="3113" y="0"/>
                </a:cubicBezTo>
                <a:cubicBezTo>
                  <a:pt x="2588" y="0"/>
                  <a:pt x="2088" y="112"/>
                  <a:pt x="1637" y="312"/>
                </a:cubicBezTo>
                <a:cubicBezTo>
                  <a:pt x="962" y="612"/>
                  <a:pt x="387" y="1116"/>
                  <a:pt x="0" y="1745"/>
                </a:cubicBezTo>
                <a:lnTo>
                  <a:pt x="1569" y="2651"/>
                </a:lnTo>
                <a:cubicBezTo>
                  <a:pt x="1764" y="2350"/>
                  <a:pt x="2045" y="2110"/>
                  <a:pt x="2376" y="1965"/>
                </a:cubicBezTo>
                <a:cubicBezTo>
                  <a:pt x="2419" y="1946"/>
                  <a:pt x="2462" y="1929"/>
                  <a:pt x="2506" y="1914"/>
                </a:cubicBezTo>
                <a:cubicBezTo>
                  <a:pt x="2696" y="1847"/>
                  <a:pt x="2900" y="1811"/>
                  <a:pt x="3113" y="1811"/>
                </a:cubicBezTo>
                <a:cubicBezTo>
                  <a:pt x="3370" y="1811"/>
                  <a:pt x="3616" y="1864"/>
                  <a:pt x="3838" y="1960"/>
                </a:cubicBezTo>
                <a:cubicBezTo>
                  <a:pt x="3870" y="1974"/>
                  <a:pt x="3902" y="1989"/>
                  <a:pt x="3933" y="2004"/>
                </a:cubicBezTo>
                <a:lnTo>
                  <a:pt x="4839" y="435"/>
                </a:lnTo>
                <a:close/>
              </a:path>
            </a:pathLst>
          </a:custGeom>
          <a:solidFill>
            <a:srgbClr val="100964"/>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 name="Freeform 25"/>
          <p:cNvSpPr/>
          <p:nvPr/>
        </p:nvSpPr>
        <p:spPr bwMode="auto">
          <a:xfrm>
            <a:off x="6456304" y="2241241"/>
            <a:ext cx="769539" cy="1392440"/>
          </a:xfrm>
          <a:custGeom>
            <a:avLst/>
            <a:gdLst>
              <a:gd name="T0" fmla="*/ 2190 w 2678"/>
              <a:gd name="T1" fmla="*/ 4846 h 4846"/>
              <a:gd name="T2" fmla="*/ 2678 w 2678"/>
              <a:gd name="T3" fmla="*/ 3129 h 4846"/>
              <a:gd name="T4" fmla="*/ 2470 w 2678"/>
              <a:gd name="T5" fmla="*/ 1915 h 4846"/>
              <a:gd name="T6" fmla="*/ 905 w 2678"/>
              <a:gd name="T7" fmla="*/ 0 h 4846"/>
              <a:gd name="T8" fmla="*/ 0 w 2678"/>
              <a:gd name="T9" fmla="*/ 1568 h 4846"/>
              <a:gd name="T10" fmla="*/ 763 w 2678"/>
              <a:gd name="T11" fmla="*/ 2520 h 4846"/>
              <a:gd name="T12" fmla="*/ 779 w 2678"/>
              <a:gd name="T13" fmla="*/ 2566 h 4846"/>
              <a:gd name="T14" fmla="*/ 867 w 2678"/>
              <a:gd name="T15" fmla="*/ 3129 h 4846"/>
              <a:gd name="T16" fmla="*/ 628 w 2678"/>
              <a:gd name="T17" fmla="*/ 3926 h 4846"/>
              <a:gd name="T18" fmla="*/ 619 w 2678"/>
              <a:gd name="T19" fmla="*/ 3939 h 4846"/>
              <a:gd name="T20" fmla="*/ 2190 w 2678"/>
              <a:gd name="T21" fmla="*/ 4846 h 4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78" h="4846">
                <a:moveTo>
                  <a:pt x="2190" y="4846"/>
                </a:moveTo>
                <a:cubicBezTo>
                  <a:pt x="2475" y="4387"/>
                  <a:pt x="2678" y="3830"/>
                  <a:pt x="2678" y="3129"/>
                </a:cubicBezTo>
                <a:cubicBezTo>
                  <a:pt x="2678" y="2704"/>
                  <a:pt x="2604" y="2295"/>
                  <a:pt x="2470" y="1915"/>
                </a:cubicBezTo>
                <a:cubicBezTo>
                  <a:pt x="2185" y="1110"/>
                  <a:pt x="1626" y="434"/>
                  <a:pt x="905" y="0"/>
                </a:cubicBezTo>
                <a:lnTo>
                  <a:pt x="0" y="1568"/>
                </a:lnTo>
                <a:cubicBezTo>
                  <a:pt x="351" y="1788"/>
                  <a:pt x="623" y="2123"/>
                  <a:pt x="763" y="2520"/>
                </a:cubicBezTo>
                <a:cubicBezTo>
                  <a:pt x="769" y="2535"/>
                  <a:pt x="774" y="2551"/>
                  <a:pt x="779" y="2566"/>
                </a:cubicBezTo>
                <a:cubicBezTo>
                  <a:pt x="836" y="2744"/>
                  <a:pt x="867" y="2933"/>
                  <a:pt x="867" y="3129"/>
                </a:cubicBezTo>
                <a:cubicBezTo>
                  <a:pt x="867" y="3440"/>
                  <a:pt x="782" y="3690"/>
                  <a:pt x="628" y="3926"/>
                </a:cubicBezTo>
                <a:cubicBezTo>
                  <a:pt x="626" y="3930"/>
                  <a:pt x="622" y="3935"/>
                  <a:pt x="619" y="3939"/>
                </a:cubicBezTo>
                <a:lnTo>
                  <a:pt x="2190" y="4846"/>
                </a:lnTo>
                <a:close/>
              </a:path>
            </a:pathLst>
          </a:custGeom>
          <a:solidFill>
            <a:schemeClr val="accent3"/>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 name="Freeform 26"/>
          <p:cNvSpPr/>
          <p:nvPr/>
        </p:nvSpPr>
        <p:spPr bwMode="auto">
          <a:xfrm>
            <a:off x="6007615" y="3413096"/>
            <a:ext cx="1050283" cy="1155562"/>
          </a:xfrm>
          <a:custGeom>
            <a:avLst/>
            <a:gdLst>
              <a:gd name="T0" fmla="*/ 1403 w 3656"/>
              <a:gd name="T1" fmla="*/ 676 h 4019"/>
              <a:gd name="T2" fmla="*/ 744 w 3656"/>
              <a:gd name="T3" fmla="*/ 1318 h 4019"/>
              <a:gd name="T4" fmla="*/ 0 w 3656"/>
              <a:gd name="T5" fmla="*/ 3113 h 4019"/>
              <a:gd name="T6" fmla="*/ 906 w 3656"/>
              <a:gd name="T7" fmla="*/ 4019 h 4019"/>
              <a:gd name="T8" fmla="*/ 1811 w 3656"/>
              <a:gd name="T9" fmla="*/ 3113 h 4019"/>
              <a:gd name="T10" fmla="*/ 2185 w 3656"/>
              <a:gd name="T11" fmla="*/ 2427 h 4019"/>
              <a:gd name="T12" fmla="*/ 2616 w 3656"/>
              <a:gd name="T13" fmla="*/ 2021 h 4019"/>
              <a:gd name="T14" fmla="*/ 3656 w 3656"/>
              <a:gd name="T15" fmla="*/ 911 h 4019"/>
              <a:gd name="T16" fmla="*/ 2078 w 3656"/>
              <a:gd name="T17" fmla="*/ 0 h 4019"/>
              <a:gd name="T18" fmla="*/ 1403 w 3656"/>
              <a:gd name="T19" fmla="*/ 676 h 4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56" h="4019">
                <a:moveTo>
                  <a:pt x="1403" y="676"/>
                </a:moveTo>
                <a:cubicBezTo>
                  <a:pt x="1189" y="869"/>
                  <a:pt x="957" y="1079"/>
                  <a:pt x="744" y="1318"/>
                </a:cubicBezTo>
                <a:cubicBezTo>
                  <a:pt x="336" y="1776"/>
                  <a:pt x="0" y="2343"/>
                  <a:pt x="0" y="3113"/>
                </a:cubicBezTo>
                <a:cubicBezTo>
                  <a:pt x="0" y="3613"/>
                  <a:pt x="405" y="4019"/>
                  <a:pt x="906" y="4019"/>
                </a:cubicBezTo>
                <a:cubicBezTo>
                  <a:pt x="1406" y="4019"/>
                  <a:pt x="1811" y="3613"/>
                  <a:pt x="1811" y="3113"/>
                </a:cubicBezTo>
                <a:cubicBezTo>
                  <a:pt x="1811" y="2884"/>
                  <a:pt x="1928" y="2691"/>
                  <a:pt x="2185" y="2427"/>
                </a:cubicBezTo>
                <a:cubicBezTo>
                  <a:pt x="2300" y="2309"/>
                  <a:pt x="2443" y="2177"/>
                  <a:pt x="2616" y="2021"/>
                </a:cubicBezTo>
                <a:cubicBezTo>
                  <a:pt x="2949" y="1721"/>
                  <a:pt x="3340" y="1367"/>
                  <a:pt x="3656" y="911"/>
                </a:cubicBezTo>
                <a:lnTo>
                  <a:pt x="2078" y="0"/>
                </a:lnTo>
                <a:cubicBezTo>
                  <a:pt x="1907" y="216"/>
                  <a:pt x="1678" y="428"/>
                  <a:pt x="1403" y="676"/>
                </a:cubicBezTo>
                <a:close/>
              </a:path>
            </a:pathLst>
          </a:custGeom>
          <a:solidFill>
            <a:srgbClr val="100964"/>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9" name="Freeform 28"/>
          <p:cNvSpPr>
            <a:spLocks noEditPoints="1"/>
          </p:cNvSpPr>
          <p:nvPr/>
        </p:nvSpPr>
        <p:spPr bwMode="auto">
          <a:xfrm>
            <a:off x="6085321" y="2891714"/>
            <a:ext cx="281998" cy="599088"/>
          </a:xfrm>
          <a:custGeom>
            <a:avLst/>
            <a:gdLst>
              <a:gd name="T0" fmla="*/ 378 w 977"/>
              <a:gd name="T1" fmla="*/ 550 h 2086"/>
              <a:gd name="T2" fmla="*/ 390 w 977"/>
              <a:gd name="T3" fmla="*/ 531 h 2086"/>
              <a:gd name="T4" fmla="*/ 375 w 977"/>
              <a:gd name="T5" fmla="*/ 506 h 2086"/>
              <a:gd name="T6" fmla="*/ 351 w 977"/>
              <a:gd name="T7" fmla="*/ 506 h 2086"/>
              <a:gd name="T8" fmla="*/ 336 w 977"/>
              <a:gd name="T9" fmla="*/ 531 h 2086"/>
              <a:gd name="T10" fmla="*/ 348 w 977"/>
              <a:gd name="T11" fmla="*/ 550 h 2086"/>
              <a:gd name="T12" fmla="*/ 378 w 977"/>
              <a:gd name="T13" fmla="*/ 550 h 2086"/>
              <a:gd name="T14" fmla="*/ 939 w 977"/>
              <a:gd name="T15" fmla="*/ 151 h 2086"/>
              <a:gd name="T16" fmla="*/ 933 w 977"/>
              <a:gd name="T17" fmla="*/ 148 h 2086"/>
              <a:gd name="T18" fmla="*/ 817 w 977"/>
              <a:gd name="T19" fmla="*/ 175 h 2086"/>
              <a:gd name="T20" fmla="*/ 611 w 977"/>
              <a:gd name="T21" fmla="*/ 485 h 2086"/>
              <a:gd name="T22" fmla="*/ 538 w 977"/>
              <a:gd name="T23" fmla="*/ 519 h 2086"/>
              <a:gd name="T24" fmla="*/ 538 w 977"/>
              <a:gd name="T25" fmla="*/ 519 h 2086"/>
              <a:gd name="T26" fmla="*/ 487 w 977"/>
              <a:gd name="T27" fmla="*/ 520 h 2086"/>
              <a:gd name="T28" fmla="*/ 487 w 977"/>
              <a:gd name="T29" fmla="*/ 520 h 2086"/>
              <a:gd name="T30" fmla="*/ 363 w 977"/>
              <a:gd name="T31" fmla="*/ 735 h 2086"/>
              <a:gd name="T32" fmla="*/ 238 w 977"/>
              <a:gd name="T33" fmla="*/ 518 h 2086"/>
              <a:gd name="T34" fmla="*/ 0 w 977"/>
              <a:gd name="T35" fmla="*/ 741 h 2086"/>
              <a:gd name="T36" fmla="*/ 0 w 977"/>
              <a:gd name="T37" fmla="*/ 1267 h 2086"/>
              <a:gd name="T38" fmla="*/ 80 w 977"/>
              <a:gd name="T39" fmla="*/ 1346 h 2086"/>
              <a:gd name="T40" fmla="*/ 110 w 977"/>
              <a:gd name="T41" fmla="*/ 1346 h 2086"/>
              <a:gd name="T42" fmla="*/ 110 w 977"/>
              <a:gd name="T43" fmla="*/ 801 h 2086"/>
              <a:gd name="T44" fmla="*/ 124 w 977"/>
              <a:gd name="T45" fmla="*/ 787 h 2086"/>
              <a:gd name="T46" fmla="*/ 138 w 977"/>
              <a:gd name="T47" fmla="*/ 801 h 2086"/>
              <a:gd name="T48" fmla="*/ 138 w 977"/>
              <a:gd name="T49" fmla="*/ 2019 h 2086"/>
              <a:gd name="T50" fmla="*/ 232 w 977"/>
              <a:gd name="T51" fmla="*/ 2086 h 2086"/>
              <a:gd name="T52" fmla="*/ 235 w 977"/>
              <a:gd name="T53" fmla="*/ 2086 h 2086"/>
              <a:gd name="T54" fmla="*/ 334 w 977"/>
              <a:gd name="T55" fmla="*/ 2000 h 2086"/>
              <a:gd name="T56" fmla="*/ 334 w 977"/>
              <a:gd name="T57" fmla="*/ 1346 h 2086"/>
              <a:gd name="T58" fmla="*/ 386 w 977"/>
              <a:gd name="T59" fmla="*/ 1346 h 2086"/>
              <a:gd name="T60" fmla="*/ 386 w 977"/>
              <a:gd name="T61" fmla="*/ 2000 h 2086"/>
              <a:gd name="T62" fmla="*/ 486 w 977"/>
              <a:gd name="T63" fmla="*/ 2086 h 2086"/>
              <a:gd name="T64" fmla="*/ 488 w 977"/>
              <a:gd name="T65" fmla="*/ 2086 h 2086"/>
              <a:gd name="T66" fmla="*/ 582 w 977"/>
              <a:gd name="T67" fmla="*/ 2019 h 2086"/>
              <a:gd name="T68" fmla="*/ 582 w 977"/>
              <a:gd name="T69" fmla="*/ 923 h 2086"/>
              <a:gd name="T70" fmla="*/ 588 w 977"/>
              <a:gd name="T71" fmla="*/ 829 h 2086"/>
              <a:gd name="T72" fmla="*/ 635 w 977"/>
              <a:gd name="T73" fmla="*/ 746 h 2086"/>
              <a:gd name="T74" fmla="*/ 946 w 977"/>
              <a:gd name="T75" fmla="*/ 270 h 2086"/>
              <a:gd name="T76" fmla="*/ 939 w 977"/>
              <a:gd name="T77" fmla="*/ 151 h 2086"/>
              <a:gd name="T78" fmla="*/ 362 w 977"/>
              <a:gd name="T79" fmla="*/ 462 h 2086"/>
              <a:gd name="T80" fmla="*/ 593 w 977"/>
              <a:gd name="T81" fmla="*/ 231 h 2086"/>
              <a:gd name="T82" fmla="*/ 362 w 977"/>
              <a:gd name="T83" fmla="*/ 0 h 2086"/>
              <a:gd name="T84" fmla="*/ 131 w 977"/>
              <a:gd name="T85" fmla="*/ 231 h 2086"/>
              <a:gd name="T86" fmla="*/ 362 w 977"/>
              <a:gd name="T87" fmla="*/ 462 h 2086"/>
              <a:gd name="T88" fmla="*/ 363 w 977"/>
              <a:gd name="T89" fmla="*/ 706 h 2086"/>
              <a:gd name="T90" fmla="*/ 405 w 977"/>
              <a:gd name="T91" fmla="*/ 634 h 2086"/>
              <a:gd name="T92" fmla="*/ 386 w 977"/>
              <a:gd name="T93" fmla="*/ 552 h 2086"/>
              <a:gd name="T94" fmla="*/ 385 w 977"/>
              <a:gd name="T95" fmla="*/ 553 h 2086"/>
              <a:gd name="T96" fmla="*/ 363 w 977"/>
              <a:gd name="T97" fmla="*/ 567 h 2086"/>
              <a:gd name="T98" fmla="*/ 341 w 977"/>
              <a:gd name="T99" fmla="*/ 553 h 2086"/>
              <a:gd name="T100" fmla="*/ 340 w 977"/>
              <a:gd name="T101" fmla="*/ 552 h 2086"/>
              <a:gd name="T102" fmla="*/ 321 w 977"/>
              <a:gd name="T103" fmla="*/ 634 h 2086"/>
              <a:gd name="T104" fmla="*/ 363 w 977"/>
              <a:gd name="T105" fmla="*/ 706 h 20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77" h="2086">
                <a:moveTo>
                  <a:pt x="378" y="550"/>
                </a:moveTo>
                <a:lnTo>
                  <a:pt x="390" y="531"/>
                </a:lnTo>
                <a:cubicBezTo>
                  <a:pt x="399" y="517"/>
                  <a:pt x="392" y="506"/>
                  <a:pt x="375" y="506"/>
                </a:cubicBezTo>
                <a:lnTo>
                  <a:pt x="351" y="506"/>
                </a:lnTo>
                <a:cubicBezTo>
                  <a:pt x="335" y="506"/>
                  <a:pt x="328" y="517"/>
                  <a:pt x="336" y="531"/>
                </a:cubicBezTo>
                <a:lnTo>
                  <a:pt x="348" y="550"/>
                </a:lnTo>
                <a:cubicBezTo>
                  <a:pt x="356" y="563"/>
                  <a:pt x="370" y="563"/>
                  <a:pt x="378" y="550"/>
                </a:cubicBezTo>
                <a:close/>
                <a:moveTo>
                  <a:pt x="939" y="151"/>
                </a:moveTo>
                <a:lnTo>
                  <a:pt x="933" y="148"/>
                </a:lnTo>
                <a:cubicBezTo>
                  <a:pt x="897" y="124"/>
                  <a:pt x="840" y="139"/>
                  <a:pt x="817" y="175"/>
                </a:cubicBezTo>
                <a:lnTo>
                  <a:pt x="611" y="485"/>
                </a:lnTo>
                <a:cubicBezTo>
                  <a:pt x="584" y="519"/>
                  <a:pt x="566" y="519"/>
                  <a:pt x="538" y="519"/>
                </a:cubicBezTo>
                <a:cubicBezTo>
                  <a:pt x="538" y="519"/>
                  <a:pt x="538" y="519"/>
                  <a:pt x="538" y="519"/>
                </a:cubicBezTo>
                <a:cubicBezTo>
                  <a:pt x="531" y="519"/>
                  <a:pt x="487" y="520"/>
                  <a:pt x="487" y="520"/>
                </a:cubicBezTo>
                <a:cubicBezTo>
                  <a:pt x="487" y="520"/>
                  <a:pt x="487" y="520"/>
                  <a:pt x="487" y="520"/>
                </a:cubicBezTo>
                <a:lnTo>
                  <a:pt x="363" y="735"/>
                </a:lnTo>
                <a:lnTo>
                  <a:pt x="238" y="518"/>
                </a:lnTo>
                <a:cubicBezTo>
                  <a:pt x="99" y="553"/>
                  <a:pt x="0" y="642"/>
                  <a:pt x="0" y="741"/>
                </a:cubicBezTo>
                <a:lnTo>
                  <a:pt x="0" y="1267"/>
                </a:lnTo>
                <a:cubicBezTo>
                  <a:pt x="0" y="1311"/>
                  <a:pt x="36" y="1346"/>
                  <a:pt x="80" y="1346"/>
                </a:cubicBezTo>
                <a:lnTo>
                  <a:pt x="110" y="1346"/>
                </a:lnTo>
                <a:lnTo>
                  <a:pt x="110" y="801"/>
                </a:lnTo>
                <a:cubicBezTo>
                  <a:pt x="110" y="794"/>
                  <a:pt x="117" y="787"/>
                  <a:pt x="124" y="787"/>
                </a:cubicBezTo>
                <a:cubicBezTo>
                  <a:pt x="132" y="787"/>
                  <a:pt x="138" y="794"/>
                  <a:pt x="138" y="801"/>
                </a:cubicBezTo>
                <a:lnTo>
                  <a:pt x="138" y="2019"/>
                </a:lnTo>
                <a:cubicBezTo>
                  <a:pt x="152" y="2058"/>
                  <a:pt x="188" y="2086"/>
                  <a:pt x="232" y="2086"/>
                </a:cubicBezTo>
                <a:lnTo>
                  <a:pt x="235" y="2086"/>
                </a:lnTo>
                <a:cubicBezTo>
                  <a:pt x="289" y="2086"/>
                  <a:pt x="334" y="2055"/>
                  <a:pt x="334" y="2000"/>
                </a:cubicBezTo>
                <a:lnTo>
                  <a:pt x="334" y="1346"/>
                </a:lnTo>
                <a:lnTo>
                  <a:pt x="386" y="1346"/>
                </a:lnTo>
                <a:lnTo>
                  <a:pt x="386" y="2000"/>
                </a:lnTo>
                <a:cubicBezTo>
                  <a:pt x="386" y="2055"/>
                  <a:pt x="431" y="2086"/>
                  <a:pt x="486" y="2086"/>
                </a:cubicBezTo>
                <a:lnTo>
                  <a:pt x="488" y="2086"/>
                </a:lnTo>
                <a:cubicBezTo>
                  <a:pt x="532" y="2086"/>
                  <a:pt x="568" y="2058"/>
                  <a:pt x="582" y="2019"/>
                </a:cubicBezTo>
                <a:lnTo>
                  <a:pt x="582" y="923"/>
                </a:lnTo>
                <a:cubicBezTo>
                  <a:pt x="582" y="923"/>
                  <a:pt x="580" y="856"/>
                  <a:pt x="588" y="829"/>
                </a:cubicBezTo>
                <a:cubicBezTo>
                  <a:pt x="594" y="809"/>
                  <a:pt x="612" y="780"/>
                  <a:pt x="635" y="746"/>
                </a:cubicBezTo>
                <a:cubicBezTo>
                  <a:pt x="744" y="586"/>
                  <a:pt x="946" y="270"/>
                  <a:pt x="946" y="270"/>
                </a:cubicBezTo>
                <a:cubicBezTo>
                  <a:pt x="970" y="234"/>
                  <a:pt x="977" y="177"/>
                  <a:pt x="939" y="151"/>
                </a:cubicBezTo>
                <a:close/>
                <a:moveTo>
                  <a:pt x="362" y="462"/>
                </a:moveTo>
                <a:cubicBezTo>
                  <a:pt x="490" y="462"/>
                  <a:pt x="593" y="359"/>
                  <a:pt x="593" y="231"/>
                </a:cubicBezTo>
                <a:cubicBezTo>
                  <a:pt x="593" y="104"/>
                  <a:pt x="490" y="0"/>
                  <a:pt x="362" y="0"/>
                </a:cubicBezTo>
                <a:cubicBezTo>
                  <a:pt x="235" y="0"/>
                  <a:pt x="131" y="104"/>
                  <a:pt x="131" y="231"/>
                </a:cubicBezTo>
                <a:cubicBezTo>
                  <a:pt x="131" y="359"/>
                  <a:pt x="235" y="462"/>
                  <a:pt x="362" y="462"/>
                </a:cubicBezTo>
                <a:close/>
                <a:moveTo>
                  <a:pt x="363" y="706"/>
                </a:moveTo>
                <a:lnTo>
                  <a:pt x="405" y="634"/>
                </a:lnTo>
                <a:lnTo>
                  <a:pt x="386" y="552"/>
                </a:lnTo>
                <a:lnTo>
                  <a:pt x="385" y="553"/>
                </a:lnTo>
                <a:cubicBezTo>
                  <a:pt x="380" y="562"/>
                  <a:pt x="372" y="567"/>
                  <a:pt x="363" y="567"/>
                </a:cubicBezTo>
                <a:cubicBezTo>
                  <a:pt x="354" y="567"/>
                  <a:pt x="346" y="562"/>
                  <a:pt x="341" y="553"/>
                </a:cubicBezTo>
                <a:lnTo>
                  <a:pt x="340" y="552"/>
                </a:lnTo>
                <a:lnTo>
                  <a:pt x="321" y="634"/>
                </a:lnTo>
                <a:lnTo>
                  <a:pt x="363" y="706"/>
                </a:lnTo>
                <a:close/>
              </a:path>
            </a:pathLst>
          </a:custGeom>
          <a:solidFill>
            <a:srgbClr val="100964"/>
          </a:solidFill>
          <a:ln>
            <a:noFill/>
          </a:ln>
        </p:spPr>
        <p:txBody>
          <a:bodyPr vert="horz" wrap="square" lIns="91440" tIns="45720" rIns="91440" bIns="45720" numCol="1" anchor="t" anchorCtr="0" compatLnSpc="1"/>
          <a:lstStyle/>
          <a:p>
            <a:endParaRPr lang="zh-CN" altLang="en-US"/>
          </a:p>
        </p:txBody>
      </p:sp>
      <p:sp>
        <p:nvSpPr>
          <p:cNvPr id="10" name="椭圆 9"/>
          <p:cNvSpPr/>
          <p:nvPr/>
        </p:nvSpPr>
        <p:spPr>
          <a:xfrm>
            <a:off x="5883339" y="4749565"/>
            <a:ext cx="758654" cy="758654"/>
          </a:xfrm>
          <a:prstGeom prst="ellipse">
            <a:avLst/>
          </a:prstGeom>
          <a:solidFill>
            <a:srgbClr val="100964"/>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1" name="矩形 10"/>
          <p:cNvSpPr/>
          <p:nvPr/>
        </p:nvSpPr>
        <p:spPr>
          <a:xfrm>
            <a:off x="1469186" y="2309474"/>
            <a:ext cx="3120233" cy="117284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sp>
        <p:nvSpPr>
          <p:cNvPr id="12" name="矩形 11"/>
          <p:cNvSpPr/>
          <p:nvPr/>
        </p:nvSpPr>
        <p:spPr>
          <a:xfrm>
            <a:off x="1469186" y="3823994"/>
            <a:ext cx="2918448" cy="417830"/>
          </a:xfrm>
          <a:prstGeom prst="rect">
            <a:avLst/>
          </a:prstGeom>
        </p:spPr>
        <p:txBody>
          <a:bodyPr wrap="square">
            <a:spAutoFit/>
          </a:bodyPr>
          <a:lstStyle/>
          <a:p>
            <a:r>
              <a:rPr lang="zh-CN" altLang="en-US" sz="2000" b="1" dirty="0">
                <a:solidFill>
                  <a:srgbClr val="100964"/>
                </a:solidFill>
                <a:latin typeface="微软雅黑" panose="020B0503020204020204" charset="-122"/>
                <a:ea typeface="微软雅黑" panose="020B0503020204020204" charset="-122"/>
              </a:rPr>
              <a:t>输入您的标题文字</a:t>
            </a:r>
          </a:p>
        </p:txBody>
      </p:sp>
      <p:sp>
        <p:nvSpPr>
          <p:cNvPr id="13" name="矩形 12"/>
          <p:cNvSpPr/>
          <p:nvPr/>
        </p:nvSpPr>
        <p:spPr>
          <a:xfrm>
            <a:off x="1469186" y="4168963"/>
            <a:ext cx="3120233" cy="117284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sp>
        <p:nvSpPr>
          <p:cNvPr id="14" name="矩形 13"/>
          <p:cNvSpPr/>
          <p:nvPr/>
        </p:nvSpPr>
        <p:spPr>
          <a:xfrm>
            <a:off x="7708372" y="1964505"/>
            <a:ext cx="2918448" cy="417830"/>
          </a:xfrm>
          <a:prstGeom prst="rect">
            <a:avLst/>
          </a:prstGeom>
        </p:spPr>
        <p:txBody>
          <a:bodyPr wrap="square">
            <a:spAutoFit/>
          </a:bodyPr>
          <a:lstStyle/>
          <a:p>
            <a:r>
              <a:rPr lang="zh-CN" altLang="en-US" sz="2000" b="1" dirty="0">
                <a:solidFill>
                  <a:srgbClr val="100964"/>
                </a:solidFill>
                <a:latin typeface="微软雅黑" panose="020B0503020204020204" charset="-122"/>
                <a:ea typeface="微软雅黑" panose="020B0503020204020204" charset="-122"/>
              </a:rPr>
              <a:t>输入您的标题文字</a:t>
            </a:r>
          </a:p>
        </p:txBody>
      </p:sp>
      <p:sp>
        <p:nvSpPr>
          <p:cNvPr id="15" name="矩形 14"/>
          <p:cNvSpPr/>
          <p:nvPr/>
        </p:nvSpPr>
        <p:spPr>
          <a:xfrm>
            <a:off x="7708372" y="2309474"/>
            <a:ext cx="3120233" cy="117284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sp>
        <p:nvSpPr>
          <p:cNvPr id="3" name="矩形 2"/>
          <p:cNvSpPr/>
          <p:nvPr/>
        </p:nvSpPr>
        <p:spPr>
          <a:xfrm>
            <a:off x="7708372" y="3823994"/>
            <a:ext cx="2918448" cy="417830"/>
          </a:xfrm>
          <a:prstGeom prst="rect">
            <a:avLst/>
          </a:prstGeom>
        </p:spPr>
        <p:txBody>
          <a:bodyPr wrap="square">
            <a:spAutoFit/>
          </a:bodyPr>
          <a:lstStyle/>
          <a:p>
            <a:r>
              <a:rPr lang="zh-CN" altLang="en-US" sz="2000" b="1" dirty="0">
                <a:solidFill>
                  <a:srgbClr val="100964"/>
                </a:solidFill>
                <a:latin typeface="微软雅黑" panose="020B0503020204020204" charset="-122"/>
                <a:ea typeface="微软雅黑" panose="020B0503020204020204" charset="-122"/>
              </a:rPr>
              <a:t>输入您的标题文字</a:t>
            </a:r>
          </a:p>
        </p:txBody>
      </p:sp>
      <p:sp>
        <p:nvSpPr>
          <p:cNvPr id="17" name="矩形 16"/>
          <p:cNvSpPr/>
          <p:nvPr/>
        </p:nvSpPr>
        <p:spPr>
          <a:xfrm>
            <a:off x="7708372" y="4168963"/>
            <a:ext cx="3120233" cy="117284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16"/>
                                        </p:tgtEl>
                                        <p:attrNameLst>
                                          <p:attrName>ppt_x</p:attrName>
                                          <p:attrName>ppt_y</p:attrName>
                                        </p:attrNameLst>
                                      </p:cBhvr>
                                      <p:rCtr x="-26484" y="0"/>
                                    </p:animMotion>
                                  </p:childTnLst>
                                </p:cTn>
                              </p:par>
                            </p:childTnLst>
                          </p:cTn>
                        </p:par>
                        <p:par>
                          <p:cTn id="12" fill="hold">
                            <p:stCondLst>
                              <p:cond delay="50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par>
                                <p:cTn id="23" presetID="53" presetClass="entr" presetSubtype="16" fill="hold" grpId="0" nodeType="withEffect">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53" presetClass="entr" presetSubtype="16" fill="hold" grpId="0" nodeType="withEffect">
                                  <p:stCondLst>
                                    <p:cond delay="75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par>
                                <p:cTn id="33" presetID="53" presetClass="entr" presetSubtype="16" fill="hold" grpId="0" nodeType="withEffect">
                                  <p:stCondLst>
                                    <p:cond delay="100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par>
                                <p:cTn id="38" presetID="53" presetClass="entr" presetSubtype="16" fill="hold" grpId="0" nodeType="withEffect">
                                  <p:stCondLst>
                                    <p:cond delay="1250"/>
                                  </p:stCondLst>
                                  <p:childTnLst>
                                    <p:set>
                                      <p:cBhvr>
                                        <p:cTn id="39" dur="1" fill="hold">
                                          <p:stCondLst>
                                            <p:cond delay="0"/>
                                          </p:stCondLst>
                                        </p:cTn>
                                        <p:tgtEl>
                                          <p:spTgt spid="9"/>
                                        </p:tgtEl>
                                        <p:attrNameLst>
                                          <p:attrName>style.visibility</p:attrName>
                                        </p:attrNameLst>
                                      </p:cBhvr>
                                      <p:to>
                                        <p:strVal val="visible"/>
                                      </p:to>
                                    </p:set>
                                    <p:anim calcmode="lin" valueType="num">
                                      <p:cBhvr>
                                        <p:cTn id="40" dur="500" fill="hold"/>
                                        <p:tgtEl>
                                          <p:spTgt spid="9"/>
                                        </p:tgtEl>
                                        <p:attrNameLst>
                                          <p:attrName>ppt_w</p:attrName>
                                        </p:attrNameLst>
                                      </p:cBhvr>
                                      <p:tavLst>
                                        <p:tav tm="0">
                                          <p:val>
                                            <p:fltVal val="0"/>
                                          </p:val>
                                        </p:tav>
                                        <p:tav tm="100000">
                                          <p:val>
                                            <p:strVal val="#ppt_w"/>
                                          </p:val>
                                        </p:tav>
                                      </p:tavLst>
                                    </p:anim>
                                    <p:anim calcmode="lin" valueType="num">
                                      <p:cBhvr>
                                        <p:cTn id="41" dur="500" fill="hold"/>
                                        <p:tgtEl>
                                          <p:spTgt spid="9"/>
                                        </p:tgtEl>
                                        <p:attrNameLst>
                                          <p:attrName>ppt_h</p:attrName>
                                        </p:attrNameLst>
                                      </p:cBhvr>
                                      <p:tavLst>
                                        <p:tav tm="0">
                                          <p:val>
                                            <p:fltVal val="0"/>
                                          </p:val>
                                        </p:tav>
                                        <p:tav tm="100000">
                                          <p:val>
                                            <p:strVal val="#ppt_h"/>
                                          </p:val>
                                        </p:tav>
                                      </p:tavLst>
                                    </p:anim>
                                    <p:animEffect transition="in" filter="fade">
                                      <p:cBhvr>
                                        <p:cTn id="42" dur="500"/>
                                        <p:tgtEl>
                                          <p:spTgt spid="9"/>
                                        </p:tgtEl>
                                      </p:cBhvr>
                                    </p:animEffect>
                                  </p:childTnLst>
                                </p:cTn>
                              </p:par>
                            </p:childTnLst>
                          </p:cTn>
                        </p:par>
                        <p:par>
                          <p:cTn id="43" fill="hold">
                            <p:stCondLst>
                              <p:cond delay="1000"/>
                            </p:stCondLst>
                            <p:childTnLst>
                              <p:par>
                                <p:cTn id="44" presetID="2" presetClass="entr" presetSubtype="8"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 calcmode="lin" valueType="num">
                                      <p:cBhvr additive="base">
                                        <p:cTn id="46" dur="500" fill="hold"/>
                                        <p:tgtEl>
                                          <p:spTgt spid="4"/>
                                        </p:tgtEl>
                                        <p:attrNameLst>
                                          <p:attrName>ppt_x</p:attrName>
                                        </p:attrNameLst>
                                      </p:cBhvr>
                                      <p:tavLst>
                                        <p:tav tm="0">
                                          <p:val>
                                            <p:strVal val="0-#ppt_w/2"/>
                                          </p:val>
                                        </p:tav>
                                        <p:tav tm="100000">
                                          <p:val>
                                            <p:strVal val="#ppt_x"/>
                                          </p:val>
                                        </p:tav>
                                      </p:tavLst>
                                    </p:anim>
                                    <p:anim calcmode="lin" valueType="num">
                                      <p:cBhvr additive="base">
                                        <p:cTn id="47" dur="500" fill="hold"/>
                                        <p:tgtEl>
                                          <p:spTgt spid="4"/>
                                        </p:tgtEl>
                                        <p:attrNameLst>
                                          <p:attrName>ppt_y</p:attrName>
                                        </p:attrNameLst>
                                      </p:cBhvr>
                                      <p:tavLst>
                                        <p:tav tm="0">
                                          <p:val>
                                            <p:strVal val="#ppt_y"/>
                                          </p:val>
                                        </p:tav>
                                        <p:tav tm="100000">
                                          <p:val>
                                            <p:strVal val="#ppt_y"/>
                                          </p:val>
                                        </p:tav>
                                      </p:tavLst>
                                    </p:anim>
                                  </p:childTnLst>
                                </p:cTn>
                              </p:par>
                            </p:childTnLst>
                          </p:cTn>
                        </p:par>
                        <p:par>
                          <p:cTn id="48" fill="hold">
                            <p:stCondLst>
                              <p:cond delay="1500"/>
                            </p:stCondLst>
                            <p:childTnLst>
                              <p:par>
                                <p:cTn id="49" presetID="53" presetClass="entr" presetSubtype="16" fill="hold" grpId="0" nodeType="afterEffect">
                                  <p:stCondLst>
                                    <p:cond delay="0"/>
                                  </p:stCondLst>
                                  <p:iterate type="lt">
                                    <p:tmPct val="10000"/>
                                  </p:iterate>
                                  <p:childTnLst>
                                    <p:set>
                                      <p:cBhvr>
                                        <p:cTn id="50" dur="1" fill="hold">
                                          <p:stCondLst>
                                            <p:cond delay="0"/>
                                          </p:stCondLst>
                                        </p:cTn>
                                        <p:tgtEl>
                                          <p:spTgt spid="11"/>
                                        </p:tgtEl>
                                        <p:attrNameLst>
                                          <p:attrName>style.visibility</p:attrName>
                                        </p:attrNameLst>
                                      </p:cBhvr>
                                      <p:to>
                                        <p:strVal val="visible"/>
                                      </p:to>
                                    </p:set>
                                    <p:anim calcmode="lin" valueType="num">
                                      <p:cBhvr>
                                        <p:cTn id="51" dur="100" fill="hold"/>
                                        <p:tgtEl>
                                          <p:spTgt spid="11"/>
                                        </p:tgtEl>
                                        <p:attrNameLst>
                                          <p:attrName>ppt_w</p:attrName>
                                        </p:attrNameLst>
                                      </p:cBhvr>
                                      <p:tavLst>
                                        <p:tav tm="0">
                                          <p:val>
                                            <p:fltVal val="0"/>
                                          </p:val>
                                        </p:tav>
                                        <p:tav tm="100000">
                                          <p:val>
                                            <p:strVal val="#ppt_w"/>
                                          </p:val>
                                        </p:tav>
                                      </p:tavLst>
                                    </p:anim>
                                    <p:anim calcmode="lin" valueType="num">
                                      <p:cBhvr>
                                        <p:cTn id="52" dur="100" fill="hold"/>
                                        <p:tgtEl>
                                          <p:spTgt spid="11"/>
                                        </p:tgtEl>
                                        <p:attrNameLst>
                                          <p:attrName>ppt_h</p:attrName>
                                        </p:attrNameLst>
                                      </p:cBhvr>
                                      <p:tavLst>
                                        <p:tav tm="0">
                                          <p:val>
                                            <p:fltVal val="0"/>
                                          </p:val>
                                        </p:tav>
                                        <p:tav tm="100000">
                                          <p:val>
                                            <p:strVal val="#ppt_h"/>
                                          </p:val>
                                        </p:tav>
                                      </p:tavLst>
                                    </p:anim>
                                    <p:animEffect transition="in" filter="fade">
                                      <p:cBhvr>
                                        <p:cTn id="53" dur="100"/>
                                        <p:tgtEl>
                                          <p:spTgt spid="11"/>
                                        </p:tgtEl>
                                      </p:cBhvr>
                                    </p:animEffect>
                                  </p:childTnLst>
                                </p:cTn>
                              </p:par>
                            </p:childTnLst>
                          </p:cTn>
                        </p:par>
                        <p:par>
                          <p:cTn id="54" fill="hold">
                            <p:stCondLst>
                              <p:cond delay="4099"/>
                            </p:stCondLst>
                            <p:childTnLst>
                              <p:par>
                                <p:cTn id="55" presetID="2" presetClass="entr" presetSubtype="2"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additive="base">
                                        <p:cTn id="57" dur="500" fill="hold"/>
                                        <p:tgtEl>
                                          <p:spTgt spid="14"/>
                                        </p:tgtEl>
                                        <p:attrNameLst>
                                          <p:attrName>ppt_x</p:attrName>
                                        </p:attrNameLst>
                                      </p:cBhvr>
                                      <p:tavLst>
                                        <p:tav tm="0">
                                          <p:val>
                                            <p:strVal val="1+#ppt_w/2"/>
                                          </p:val>
                                        </p:tav>
                                        <p:tav tm="100000">
                                          <p:val>
                                            <p:strVal val="#ppt_x"/>
                                          </p:val>
                                        </p:tav>
                                      </p:tavLst>
                                    </p:anim>
                                    <p:anim calcmode="lin" valueType="num">
                                      <p:cBhvr additive="base">
                                        <p:cTn id="58" dur="500" fill="hold"/>
                                        <p:tgtEl>
                                          <p:spTgt spid="14"/>
                                        </p:tgtEl>
                                        <p:attrNameLst>
                                          <p:attrName>ppt_y</p:attrName>
                                        </p:attrNameLst>
                                      </p:cBhvr>
                                      <p:tavLst>
                                        <p:tav tm="0">
                                          <p:val>
                                            <p:strVal val="#ppt_y"/>
                                          </p:val>
                                        </p:tav>
                                        <p:tav tm="100000">
                                          <p:val>
                                            <p:strVal val="#ppt_y"/>
                                          </p:val>
                                        </p:tav>
                                      </p:tavLst>
                                    </p:anim>
                                  </p:childTnLst>
                                </p:cTn>
                              </p:par>
                            </p:childTnLst>
                          </p:cTn>
                        </p:par>
                        <p:par>
                          <p:cTn id="59" fill="hold">
                            <p:stCondLst>
                              <p:cond delay="4599"/>
                            </p:stCondLst>
                            <p:childTnLst>
                              <p:par>
                                <p:cTn id="60" presetID="53" presetClass="entr" presetSubtype="16" fill="hold" grpId="0" nodeType="afterEffect">
                                  <p:stCondLst>
                                    <p:cond delay="0"/>
                                  </p:stCondLst>
                                  <p:iterate type="lt">
                                    <p:tmPct val="10000"/>
                                  </p:iterate>
                                  <p:childTnLst>
                                    <p:set>
                                      <p:cBhvr>
                                        <p:cTn id="61" dur="1" fill="hold">
                                          <p:stCondLst>
                                            <p:cond delay="0"/>
                                          </p:stCondLst>
                                        </p:cTn>
                                        <p:tgtEl>
                                          <p:spTgt spid="15"/>
                                        </p:tgtEl>
                                        <p:attrNameLst>
                                          <p:attrName>style.visibility</p:attrName>
                                        </p:attrNameLst>
                                      </p:cBhvr>
                                      <p:to>
                                        <p:strVal val="visible"/>
                                      </p:to>
                                    </p:set>
                                    <p:anim calcmode="lin" valueType="num">
                                      <p:cBhvr>
                                        <p:cTn id="62" dur="100" fill="hold"/>
                                        <p:tgtEl>
                                          <p:spTgt spid="15"/>
                                        </p:tgtEl>
                                        <p:attrNameLst>
                                          <p:attrName>ppt_w</p:attrName>
                                        </p:attrNameLst>
                                      </p:cBhvr>
                                      <p:tavLst>
                                        <p:tav tm="0">
                                          <p:val>
                                            <p:fltVal val="0"/>
                                          </p:val>
                                        </p:tav>
                                        <p:tav tm="100000">
                                          <p:val>
                                            <p:strVal val="#ppt_w"/>
                                          </p:val>
                                        </p:tav>
                                      </p:tavLst>
                                    </p:anim>
                                    <p:anim calcmode="lin" valueType="num">
                                      <p:cBhvr>
                                        <p:cTn id="63" dur="100" fill="hold"/>
                                        <p:tgtEl>
                                          <p:spTgt spid="15"/>
                                        </p:tgtEl>
                                        <p:attrNameLst>
                                          <p:attrName>ppt_h</p:attrName>
                                        </p:attrNameLst>
                                      </p:cBhvr>
                                      <p:tavLst>
                                        <p:tav tm="0">
                                          <p:val>
                                            <p:fltVal val="0"/>
                                          </p:val>
                                        </p:tav>
                                        <p:tav tm="100000">
                                          <p:val>
                                            <p:strVal val="#ppt_h"/>
                                          </p:val>
                                        </p:tav>
                                      </p:tavLst>
                                    </p:anim>
                                    <p:animEffect transition="in" filter="fade">
                                      <p:cBhvr>
                                        <p:cTn id="64" dur="100"/>
                                        <p:tgtEl>
                                          <p:spTgt spid="15"/>
                                        </p:tgtEl>
                                      </p:cBhvr>
                                    </p:animEffect>
                                  </p:childTnLst>
                                </p:cTn>
                              </p:par>
                            </p:childTnLst>
                          </p:cTn>
                        </p:par>
                        <p:par>
                          <p:cTn id="65" fill="hold">
                            <p:stCondLst>
                              <p:cond delay="5449"/>
                            </p:stCondLst>
                            <p:childTnLst>
                              <p:par>
                                <p:cTn id="66" presetID="2" presetClass="entr" presetSubtype="8"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additive="base">
                                        <p:cTn id="68" dur="500" fill="hold"/>
                                        <p:tgtEl>
                                          <p:spTgt spid="12"/>
                                        </p:tgtEl>
                                        <p:attrNameLst>
                                          <p:attrName>ppt_x</p:attrName>
                                        </p:attrNameLst>
                                      </p:cBhvr>
                                      <p:tavLst>
                                        <p:tav tm="0">
                                          <p:val>
                                            <p:strVal val="0-#ppt_w/2"/>
                                          </p:val>
                                        </p:tav>
                                        <p:tav tm="100000">
                                          <p:val>
                                            <p:strVal val="#ppt_x"/>
                                          </p:val>
                                        </p:tav>
                                      </p:tavLst>
                                    </p:anim>
                                    <p:anim calcmode="lin" valueType="num">
                                      <p:cBhvr additive="base">
                                        <p:cTn id="69" dur="500" fill="hold"/>
                                        <p:tgtEl>
                                          <p:spTgt spid="12"/>
                                        </p:tgtEl>
                                        <p:attrNameLst>
                                          <p:attrName>ppt_y</p:attrName>
                                        </p:attrNameLst>
                                      </p:cBhvr>
                                      <p:tavLst>
                                        <p:tav tm="0">
                                          <p:val>
                                            <p:strVal val="#ppt_y"/>
                                          </p:val>
                                        </p:tav>
                                        <p:tav tm="100000">
                                          <p:val>
                                            <p:strVal val="#ppt_y"/>
                                          </p:val>
                                        </p:tav>
                                      </p:tavLst>
                                    </p:anim>
                                  </p:childTnLst>
                                </p:cTn>
                              </p:par>
                            </p:childTnLst>
                          </p:cTn>
                        </p:par>
                        <p:par>
                          <p:cTn id="70" fill="hold">
                            <p:stCondLst>
                              <p:cond delay="5949"/>
                            </p:stCondLst>
                            <p:childTnLst>
                              <p:par>
                                <p:cTn id="71" presetID="53" presetClass="entr" presetSubtype="16" fill="hold" grpId="0" nodeType="afterEffect">
                                  <p:stCondLst>
                                    <p:cond delay="0"/>
                                  </p:stCondLst>
                                  <p:iterate type="lt">
                                    <p:tmPct val="10000"/>
                                  </p:iterate>
                                  <p:childTnLst>
                                    <p:set>
                                      <p:cBhvr>
                                        <p:cTn id="72" dur="1" fill="hold">
                                          <p:stCondLst>
                                            <p:cond delay="0"/>
                                          </p:stCondLst>
                                        </p:cTn>
                                        <p:tgtEl>
                                          <p:spTgt spid="13"/>
                                        </p:tgtEl>
                                        <p:attrNameLst>
                                          <p:attrName>style.visibility</p:attrName>
                                        </p:attrNameLst>
                                      </p:cBhvr>
                                      <p:to>
                                        <p:strVal val="visible"/>
                                      </p:to>
                                    </p:set>
                                    <p:anim calcmode="lin" valueType="num">
                                      <p:cBhvr>
                                        <p:cTn id="73" dur="100" fill="hold"/>
                                        <p:tgtEl>
                                          <p:spTgt spid="13"/>
                                        </p:tgtEl>
                                        <p:attrNameLst>
                                          <p:attrName>ppt_w</p:attrName>
                                        </p:attrNameLst>
                                      </p:cBhvr>
                                      <p:tavLst>
                                        <p:tav tm="0">
                                          <p:val>
                                            <p:fltVal val="0"/>
                                          </p:val>
                                        </p:tav>
                                        <p:tav tm="100000">
                                          <p:val>
                                            <p:strVal val="#ppt_w"/>
                                          </p:val>
                                        </p:tav>
                                      </p:tavLst>
                                    </p:anim>
                                    <p:anim calcmode="lin" valueType="num">
                                      <p:cBhvr>
                                        <p:cTn id="74" dur="100" fill="hold"/>
                                        <p:tgtEl>
                                          <p:spTgt spid="13"/>
                                        </p:tgtEl>
                                        <p:attrNameLst>
                                          <p:attrName>ppt_h</p:attrName>
                                        </p:attrNameLst>
                                      </p:cBhvr>
                                      <p:tavLst>
                                        <p:tav tm="0">
                                          <p:val>
                                            <p:fltVal val="0"/>
                                          </p:val>
                                        </p:tav>
                                        <p:tav tm="100000">
                                          <p:val>
                                            <p:strVal val="#ppt_h"/>
                                          </p:val>
                                        </p:tav>
                                      </p:tavLst>
                                    </p:anim>
                                    <p:animEffect transition="in" filter="fade">
                                      <p:cBhvr>
                                        <p:cTn id="75" dur="100"/>
                                        <p:tgtEl>
                                          <p:spTgt spid="13"/>
                                        </p:tgtEl>
                                      </p:cBhvr>
                                    </p:animEffect>
                                  </p:childTnLst>
                                </p:cTn>
                              </p:par>
                            </p:childTnLst>
                          </p:cTn>
                        </p:par>
                        <p:par>
                          <p:cTn id="76" fill="hold">
                            <p:stCondLst>
                              <p:cond delay="6800"/>
                            </p:stCondLst>
                            <p:childTnLst>
                              <p:par>
                                <p:cTn id="77" presetID="2" presetClass="entr" presetSubtype="2" fill="hold" grpId="0" nodeType="afterEffect">
                                  <p:stCondLst>
                                    <p:cond delay="0"/>
                                  </p:stCondLst>
                                  <p:childTnLst>
                                    <p:set>
                                      <p:cBhvr>
                                        <p:cTn id="78" dur="1" fill="hold">
                                          <p:stCondLst>
                                            <p:cond delay="0"/>
                                          </p:stCondLst>
                                        </p:cTn>
                                        <p:tgtEl>
                                          <p:spTgt spid="3"/>
                                        </p:tgtEl>
                                        <p:attrNameLst>
                                          <p:attrName>style.visibility</p:attrName>
                                        </p:attrNameLst>
                                      </p:cBhvr>
                                      <p:to>
                                        <p:strVal val="visible"/>
                                      </p:to>
                                    </p:set>
                                    <p:anim calcmode="lin" valueType="num">
                                      <p:cBhvr additive="base">
                                        <p:cTn id="79" dur="500" fill="hold"/>
                                        <p:tgtEl>
                                          <p:spTgt spid="3"/>
                                        </p:tgtEl>
                                        <p:attrNameLst>
                                          <p:attrName>ppt_x</p:attrName>
                                        </p:attrNameLst>
                                      </p:cBhvr>
                                      <p:tavLst>
                                        <p:tav tm="0">
                                          <p:val>
                                            <p:strVal val="1+#ppt_w/2"/>
                                          </p:val>
                                        </p:tav>
                                        <p:tav tm="100000">
                                          <p:val>
                                            <p:strVal val="#ppt_x"/>
                                          </p:val>
                                        </p:tav>
                                      </p:tavLst>
                                    </p:anim>
                                    <p:anim calcmode="lin" valueType="num">
                                      <p:cBhvr additive="base">
                                        <p:cTn id="80" dur="500" fill="hold"/>
                                        <p:tgtEl>
                                          <p:spTgt spid="3"/>
                                        </p:tgtEl>
                                        <p:attrNameLst>
                                          <p:attrName>ppt_y</p:attrName>
                                        </p:attrNameLst>
                                      </p:cBhvr>
                                      <p:tavLst>
                                        <p:tav tm="0">
                                          <p:val>
                                            <p:strVal val="#ppt_y"/>
                                          </p:val>
                                        </p:tav>
                                        <p:tav tm="100000">
                                          <p:val>
                                            <p:strVal val="#ppt_y"/>
                                          </p:val>
                                        </p:tav>
                                      </p:tavLst>
                                    </p:anim>
                                  </p:childTnLst>
                                </p:cTn>
                              </p:par>
                            </p:childTnLst>
                          </p:cTn>
                        </p:par>
                        <p:par>
                          <p:cTn id="81" fill="hold">
                            <p:stCondLst>
                              <p:cond delay="7300"/>
                            </p:stCondLst>
                            <p:childTnLst>
                              <p:par>
                                <p:cTn id="82" presetID="53" presetClass="entr" presetSubtype="16" fill="hold" grpId="0" nodeType="afterEffect">
                                  <p:stCondLst>
                                    <p:cond delay="0"/>
                                  </p:stCondLst>
                                  <p:iterate type="lt">
                                    <p:tmPct val="10000"/>
                                  </p:iterate>
                                  <p:childTnLst>
                                    <p:set>
                                      <p:cBhvr>
                                        <p:cTn id="83" dur="1" fill="hold">
                                          <p:stCondLst>
                                            <p:cond delay="0"/>
                                          </p:stCondLst>
                                        </p:cTn>
                                        <p:tgtEl>
                                          <p:spTgt spid="17"/>
                                        </p:tgtEl>
                                        <p:attrNameLst>
                                          <p:attrName>style.visibility</p:attrName>
                                        </p:attrNameLst>
                                      </p:cBhvr>
                                      <p:to>
                                        <p:strVal val="visible"/>
                                      </p:to>
                                    </p:set>
                                    <p:anim calcmode="lin" valueType="num">
                                      <p:cBhvr>
                                        <p:cTn id="84" dur="100" fill="hold"/>
                                        <p:tgtEl>
                                          <p:spTgt spid="17"/>
                                        </p:tgtEl>
                                        <p:attrNameLst>
                                          <p:attrName>ppt_w</p:attrName>
                                        </p:attrNameLst>
                                      </p:cBhvr>
                                      <p:tavLst>
                                        <p:tav tm="0">
                                          <p:val>
                                            <p:fltVal val="0"/>
                                          </p:val>
                                        </p:tav>
                                        <p:tav tm="100000">
                                          <p:val>
                                            <p:strVal val="#ppt_w"/>
                                          </p:val>
                                        </p:tav>
                                      </p:tavLst>
                                    </p:anim>
                                    <p:anim calcmode="lin" valueType="num">
                                      <p:cBhvr>
                                        <p:cTn id="85" dur="100" fill="hold"/>
                                        <p:tgtEl>
                                          <p:spTgt spid="17"/>
                                        </p:tgtEl>
                                        <p:attrNameLst>
                                          <p:attrName>ppt_h</p:attrName>
                                        </p:attrNameLst>
                                      </p:cBhvr>
                                      <p:tavLst>
                                        <p:tav tm="0">
                                          <p:val>
                                            <p:fltVal val="0"/>
                                          </p:val>
                                        </p:tav>
                                        <p:tav tm="100000">
                                          <p:val>
                                            <p:strVal val="#ppt_h"/>
                                          </p:val>
                                        </p:tav>
                                      </p:tavLst>
                                    </p:anim>
                                    <p:animEffect transition="in" filter="fade">
                                      <p:cBhvr>
                                        <p:cTn id="86" dur="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ldLvl="0" animBg="1"/>
      <p:bldP spid="6" grpId="0" bldLvl="0" animBg="1"/>
      <p:bldP spid="7" grpId="0" bldLvl="0" animBg="1"/>
      <p:bldP spid="8" grpId="0" bldLvl="0" animBg="1"/>
      <p:bldP spid="9" grpId="0" bldLvl="0" animBg="1"/>
      <p:bldP spid="10" grpId="0" bldLvl="0" animBg="1"/>
      <p:bldP spid="11" grpId="0"/>
      <p:bldP spid="12" grpId="0"/>
      <p:bldP spid="13" grpId="0"/>
      <p:bldP spid="14" grpId="0"/>
      <p:bldP spid="15" grpId="0"/>
      <p:bldP spid="3"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rgbClr val="100964"/>
                </a:solidFill>
                <a:latin typeface="微软雅黑" panose="020B0503020204020204" charset="-122"/>
                <a:ea typeface="微软雅黑" panose="020B0503020204020204" charset="-122"/>
              </a:rPr>
              <a:t>点击添加标题文本</a:t>
            </a:r>
          </a:p>
        </p:txBody>
      </p:sp>
      <p:cxnSp>
        <p:nvCxnSpPr>
          <p:cNvPr id="16" name="直接连接符 15"/>
          <p:cNvCxnSpPr/>
          <p:nvPr/>
        </p:nvCxnSpPr>
        <p:spPr>
          <a:xfrm>
            <a:off x="600" y="775856"/>
            <a:ext cx="12192000"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pic>
        <p:nvPicPr>
          <p:cNvPr id="2" name="图片 1" descr="9302f7e3eadc62514f09c3a93217b47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61880" y="246380"/>
            <a:ext cx="1741170" cy="504825"/>
          </a:xfrm>
          <a:prstGeom prst="rect">
            <a:avLst/>
          </a:prstGeom>
        </p:spPr>
      </p:pic>
      <p:sp>
        <p:nvSpPr>
          <p:cNvPr id="4" name="Freeform 5"/>
          <p:cNvSpPr>
            <a:spLocks noEditPoints="1"/>
          </p:cNvSpPr>
          <p:nvPr/>
        </p:nvSpPr>
        <p:spPr bwMode="auto">
          <a:xfrm>
            <a:off x="6820928" y="1656429"/>
            <a:ext cx="4050454" cy="4064691"/>
          </a:xfrm>
          <a:custGeom>
            <a:avLst/>
            <a:gdLst>
              <a:gd name="T0" fmla="*/ 1404 w 1558"/>
              <a:gd name="T1" fmla="*/ 1563 h 1563"/>
              <a:gd name="T2" fmla="*/ 1293 w 1558"/>
              <a:gd name="T3" fmla="*/ 1519 h 1563"/>
              <a:gd name="T4" fmla="*/ 857 w 1558"/>
              <a:gd name="T5" fmla="*/ 1081 h 1563"/>
              <a:gd name="T6" fmla="*/ 843 w 1558"/>
              <a:gd name="T7" fmla="*/ 1090 h 1563"/>
              <a:gd name="T8" fmla="*/ 579 w 1558"/>
              <a:gd name="T9" fmla="*/ 1162 h 1563"/>
              <a:gd name="T10" fmla="*/ 167 w 1558"/>
              <a:gd name="T11" fmla="*/ 994 h 1563"/>
              <a:gd name="T12" fmla="*/ 0 w 1558"/>
              <a:gd name="T13" fmla="*/ 581 h 1563"/>
              <a:gd name="T14" fmla="*/ 167 w 1558"/>
              <a:gd name="T15" fmla="*/ 168 h 1563"/>
              <a:gd name="T16" fmla="*/ 579 w 1558"/>
              <a:gd name="T17" fmla="*/ 0 h 1563"/>
              <a:gd name="T18" fmla="*/ 991 w 1558"/>
              <a:gd name="T19" fmla="*/ 168 h 1563"/>
              <a:gd name="T20" fmla="*/ 1159 w 1558"/>
              <a:gd name="T21" fmla="*/ 581 h 1563"/>
              <a:gd name="T22" fmla="*/ 1087 w 1558"/>
              <a:gd name="T23" fmla="*/ 845 h 1563"/>
              <a:gd name="T24" fmla="*/ 1078 w 1558"/>
              <a:gd name="T25" fmla="*/ 859 h 1563"/>
              <a:gd name="T26" fmla="*/ 1514 w 1558"/>
              <a:gd name="T27" fmla="*/ 1296 h 1563"/>
              <a:gd name="T28" fmla="*/ 1558 w 1558"/>
              <a:gd name="T29" fmla="*/ 1407 h 1563"/>
              <a:gd name="T30" fmla="*/ 1404 w 1558"/>
              <a:gd name="T31" fmla="*/ 1563 h 1563"/>
              <a:gd name="T32" fmla="*/ 913 w 1558"/>
              <a:gd name="T33" fmla="*/ 1069 h 1563"/>
              <a:gd name="T34" fmla="*/ 1327 w 1558"/>
              <a:gd name="T35" fmla="*/ 1484 h 1563"/>
              <a:gd name="T36" fmla="*/ 1404 w 1558"/>
              <a:gd name="T37" fmla="*/ 1515 h 1563"/>
              <a:gd name="T38" fmla="*/ 1511 w 1558"/>
              <a:gd name="T39" fmla="*/ 1407 h 1563"/>
              <a:gd name="T40" fmla="*/ 1480 w 1558"/>
              <a:gd name="T41" fmla="*/ 1331 h 1563"/>
              <a:gd name="T42" fmla="*/ 1066 w 1558"/>
              <a:gd name="T43" fmla="*/ 916 h 1563"/>
              <a:gd name="T44" fmla="*/ 913 w 1558"/>
              <a:gd name="T45" fmla="*/ 1069 h 1563"/>
              <a:gd name="T46" fmla="*/ 579 w 1558"/>
              <a:gd name="T47" fmla="*/ 60 h 1563"/>
              <a:gd name="T48" fmla="*/ 60 w 1558"/>
              <a:gd name="T49" fmla="*/ 581 h 1563"/>
              <a:gd name="T50" fmla="*/ 579 w 1558"/>
              <a:gd name="T51" fmla="*/ 1102 h 1563"/>
              <a:gd name="T52" fmla="*/ 1099 w 1558"/>
              <a:gd name="T53" fmla="*/ 581 h 1563"/>
              <a:gd name="T54" fmla="*/ 579 w 1558"/>
              <a:gd name="T55" fmla="*/ 60 h 1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58" h="1563">
                <a:moveTo>
                  <a:pt x="1404" y="1563"/>
                </a:moveTo>
                <a:cubicBezTo>
                  <a:pt x="1360" y="1563"/>
                  <a:pt x="1315" y="1541"/>
                  <a:pt x="1293" y="1519"/>
                </a:cubicBezTo>
                <a:cubicBezTo>
                  <a:pt x="857" y="1081"/>
                  <a:pt x="857" y="1081"/>
                  <a:pt x="857" y="1081"/>
                </a:cubicBezTo>
                <a:cubicBezTo>
                  <a:pt x="843" y="1090"/>
                  <a:pt x="843" y="1090"/>
                  <a:pt x="843" y="1090"/>
                </a:cubicBezTo>
                <a:cubicBezTo>
                  <a:pt x="774" y="1137"/>
                  <a:pt x="680" y="1162"/>
                  <a:pt x="579" y="1162"/>
                </a:cubicBezTo>
                <a:cubicBezTo>
                  <a:pt x="422" y="1162"/>
                  <a:pt x="275" y="1102"/>
                  <a:pt x="167" y="994"/>
                </a:cubicBezTo>
                <a:cubicBezTo>
                  <a:pt x="60" y="886"/>
                  <a:pt x="0" y="739"/>
                  <a:pt x="0" y="581"/>
                </a:cubicBezTo>
                <a:cubicBezTo>
                  <a:pt x="0" y="423"/>
                  <a:pt x="60" y="276"/>
                  <a:pt x="167" y="168"/>
                </a:cubicBezTo>
                <a:cubicBezTo>
                  <a:pt x="275" y="59"/>
                  <a:pt x="422" y="0"/>
                  <a:pt x="579" y="0"/>
                </a:cubicBezTo>
                <a:cubicBezTo>
                  <a:pt x="737" y="0"/>
                  <a:pt x="883" y="59"/>
                  <a:pt x="991" y="168"/>
                </a:cubicBezTo>
                <a:cubicBezTo>
                  <a:pt x="1099" y="276"/>
                  <a:pt x="1159" y="423"/>
                  <a:pt x="1159" y="581"/>
                </a:cubicBezTo>
                <a:cubicBezTo>
                  <a:pt x="1159" y="682"/>
                  <a:pt x="1133" y="776"/>
                  <a:pt x="1087" y="845"/>
                </a:cubicBezTo>
                <a:cubicBezTo>
                  <a:pt x="1078" y="859"/>
                  <a:pt x="1078" y="859"/>
                  <a:pt x="1078" y="859"/>
                </a:cubicBezTo>
                <a:cubicBezTo>
                  <a:pt x="1514" y="1296"/>
                  <a:pt x="1514" y="1296"/>
                  <a:pt x="1514" y="1296"/>
                </a:cubicBezTo>
                <a:cubicBezTo>
                  <a:pt x="1536" y="1318"/>
                  <a:pt x="1558" y="1364"/>
                  <a:pt x="1558" y="1407"/>
                </a:cubicBezTo>
                <a:cubicBezTo>
                  <a:pt x="1558" y="1496"/>
                  <a:pt x="1492" y="1563"/>
                  <a:pt x="1404" y="1563"/>
                </a:cubicBezTo>
                <a:close/>
                <a:moveTo>
                  <a:pt x="913" y="1069"/>
                </a:moveTo>
                <a:cubicBezTo>
                  <a:pt x="1327" y="1484"/>
                  <a:pt x="1327" y="1484"/>
                  <a:pt x="1327" y="1484"/>
                </a:cubicBezTo>
                <a:cubicBezTo>
                  <a:pt x="1342" y="1500"/>
                  <a:pt x="1372" y="1515"/>
                  <a:pt x="1404" y="1515"/>
                </a:cubicBezTo>
                <a:cubicBezTo>
                  <a:pt x="1465" y="1515"/>
                  <a:pt x="1511" y="1469"/>
                  <a:pt x="1511" y="1407"/>
                </a:cubicBezTo>
                <a:cubicBezTo>
                  <a:pt x="1511" y="1376"/>
                  <a:pt x="1496" y="1346"/>
                  <a:pt x="1480" y="1331"/>
                </a:cubicBezTo>
                <a:cubicBezTo>
                  <a:pt x="1066" y="916"/>
                  <a:pt x="1066" y="916"/>
                  <a:pt x="1066" y="916"/>
                </a:cubicBezTo>
                <a:lnTo>
                  <a:pt x="913" y="1069"/>
                </a:lnTo>
                <a:close/>
                <a:moveTo>
                  <a:pt x="579" y="60"/>
                </a:moveTo>
                <a:cubicBezTo>
                  <a:pt x="293" y="60"/>
                  <a:pt x="60" y="294"/>
                  <a:pt x="60" y="581"/>
                </a:cubicBezTo>
                <a:cubicBezTo>
                  <a:pt x="60" y="868"/>
                  <a:pt x="293" y="1102"/>
                  <a:pt x="579" y="1102"/>
                </a:cubicBezTo>
                <a:cubicBezTo>
                  <a:pt x="866" y="1102"/>
                  <a:pt x="1099" y="868"/>
                  <a:pt x="1099" y="581"/>
                </a:cubicBezTo>
                <a:cubicBezTo>
                  <a:pt x="1099" y="294"/>
                  <a:pt x="866" y="60"/>
                  <a:pt x="579" y="60"/>
                </a:cubicBezTo>
                <a:close/>
              </a:path>
            </a:pathLst>
          </a:custGeom>
          <a:solidFill>
            <a:srgbClr val="100964"/>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vert="horz" wrap="square" lIns="109710" tIns="54855" rIns="109710" bIns="54855" numCol="1" anchor="t" anchorCtr="0" compatLnSpc="1"/>
          <a:lstStyle/>
          <a:p>
            <a:endParaRPr lang="id-ID" sz="900" dirty="0">
              <a:solidFill>
                <a:schemeClr val="lt1"/>
              </a:solidFill>
              <a:latin typeface="微软雅黑" panose="020B0503020204020204" charset="-122"/>
            </a:endParaRPr>
          </a:p>
        </p:txBody>
      </p:sp>
      <p:sp>
        <p:nvSpPr>
          <p:cNvPr id="5" name="Oval 89"/>
          <p:cNvSpPr/>
          <p:nvPr/>
        </p:nvSpPr>
        <p:spPr bwMode="auto">
          <a:xfrm>
            <a:off x="1493961" y="4559667"/>
            <a:ext cx="764860" cy="765060"/>
          </a:xfrm>
          <a:prstGeom prst="ellipse">
            <a:avLst/>
          </a:prstGeom>
          <a:solidFill>
            <a:schemeClr val="accent3"/>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vert="horz" wrap="square" lIns="109710" tIns="54855" rIns="109710" bIns="54855" numCol="1" anchor="t" anchorCtr="0" compatLnSpc="1"/>
          <a:lstStyle/>
          <a:p>
            <a:endParaRPr lang="en-US" sz="900" dirty="0">
              <a:latin typeface="微软雅黑" panose="020B0503020204020204" charset="-122"/>
            </a:endParaRPr>
          </a:p>
        </p:txBody>
      </p:sp>
      <p:sp>
        <p:nvSpPr>
          <p:cNvPr id="6" name="矩形 5"/>
          <p:cNvSpPr/>
          <p:nvPr/>
        </p:nvSpPr>
        <p:spPr>
          <a:xfrm>
            <a:off x="2356863" y="4743463"/>
            <a:ext cx="3610119" cy="74612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这里。在这里输入您的文字内容，或者将您的文字内容复制在这里</a:t>
            </a:r>
          </a:p>
        </p:txBody>
      </p:sp>
      <p:sp>
        <p:nvSpPr>
          <p:cNvPr id="7" name="矩形 6"/>
          <p:cNvSpPr/>
          <p:nvPr/>
        </p:nvSpPr>
        <p:spPr>
          <a:xfrm>
            <a:off x="2356863" y="4402267"/>
            <a:ext cx="2232154" cy="384810"/>
          </a:xfrm>
          <a:prstGeom prst="rect">
            <a:avLst/>
          </a:prstGeom>
        </p:spPr>
        <p:txBody>
          <a:bodyPr wrap="square">
            <a:spAutoFit/>
          </a:bodyPr>
          <a:lstStyle/>
          <a:p>
            <a:pPr algn="just"/>
            <a:r>
              <a:rPr lang="zh-CN" altLang="en-US" b="1" dirty="0">
                <a:solidFill>
                  <a:srgbClr val="100964"/>
                </a:solidFill>
                <a:latin typeface="微软雅黑" panose="020B0503020204020204" charset="-122"/>
                <a:ea typeface="微软雅黑" panose="020B0503020204020204" charset="-122"/>
              </a:rPr>
              <a:t>添加</a:t>
            </a:r>
            <a:r>
              <a:rPr lang="zh-CN" altLang="en-US" b="1" dirty="0" smtClean="0">
                <a:solidFill>
                  <a:srgbClr val="100964"/>
                </a:solidFill>
                <a:latin typeface="微软雅黑" panose="020B0503020204020204" charset="-122"/>
                <a:ea typeface="微软雅黑" panose="020B0503020204020204" charset="-122"/>
              </a:rPr>
              <a:t>您的</a:t>
            </a:r>
            <a:r>
              <a:rPr lang="zh-CN" altLang="en-US" b="1" dirty="0">
                <a:solidFill>
                  <a:srgbClr val="100964"/>
                </a:solidFill>
                <a:latin typeface="微软雅黑" panose="020B0503020204020204" charset="-122"/>
                <a:ea typeface="微软雅黑" panose="020B0503020204020204" charset="-122"/>
              </a:rPr>
              <a:t>标题</a:t>
            </a:r>
          </a:p>
        </p:txBody>
      </p:sp>
      <p:sp>
        <p:nvSpPr>
          <p:cNvPr id="8" name="Freeform 133"/>
          <p:cNvSpPr>
            <a:spLocks noChangeAspect="1" noEditPoints="1"/>
          </p:cNvSpPr>
          <p:nvPr/>
        </p:nvSpPr>
        <p:spPr bwMode="auto">
          <a:xfrm>
            <a:off x="1696391" y="4807563"/>
            <a:ext cx="360000" cy="269268"/>
          </a:xfrm>
          <a:custGeom>
            <a:avLst/>
            <a:gdLst>
              <a:gd name="T0" fmla="*/ 1125 w 1200"/>
              <a:gd name="T1" fmla="*/ 450 h 900"/>
              <a:gd name="T2" fmla="*/ 975 w 1200"/>
              <a:gd name="T3" fmla="*/ 450 h 900"/>
              <a:gd name="T4" fmla="*/ 975 w 1200"/>
              <a:gd name="T5" fmla="*/ 562 h 900"/>
              <a:gd name="T6" fmla="*/ 938 w 1200"/>
              <a:gd name="T7" fmla="*/ 600 h 900"/>
              <a:gd name="T8" fmla="*/ 863 w 1200"/>
              <a:gd name="T9" fmla="*/ 600 h 900"/>
              <a:gd name="T10" fmla="*/ 825 w 1200"/>
              <a:gd name="T11" fmla="*/ 562 h 900"/>
              <a:gd name="T12" fmla="*/ 825 w 1200"/>
              <a:gd name="T13" fmla="*/ 450 h 900"/>
              <a:gd name="T14" fmla="*/ 375 w 1200"/>
              <a:gd name="T15" fmla="*/ 450 h 900"/>
              <a:gd name="T16" fmla="*/ 375 w 1200"/>
              <a:gd name="T17" fmla="*/ 562 h 900"/>
              <a:gd name="T18" fmla="*/ 338 w 1200"/>
              <a:gd name="T19" fmla="*/ 600 h 900"/>
              <a:gd name="T20" fmla="*/ 263 w 1200"/>
              <a:gd name="T21" fmla="*/ 600 h 900"/>
              <a:gd name="T22" fmla="*/ 225 w 1200"/>
              <a:gd name="T23" fmla="*/ 562 h 900"/>
              <a:gd name="T24" fmla="*/ 225 w 1200"/>
              <a:gd name="T25" fmla="*/ 450 h 900"/>
              <a:gd name="T26" fmla="*/ 75 w 1200"/>
              <a:gd name="T27" fmla="*/ 450 h 900"/>
              <a:gd name="T28" fmla="*/ 75 w 1200"/>
              <a:gd name="T29" fmla="*/ 375 h 900"/>
              <a:gd name="T30" fmla="*/ 1125 w 1200"/>
              <a:gd name="T31" fmla="*/ 375 h 900"/>
              <a:gd name="T32" fmla="*/ 1125 w 1200"/>
              <a:gd name="T33" fmla="*/ 450 h 900"/>
              <a:gd name="T34" fmla="*/ 450 w 1200"/>
              <a:gd name="T35" fmla="*/ 75 h 900"/>
              <a:gd name="T36" fmla="*/ 450 w 1200"/>
              <a:gd name="T37" fmla="*/ 75 h 900"/>
              <a:gd name="T38" fmla="*/ 750 w 1200"/>
              <a:gd name="T39" fmla="*/ 75 h 900"/>
              <a:gd name="T40" fmla="*/ 750 w 1200"/>
              <a:gd name="T41" fmla="*/ 75 h 900"/>
              <a:gd name="T42" fmla="*/ 750 w 1200"/>
              <a:gd name="T43" fmla="*/ 150 h 900"/>
              <a:gd name="T44" fmla="*/ 450 w 1200"/>
              <a:gd name="T45" fmla="*/ 150 h 900"/>
              <a:gd name="T46" fmla="*/ 450 w 1200"/>
              <a:gd name="T47" fmla="*/ 75 h 900"/>
              <a:gd name="T48" fmla="*/ 1125 w 1200"/>
              <a:gd name="T49" fmla="*/ 150 h 900"/>
              <a:gd name="T50" fmla="*/ 825 w 1200"/>
              <a:gd name="T51" fmla="*/ 150 h 900"/>
              <a:gd name="T52" fmla="*/ 825 w 1200"/>
              <a:gd name="T53" fmla="*/ 75 h 900"/>
              <a:gd name="T54" fmla="*/ 750 w 1200"/>
              <a:gd name="T55" fmla="*/ 0 h 900"/>
              <a:gd name="T56" fmla="*/ 450 w 1200"/>
              <a:gd name="T57" fmla="*/ 0 h 900"/>
              <a:gd name="T58" fmla="*/ 375 w 1200"/>
              <a:gd name="T59" fmla="*/ 75 h 900"/>
              <a:gd name="T60" fmla="*/ 375 w 1200"/>
              <a:gd name="T61" fmla="*/ 150 h 900"/>
              <a:gd name="T62" fmla="*/ 75 w 1200"/>
              <a:gd name="T63" fmla="*/ 150 h 900"/>
              <a:gd name="T64" fmla="*/ 0 w 1200"/>
              <a:gd name="T65" fmla="*/ 225 h 900"/>
              <a:gd name="T66" fmla="*/ 0 w 1200"/>
              <a:gd name="T67" fmla="*/ 825 h 900"/>
              <a:gd name="T68" fmla="*/ 75 w 1200"/>
              <a:gd name="T69" fmla="*/ 900 h 900"/>
              <a:gd name="T70" fmla="*/ 1125 w 1200"/>
              <a:gd name="T71" fmla="*/ 900 h 900"/>
              <a:gd name="T72" fmla="*/ 1200 w 1200"/>
              <a:gd name="T73" fmla="*/ 825 h 900"/>
              <a:gd name="T74" fmla="*/ 1200 w 1200"/>
              <a:gd name="T75" fmla="*/ 225 h 900"/>
              <a:gd name="T76" fmla="*/ 1125 w 1200"/>
              <a:gd name="T77" fmla="*/ 150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00" h="900">
                <a:moveTo>
                  <a:pt x="1125" y="450"/>
                </a:moveTo>
                <a:lnTo>
                  <a:pt x="975" y="450"/>
                </a:lnTo>
                <a:lnTo>
                  <a:pt x="975" y="562"/>
                </a:lnTo>
                <a:cubicBezTo>
                  <a:pt x="975" y="583"/>
                  <a:pt x="958" y="600"/>
                  <a:pt x="938" y="600"/>
                </a:cubicBezTo>
                <a:lnTo>
                  <a:pt x="863" y="600"/>
                </a:lnTo>
                <a:cubicBezTo>
                  <a:pt x="842" y="600"/>
                  <a:pt x="825" y="583"/>
                  <a:pt x="825" y="562"/>
                </a:cubicBezTo>
                <a:lnTo>
                  <a:pt x="825" y="450"/>
                </a:lnTo>
                <a:lnTo>
                  <a:pt x="375" y="450"/>
                </a:lnTo>
                <a:lnTo>
                  <a:pt x="375" y="562"/>
                </a:lnTo>
                <a:cubicBezTo>
                  <a:pt x="375" y="583"/>
                  <a:pt x="358" y="600"/>
                  <a:pt x="338" y="600"/>
                </a:cubicBezTo>
                <a:lnTo>
                  <a:pt x="263" y="600"/>
                </a:lnTo>
                <a:cubicBezTo>
                  <a:pt x="242" y="600"/>
                  <a:pt x="225" y="583"/>
                  <a:pt x="225" y="562"/>
                </a:cubicBezTo>
                <a:lnTo>
                  <a:pt x="225" y="450"/>
                </a:lnTo>
                <a:lnTo>
                  <a:pt x="75" y="450"/>
                </a:lnTo>
                <a:lnTo>
                  <a:pt x="75" y="375"/>
                </a:lnTo>
                <a:lnTo>
                  <a:pt x="1125" y="375"/>
                </a:lnTo>
                <a:lnTo>
                  <a:pt x="1125" y="450"/>
                </a:lnTo>
                <a:close/>
                <a:moveTo>
                  <a:pt x="450" y="75"/>
                </a:moveTo>
                <a:cubicBezTo>
                  <a:pt x="450" y="75"/>
                  <a:pt x="450" y="75"/>
                  <a:pt x="450" y="75"/>
                </a:cubicBezTo>
                <a:lnTo>
                  <a:pt x="750" y="75"/>
                </a:lnTo>
                <a:cubicBezTo>
                  <a:pt x="750" y="75"/>
                  <a:pt x="750" y="75"/>
                  <a:pt x="750" y="75"/>
                </a:cubicBezTo>
                <a:lnTo>
                  <a:pt x="750" y="150"/>
                </a:lnTo>
                <a:lnTo>
                  <a:pt x="450" y="150"/>
                </a:lnTo>
                <a:lnTo>
                  <a:pt x="450" y="75"/>
                </a:lnTo>
                <a:close/>
                <a:moveTo>
                  <a:pt x="1125" y="150"/>
                </a:moveTo>
                <a:lnTo>
                  <a:pt x="825" y="150"/>
                </a:lnTo>
                <a:lnTo>
                  <a:pt x="825" y="75"/>
                </a:lnTo>
                <a:cubicBezTo>
                  <a:pt x="825" y="34"/>
                  <a:pt x="791" y="0"/>
                  <a:pt x="750" y="0"/>
                </a:cubicBezTo>
                <a:lnTo>
                  <a:pt x="450" y="0"/>
                </a:lnTo>
                <a:cubicBezTo>
                  <a:pt x="409" y="0"/>
                  <a:pt x="375" y="34"/>
                  <a:pt x="375" y="75"/>
                </a:cubicBezTo>
                <a:lnTo>
                  <a:pt x="375" y="150"/>
                </a:lnTo>
                <a:lnTo>
                  <a:pt x="75" y="150"/>
                </a:lnTo>
                <a:cubicBezTo>
                  <a:pt x="34" y="150"/>
                  <a:pt x="0" y="184"/>
                  <a:pt x="0" y="225"/>
                </a:cubicBezTo>
                <a:lnTo>
                  <a:pt x="0" y="825"/>
                </a:lnTo>
                <a:cubicBezTo>
                  <a:pt x="0" y="866"/>
                  <a:pt x="34" y="900"/>
                  <a:pt x="75" y="900"/>
                </a:cubicBezTo>
                <a:lnTo>
                  <a:pt x="1125" y="900"/>
                </a:lnTo>
                <a:cubicBezTo>
                  <a:pt x="1166" y="900"/>
                  <a:pt x="1200" y="866"/>
                  <a:pt x="1200" y="825"/>
                </a:cubicBezTo>
                <a:lnTo>
                  <a:pt x="1200" y="225"/>
                </a:lnTo>
                <a:cubicBezTo>
                  <a:pt x="1200" y="184"/>
                  <a:pt x="1166" y="150"/>
                  <a:pt x="1125" y="15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Oval 84"/>
          <p:cNvSpPr/>
          <p:nvPr/>
        </p:nvSpPr>
        <p:spPr bwMode="auto">
          <a:xfrm>
            <a:off x="1493961" y="1885914"/>
            <a:ext cx="764860" cy="765060"/>
          </a:xfrm>
          <a:prstGeom prst="ellipse">
            <a:avLst/>
          </a:prstGeom>
          <a:solidFill>
            <a:srgbClr val="100964"/>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vert="horz" wrap="square" lIns="109710" tIns="54855" rIns="109710" bIns="54855" numCol="1" anchor="t" anchorCtr="0" compatLnSpc="1"/>
          <a:lstStyle/>
          <a:p>
            <a:endParaRPr lang="en-US" sz="900" dirty="0">
              <a:latin typeface="微软雅黑" panose="020B0503020204020204" charset="-122"/>
            </a:endParaRPr>
          </a:p>
        </p:txBody>
      </p:sp>
      <p:sp>
        <p:nvSpPr>
          <p:cNvPr id="10" name="矩形 9"/>
          <p:cNvSpPr/>
          <p:nvPr/>
        </p:nvSpPr>
        <p:spPr>
          <a:xfrm>
            <a:off x="2335924" y="2059213"/>
            <a:ext cx="3610119" cy="74612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这里。在这里输入您的文字内容，或者将您的文字内容复制在这里</a:t>
            </a:r>
          </a:p>
        </p:txBody>
      </p:sp>
      <p:sp>
        <p:nvSpPr>
          <p:cNvPr id="11" name="矩形 10"/>
          <p:cNvSpPr/>
          <p:nvPr/>
        </p:nvSpPr>
        <p:spPr>
          <a:xfrm>
            <a:off x="2335924" y="1718017"/>
            <a:ext cx="2232154" cy="384810"/>
          </a:xfrm>
          <a:prstGeom prst="rect">
            <a:avLst/>
          </a:prstGeom>
        </p:spPr>
        <p:txBody>
          <a:bodyPr wrap="square">
            <a:spAutoFit/>
          </a:bodyPr>
          <a:lstStyle/>
          <a:p>
            <a:pPr algn="just"/>
            <a:r>
              <a:rPr lang="zh-CN" altLang="en-US" b="1" dirty="0">
                <a:solidFill>
                  <a:srgbClr val="100964"/>
                </a:solidFill>
                <a:latin typeface="微软雅黑" panose="020B0503020204020204" charset="-122"/>
                <a:ea typeface="微软雅黑" panose="020B0503020204020204" charset="-122"/>
              </a:rPr>
              <a:t>添加</a:t>
            </a:r>
            <a:r>
              <a:rPr lang="zh-CN" altLang="en-US" b="1" dirty="0" smtClean="0">
                <a:solidFill>
                  <a:srgbClr val="100964"/>
                </a:solidFill>
                <a:latin typeface="微软雅黑" panose="020B0503020204020204" charset="-122"/>
                <a:ea typeface="微软雅黑" panose="020B0503020204020204" charset="-122"/>
              </a:rPr>
              <a:t>您的</a:t>
            </a:r>
            <a:r>
              <a:rPr lang="zh-CN" altLang="en-US" b="1" dirty="0">
                <a:solidFill>
                  <a:srgbClr val="100964"/>
                </a:solidFill>
                <a:latin typeface="微软雅黑" panose="020B0503020204020204" charset="-122"/>
                <a:ea typeface="微软雅黑" panose="020B0503020204020204" charset="-122"/>
              </a:rPr>
              <a:t>标题</a:t>
            </a:r>
          </a:p>
        </p:txBody>
      </p:sp>
      <p:sp>
        <p:nvSpPr>
          <p:cNvPr id="12" name="Freeform 130"/>
          <p:cNvSpPr>
            <a:spLocks noChangeAspect="1" noEditPoints="1"/>
          </p:cNvSpPr>
          <p:nvPr/>
        </p:nvSpPr>
        <p:spPr bwMode="auto">
          <a:xfrm>
            <a:off x="1732391" y="2104542"/>
            <a:ext cx="288000" cy="327805"/>
          </a:xfrm>
          <a:custGeom>
            <a:avLst/>
            <a:gdLst>
              <a:gd name="T0" fmla="*/ 943 w 1200"/>
              <a:gd name="T1" fmla="*/ 0 h 1372"/>
              <a:gd name="T2" fmla="*/ 1029 w 1200"/>
              <a:gd name="T3" fmla="*/ 86 h 1372"/>
              <a:gd name="T4" fmla="*/ 686 w 1200"/>
              <a:gd name="T5" fmla="*/ 429 h 1372"/>
              <a:gd name="T6" fmla="*/ 515 w 1200"/>
              <a:gd name="T7" fmla="*/ 257 h 1372"/>
              <a:gd name="T8" fmla="*/ 0 w 1200"/>
              <a:gd name="T9" fmla="*/ 772 h 1372"/>
              <a:gd name="T10" fmla="*/ 86 w 1200"/>
              <a:gd name="T11" fmla="*/ 857 h 1372"/>
              <a:gd name="T12" fmla="*/ 515 w 1200"/>
              <a:gd name="T13" fmla="*/ 429 h 1372"/>
              <a:gd name="T14" fmla="*/ 686 w 1200"/>
              <a:gd name="T15" fmla="*/ 600 h 1372"/>
              <a:gd name="T16" fmla="*/ 1115 w 1200"/>
              <a:gd name="T17" fmla="*/ 172 h 1372"/>
              <a:gd name="T18" fmla="*/ 1200 w 1200"/>
              <a:gd name="T19" fmla="*/ 257 h 1372"/>
              <a:gd name="T20" fmla="*/ 1200 w 1200"/>
              <a:gd name="T21" fmla="*/ 0 h 1372"/>
              <a:gd name="T22" fmla="*/ 943 w 1200"/>
              <a:gd name="T23" fmla="*/ 0 h 1372"/>
              <a:gd name="T24" fmla="*/ 1029 w 1200"/>
              <a:gd name="T25" fmla="*/ 429 h 1372"/>
              <a:gd name="T26" fmla="*/ 1200 w 1200"/>
              <a:gd name="T27" fmla="*/ 429 h 1372"/>
              <a:gd name="T28" fmla="*/ 1200 w 1200"/>
              <a:gd name="T29" fmla="*/ 1372 h 1372"/>
              <a:gd name="T30" fmla="*/ 1029 w 1200"/>
              <a:gd name="T31" fmla="*/ 1372 h 1372"/>
              <a:gd name="T32" fmla="*/ 1029 w 1200"/>
              <a:gd name="T33" fmla="*/ 429 h 1372"/>
              <a:gd name="T34" fmla="*/ 686 w 1200"/>
              <a:gd name="T35" fmla="*/ 686 h 1372"/>
              <a:gd name="T36" fmla="*/ 857 w 1200"/>
              <a:gd name="T37" fmla="*/ 686 h 1372"/>
              <a:gd name="T38" fmla="*/ 857 w 1200"/>
              <a:gd name="T39" fmla="*/ 1372 h 1372"/>
              <a:gd name="T40" fmla="*/ 686 w 1200"/>
              <a:gd name="T41" fmla="*/ 1372 h 1372"/>
              <a:gd name="T42" fmla="*/ 686 w 1200"/>
              <a:gd name="T43" fmla="*/ 686 h 1372"/>
              <a:gd name="T44" fmla="*/ 343 w 1200"/>
              <a:gd name="T45" fmla="*/ 772 h 1372"/>
              <a:gd name="T46" fmla="*/ 515 w 1200"/>
              <a:gd name="T47" fmla="*/ 772 h 1372"/>
              <a:gd name="T48" fmla="*/ 515 w 1200"/>
              <a:gd name="T49" fmla="*/ 1372 h 1372"/>
              <a:gd name="T50" fmla="*/ 343 w 1200"/>
              <a:gd name="T51" fmla="*/ 1372 h 1372"/>
              <a:gd name="T52" fmla="*/ 343 w 1200"/>
              <a:gd name="T53" fmla="*/ 772 h 1372"/>
              <a:gd name="T54" fmla="*/ 0 w 1200"/>
              <a:gd name="T55" fmla="*/ 943 h 1372"/>
              <a:gd name="T56" fmla="*/ 172 w 1200"/>
              <a:gd name="T57" fmla="*/ 943 h 1372"/>
              <a:gd name="T58" fmla="*/ 172 w 1200"/>
              <a:gd name="T59" fmla="*/ 1372 h 1372"/>
              <a:gd name="T60" fmla="*/ 0 w 1200"/>
              <a:gd name="T61" fmla="*/ 1372 h 1372"/>
              <a:gd name="T62" fmla="*/ 0 w 1200"/>
              <a:gd name="T63" fmla="*/ 943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0" h="1372">
                <a:moveTo>
                  <a:pt x="943" y="0"/>
                </a:moveTo>
                <a:lnTo>
                  <a:pt x="1029" y="86"/>
                </a:lnTo>
                <a:lnTo>
                  <a:pt x="686" y="429"/>
                </a:lnTo>
                <a:lnTo>
                  <a:pt x="515" y="257"/>
                </a:lnTo>
                <a:lnTo>
                  <a:pt x="0" y="772"/>
                </a:lnTo>
                <a:lnTo>
                  <a:pt x="86" y="857"/>
                </a:lnTo>
                <a:lnTo>
                  <a:pt x="515" y="429"/>
                </a:lnTo>
                <a:lnTo>
                  <a:pt x="686" y="600"/>
                </a:lnTo>
                <a:lnTo>
                  <a:pt x="1115" y="172"/>
                </a:lnTo>
                <a:lnTo>
                  <a:pt x="1200" y="257"/>
                </a:lnTo>
                <a:lnTo>
                  <a:pt x="1200" y="0"/>
                </a:lnTo>
                <a:lnTo>
                  <a:pt x="943" y="0"/>
                </a:lnTo>
                <a:close/>
                <a:moveTo>
                  <a:pt x="1029" y="429"/>
                </a:moveTo>
                <a:lnTo>
                  <a:pt x="1200" y="429"/>
                </a:lnTo>
                <a:lnTo>
                  <a:pt x="1200" y="1372"/>
                </a:lnTo>
                <a:lnTo>
                  <a:pt x="1029" y="1372"/>
                </a:lnTo>
                <a:lnTo>
                  <a:pt x="1029" y="429"/>
                </a:lnTo>
                <a:close/>
                <a:moveTo>
                  <a:pt x="686" y="686"/>
                </a:moveTo>
                <a:lnTo>
                  <a:pt x="857" y="686"/>
                </a:lnTo>
                <a:lnTo>
                  <a:pt x="857" y="1372"/>
                </a:lnTo>
                <a:lnTo>
                  <a:pt x="686" y="1372"/>
                </a:lnTo>
                <a:lnTo>
                  <a:pt x="686" y="686"/>
                </a:lnTo>
                <a:close/>
                <a:moveTo>
                  <a:pt x="343" y="772"/>
                </a:moveTo>
                <a:lnTo>
                  <a:pt x="515" y="772"/>
                </a:lnTo>
                <a:lnTo>
                  <a:pt x="515" y="1372"/>
                </a:lnTo>
                <a:lnTo>
                  <a:pt x="343" y="1372"/>
                </a:lnTo>
                <a:lnTo>
                  <a:pt x="343" y="772"/>
                </a:lnTo>
                <a:close/>
                <a:moveTo>
                  <a:pt x="0" y="943"/>
                </a:moveTo>
                <a:lnTo>
                  <a:pt x="172" y="943"/>
                </a:lnTo>
                <a:lnTo>
                  <a:pt x="172" y="1372"/>
                </a:lnTo>
                <a:lnTo>
                  <a:pt x="0" y="1372"/>
                </a:lnTo>
                <a:lnTo>
                  <a:pt x="0" y="94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3" name="Oval 87"/>
          <p:cNvSpPr/>
          <p:nvPr/>
        </p:nvSpPr>
        <p:spPr bwMode="auto">
          <a:xfrm>
            <a:off x="1493961" y="3220647"/>
            <a:ext cx="764860" cy="765060"/>
          </a:xfrm>
          <a:prstGeom prst="ellipse">
            <a:avLst/>
          </a:prstGeom>
          <a:solidFill>
            <a:srgbClr val="054583"/>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vert="horz" wrap="square" lIns="109710" tIns="54855" rIns="109710" bIns="54855" numCol="1" anchor="t" anchorCtr="0" compatLnSpc="1"/>
          <a:lstStyle/>
          <a:p>
            <a:endParaRPr lang="en-US" sz="900" dirty="0">
              <a:latin typeface="微软雅黑" panose="020B0503020204020204" charset="-122"/>
            </a:endParaRPr>
          </a:p>
        </p:txBody>
      </p:sp>
      <p:sp>
        <p:nvSpPr>
          <p:cNvPr id="14" name="矩形 13"/>
          <p:cNvSpPr/>
          <p:nvPr/>
        </p:nvSpPr>
        <p:spPr>
          <a:xfrm>
            <a:off x="2329161" y="3401338"/>
            <a:ext cx="3610119" cy="74612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这里。在这里输入您的文字内容，或者将您的文字内容复制在这里</a:t>
            </a:r>
          </a:p>
        </p:txBody>
      </p:sp>
      <p:sp>
        <p:nvSpPr>
          <p:cNvPr id="15" name="矩形 14"/>
          <p:cNvSpPr/>
          <p:nvPr/>
        </p:nvSpPr>
        <p:spPr>
          <a:xfrm>
            <a:off x="2329161" y="3060142"/>
            <a:ext cx="2232154" cy="384810"/>
          </a:xfrm>
          <a:prstGeom prst="rect">
            <a:avLst/>
          </a:prstGeom>
        </p:spPr>
        <p:txBody>
          <a:bodyPr wrap="square">
            <a:spAutoFit/>
          </a:bodyPr>
          <a:lstStyle/>
          <a:p>
            <a:pPr algn="just"/>
            <a:r>
              <a:rPr lang="zh-CN" altLang="en-US" b="1" dirty="0">
                <a:solidFill>
                  <a:srgbClr val="100964"/>
                </a:solidFill>
                <a:latin typeface="微软雅黑" panose="020B0503020204020204" charset="-122"/>
                <a:ea typeface="微软雅黑" panose="020B0503020204020204" charset="-122"/>
              </a:rPr>
              <a:t>添加</a:t>
            </a:r>
            <a:r>
              <a:rPr lang="zh-CN" altLang="en-US" b="1" dirty="0" smtClean="0">
                <a:solidFill>
                  <a:srgbClr val="100964"/>
                </a:solidFill>
                <a:latin typeface="微软雅黑" panose="020B0503020204020204" charset="-122"/>
                <a:ea typeface="微软雅黑" panose="020B0503020204020204" charset="-122"/>
              </a:rPr>
              <a:t>您的</a:t>
            </a:r>
            <a:r>
              <a:rPr lang="zh-CN" altLang="en-US" b="1" dirty="0">
                <a:solidFill>
                  <a:srgbClr val="100964"/>
                </a:solidFill>
                <a:latin typeface="微软雅黑" panose="020B0503020204020204" charset="-122"/>
                <a:ea typeface="微软雅黑" panose="020B0503020204020204" charset="-122"/>
              </a:rPr>
              <a:t>标题</a:t>
            </a:r>
          </a:p>
        </p:txBody>
      </p:sp>
      <p:grpSp>
        <p:nvGrpSpPr>
          <p:cNvPr id="3" name="组合 2"/>
          <p:cNvGrpSpPr>
            <a:grpSpLocks noChangeAspect="1"/>
          </p:cNvGrpSpPr>
          <p:nvPr/>
        </p:nvGrpSpPr>
        <p:grpSpPr>
          <a:xfrm>
            <a:off x="1696391" y="3444262"/>
            <a:ext cx="360000" cy="317831"/>
            <a:chOff x="10044251" y="4522834"/>
            <a:chExt cx="745082" cy="657806"/>
          </a:xfrm>
          <a:solidFill>
            <a:schemeClr val="bg1"/>
          </a:solidFill>
          <a:effectLst/>
        </p:grpSpPr>
        <p:sp>
          <p:nvSpPr>
            <p:cNvPr id="17" name="Oval 423"/>
            <p:cNvSpPr>
              <a:spLocks noChangeArrowheads="1"/>
            </p:cNvSpPr>
            <p:nvPr/>
          </p:nvSpPr>
          <p:spPr bwMode="auto">
            <a:xfrm>
              <a:off x="10603243" y="4610108"/>
              <a:ext cx="173829" cy="20123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424"/>
            <p:cNvSpPr/>
            <p:nvPr/>
          </p:nvSpPr>
          <p:spPr bwMode="auto">
            <a:xfrm>
              <a:off x="10567179" y="4817837"/>
              <a:ext cx="222154" cy="298610"/>
            </a:xfrm>
            <a:custGeom>
              <a:avLst/>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425"/>
            <p:cNvSpPr/>
            <p:nvPr/>
          </p:nvSpPr>
          <p:spPr bwMode="auto">
            <a:xfrm>
              <a:off x="10229620" y="5001763"/>
              <a:ext cx="362082" cy="178877"/>
            </a:xfrm>
            <a:custGeom>
              <a:avLst/>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426"/>
            <p:cNvSpPr/>
            <p:nvPr/>
          </p:nvSpPr>
          <p:spPr bwMode="auto">
            <a:xfrm>
              <a:off x="10275782" y="4701711"/>
              <a:ext cx="283463" cy="256054"/>
            </a:xfrm>
            <a:custGeom>
              <a:avLst/>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Oval 427"/>
            <p:cNvSpPr>
              <a:spLocks noChangeArrowheads="1"/>
            </p:cNvSpPr>
            <p:nvPr/>
          </p:nvSpPr>
          <p:spPr bwMode="auto">
            <a:xfrm>
              <a:off x="10345746" y="4522834"/>
              <a:ext cx="143535" cy="16733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428"/>
            <p:cNvSpPr/>
            <p:nvPr/>
          </p:nvSpPr>
          <p:spPr bwMode="auto">
            <a:xfrm>
              <a:off x="10044251" y="4816394"/>
              <a:ext cx="219990" cy="297889"/>
            </a:xfrm>
            <a:custGeom>
              <a:avLst/>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Oval 429"/>
            <p:cNvSpPr>
              <a:spLocks noChangeArrowheads="1"/>
            </p:cNvSpPr>
            <p:nvPr/>
          </p:nvSpPr>
          <p:spPr bwMode="auto">
            <a:xfrm>
              <a:off x="10055791" y="4607944"/>
              <a:ext cx="173829" cy="20340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4" name="矩形 23"/>
          <p:cNvSpPr/>
          <p:nvPr/>
        </p:nvSpPr>
        <p:spPr>
          <a:xfrm>
            <a:off x="7173256" y="3026090"/>
            <a:ext cx="1752482" cy="678815"/>
          </a:xfrm>
          <a:prstGeom prst="rect">
            <a:avLst/>
          </a:prstGeom>
        </p:spPr>
        <p:txBody>
          <a:bodyPr wrap="square">
            <a:spAutoFit/>
          </a:bodyPr>
          <a:lstStyle/>
          <a:p>
            <a:pPr algn="ctr"/>
            <a:r>
              <a:rPr lang="zh-CN" altLang="en-US" sz="3600" b="1" dirty="0" smtClean="0">
                <a:solidFill>
                  <a:srgbClr val="100964"/>
                </a:solidFill>
                <a:latin typeface="微软雅黑" panose="020B0503020204020204" charset="-122"/>
                <a:ea typeface="微软雅黑" panose="020B0503020204020204" charset="-122"/>
              </a:rPr>
              <a:t>关键词</a:t>
            </a:r>
          </a:p>
        </p:txBody>
      </p:sp>
      <p:sp>
        <p:nvSpPr>
          <p:cNvPr id="25" name="矩形 24"/>
          <p:cNvSpPr/>
          <p:nvPr/>
        </p:nvSpPr>
        <p:spPr>
          <a:xfrm>
            <a:off x="7672627" y="2007786"/>
            <a:ext cx="1434165" cy="548640"/>
          </a:xfrm>
          <a:prstGeom prst="rect">
            <a:avLst/>
          </a:prstGeom>
        </p:spPr>
        <p:txBody>
          <a:bodyPr wrap="square">
            <a:spAutoFit/>
          </a:bodyPr>
          <a:lstStyle/>
          <a:p>
            <a:pPr algn="ctr"/>
            <a:r>
              <a:rPr lang="zh-CN" altLang="en-US" sz="2800" b="1" dirty="0" smtClean="0">
                <a:solidFill>
                  <a:srgbClr val="100964"/>
                </a:solidFill>
                <a:latin typeface="微软雅黑" panose="020B0503020204020204" charset="-122"/>
                <a:ea typeface="微软雅黑" panose="020B0503020204020204" charset="-122"/>
              </a:rPr>
              <a:t>关键词</a:t>
            </a:r>
          </a:p>
        </p:txBody>
      </p:sp>
      <p:sp>
        <p:nvSpPr>
          <p:cNvPr id="26" name="矩形 25"/>
          <p:cNvSpPr/>
          <p:nvPr/>
        </p:nvSpPr>
        <p:spPr>
          <a:xfrm>
            <a:off x="7756707" y="3837206"/>
            <a:ext cx="1187821" cy="483235"/>
          </a:xfrm>
          <a:prstGeom prst="rect">
            <a:avLst/>
          </a:prstGeom>
        </p:spPr>
        <p:txBody>
          <a:bodyPr wrap="square">
            <a:spAutoFit/>
          </a:bodyPr>
          <a:lstStyle/>
          <a:p>
            <a:pPr algn="ctr"/>
            <a:r>
              <a:rPr lang="zh-CN" altLang="en-US" sz="2400" b="1" dirty="0" smtClean="0">
                <a:solidFill>
                  <a:srgbClr val="100964"/>
                </a:solidFill>
                <a:latin typeface="微软雅黑" panose="020B0503020204020204" charset="-122"/>
                <a:ea typeface="微软雅黑" panose="020B0503020204020204" charset="-122"/>
              </a:rPr>
              <a:t>关键词</a:t>
            </a:r>
          </a:p>
        </p:txBody>
      </p:sp>
      <p:sp>
        <p:nvSpPr>
          <p:cNvPr id="27" name="矩形 26"/>
          <p:cNvSpPr/>
          <p:nvPr/>
        </p:nvSpPr>
        <p:spPr>
          <a:xfrm>
            <a:off x="7059923" y="2502870"/>
            <a:ext cx="1010647" cy="417830"/>
          </a:xfrm>
          <a:prstGeom prst="rect">
            <a:avLst/>
          </a:prstGeom>
        </p:spPr>
        <p:txBody>
          <a:bodyPr wrap="square">
            <a:spAutoFit/>
          </a:bodyPr>
          <a:lstStyle/>
          <a:p>
            <a:pPr algn="ctr"/>
            <a:r>
              <a:rPr lang="zh-CN" altLang="en-US" sz="2000" b="1" dirty="0" smtClean="0">
                <a:solidFill>
                  <a:srgbClr val="100964"/>
                </a:solidFill>
                <a:latin typeface="微软雅黑" panose="020B0503020204020204" charset="-122"/>
                <a:ea typeface="微软雅黑" panose="020B0503020204020204" charset="-122"/>
              </a:rPr>
              <a:t>关键词</a:t>
            </a:r>
          </a:p>
        </p:txBody>
      </p:sp>
      <p:sp>
        <p:nvSpPr>
          <p:cNvPr id="28" name="矩形 27"/>
          <p:cNvSpPr/>
          <p:nvPr/>
        </p:nvSpPr>
        <p:spPr>
          <a:xfrm>
            <a:off x="8240464" y="2547409"/>
            <a:ext cx="863296" cy="352425"/>
          </a:xfrm>
          <a:prstGeom prst="rect">
            <a:avLst/>
          </a:prstGeom>
        </p:spPr>
        <p:txBody>
          <a:bodyPr wrap="square">
            <a:spAutoFit/>
          </a:bodyPr>
          <a:lstStyle/>
          <a:p>
            <a:pPr algn="ctr"/>
            <a:r>
              <a:rPr lang="zh-CN" altLang="en-US" sz="1600" b="1" dirty="0" smtClean="0">
                <a:solidFill>
                  <a:srgbClr val="100964"/>
                </a:solidFill>
                <a:latin typeface="微软雅黑" panose="020B0503020204020204" charset="-122"/>
                <a:ea typeface="微软雅黑" panose="020B0503020204020204" charset="-122"/>
              </a:rPr>
              <a:t>关键词</a:t>
            </a:r>
          </a:p>
        </p:txBody>
      </p:sp>
      <p:sp>
        <p:nvSpPr>
          <p:cNvPr id="29" name="矩形 28"/>
          <p:cNvSpPr/>
          <p:nvPr/>
        </p:nvSpPr>
        <p:spPr>
          <a:xfrm>
            <a:off x="8702454" y="3621010"/>
            <a:ext cx="802613" cy="287020"/>
          </a:xfrm>
          <a:prstGeom prst="rect">
            <a:avLst/>
          </a:prstGeom>
        </p:spPr>
        <p:txBody>
          <a:bodyPr wrap="square">
            <a:spAutoFit/>
          </a:bodyPr>
          <a:lstStyle/>
          <a:p>
            <a:pPr algn="ctr"/>
            <a:r>
              <a:rPr lang="zh-CN" altLang="en-US" sz="1200" b="1" dirty="0" smtClean="0">
                <a:solidFill>
                  <a:srgbClr val="100964"/>
                </a:solidFill>
                <a:latin typeface="微软雅黑" panose="020B0503020204020204" charset="-122"/>
                <a:ea typeface="微软雅黑" panose="020B0503020204020204" charset="-122"/>
              </a:rPr>
              <a:t>关键词</a:t>
            </a:r>
          </a:p>
        </p:txBody>
      </p:sp>
      <p:sp>
        <p:nvSpPr>
          <p:cNvPr id="30" name="矩形 29"/>
          <p:cNvSpPr/>
          <p:nvPr/>
        </p:nvSpPr>
        <p:spPr>
          <a:xfrm>
            <a:off x="8672112" y="2902366"/>
            <a:ext cx="1010647" cy="417830"/>
          </a:xfrm>
          <a:prstGeom prst="rect">
            <a:avLst/>
          </a:prstGeom>
        </p:spPr>
        <p:txBody>
          <a:bodyPr wrap="square">
            <a:spAutoFit/>
          </a:bodyPr>
          <a:lstStyle/>
          <a:p>
            <a:pPr algn="ctr"/>
            <a:r>
              <a:rPr lang="zh-CN" altLang="en-US" sz="2000" b="1" dirty="0" smtClean="0">
                <a:solidFill>
                  <a:srgbClr val="100964"/>
                </a:solidFill>
                <a:latin typeface="微软雅黑" panose="020B0503020204020204" charset="-122"/>
                <a:ea typeface="微软雅黑" panose="020B0503020204020204" charset="-122"/>
              </a:rPr>
              <a:t>关键词</a:t>
            </a:r>
          </a:p>
        </p:txBody>
      </p:sp>
      <p:sp>
        <p:nvSpPr>
          <p:cNvPr id="31" name="矩形 30"/>
          <p:cNvSpPr/>
          <p:nvPr/>
        </p:nvSpPr>
        <p:spPr>
          <a:xfrm>
            <a:off x="7186201" y="3588775"/>
            <a:ext cx="863296" cy="352425"/>
          </a:xfrm>
          <a:prstGeom prst="rect">
            <a:avLst/>
          </a:prstGeom>
        </p:spPr>
        <p:txBody>
          <a:bodyPr wrap="square">
            <a:spAutoFit/>
          </a:bodyPr>
          <a:lstStyle/>
          <a:p>
            <a:pPr algn="ctr"/>
            <a:r>
              <a:rPr lang="zh-CN" altLang="en-US" sz="1600" b="1" dirty="0" smtClean="0">
                <a:solidFill>
                  <a:srgbClr val="100964"/>
                </a:solidFill>
                <a:latin typeface="微软雅黑" panose="020B0503020204020204" charset="-122"/>
                <a:ea typeface="微软雅黑" panose="020B0503020204020204" charset="-122"/>
              </a:rPr>
              <a:t>关键词</a:t>
            </a:r>
          </a:p>
        </p:txBody>
      </p:sp>
      <p:sp>
        <p:nvSpPr>
          <p:cNvPr id="32" name="矩形 31"/>
          <p:cNvSpPr/>
          <p:nvPr/>
        </p:nvSpPr>
        <p:spPr>
          <a:xfrm>
            <a:off x="7797586" y="2845040"/>
            <a:ext cx="802613" cy="287020"/>
          </a:xfrm>
          <a:prstGeom prst="rect">
            <a:avLst/>
          </a:prstGeom>
        </p:spPr>
        <p:txBody>
          <a:bodyPr wrap="square">
            <a:spAutoFit/>
          </a:bodyPr>
          <a:lstStyle/>
          <a:p>
            <a:pPr algn="ctr"/>
            <a:r>
              <a:rPr lang="zh-CN" altLang="en-US" sz="1200" b="1" dirty="0" smtClean="0">
                <a:solidFill>
                  <a:srgbClr val="100964"/>
                </a:solidFill>
                <a:latin typeface="微软雅黑" panose="020B0503020204020204" charset="-122"/>
                <a:ea typeface="微软雅黑" panose="020B0503020204020204" charset="-122"/>
              </a:rPr>
              <a:t>关键词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16"/>
                                        </p:tgtEl>
                                        <p:attrNameLst>
                                          <p:attrName>ppt_x</p:attrName>
                                          <p:attrName>ppt_y</p:attrName>
                                        </p:attrNameLst>
                                      </p:cBhvr>
                                      <p:rCtr x="-26484" y="0"/>
                                    </p:animMotion>
                                  </p:childTnLst>
                                </p:cTn>
                              </p:par>
                            </p:childTnLst>
                          </p:cTn>
                        </p:par>
                        <p:par>
                          <p:cTn id="12" fill="hold">
                            <p:stCondLst>
                              <p:cond delay="500"/>
                            </p:stCondLst>
                            <p:childTnLst>
                              <p:par>
                                <p:cTn id="13" presetID="53" presetClass="entr" presetSubtype="16"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250" fill="hold"/>
                                        <p:tgtEl>
                                          <p:spTgt spid="4"/>
                                        </p:tgtEl>
                                        <p:attrNameLst>
                                          <p:attrName>ppt_w</p:attrName>
                                        </p:attrNameLst>
                                      </p:cBhvr>
                                      <p:tavLst>
                                        <p:tav tm="0">
                                          <p:val>
                                            <p:fltVal val="0"/>
                                          </p:val>
                                        </p:tav>
                                        <p:tav tm="100000">
                                          <p:val>
                                            <p:strVal val="#ppt_w"/>
                                          </p:val>
                                        </p:tav>
                                      </p:tavLst>
                                    </p:anim>
                                    <p:anim calcmode="lin" valueType="num">
                                      <p:cBhvr>
                                        <p:cTn id="16" dur="250" fill="hold"/>
                                        <p:tgtEl>
                                          <p:spTgt spid="4"/>
                                        </p:tgtEl>
                                        <p:attrNameLst>
                                          <p:attrName>ppt_h</p:attrName>
                                        </p:attrNameLst>
                                      </p:cBhvr>
                                      <p:tavLst>
                                        <p:tav tm="0">
                                          <p:val>
                                            <p:fltVal val="0"/>
                                          </p:val>
                                        </p:tav>
                                        <p:tav tm="100000">
                                          <p:val>
                                            <p:strVal val="#ppt_h"/>
                                          </p:val>
                                        </p:tav>
                                      </p:tavLst>
                                    </p:anim>
                                    <p:animEffect transition="in" filter="fade">
                                      <p:cBhvr>
                                        <p:cTn id="17" dur="250"/>
                                        <p:tgtEl>
                                          <p:spTgt spid="4"/>
                                        </p:tgtEl>
                                      </p:cBhvr>
                                    </p:animEffect>
                                  </p:childTnLst>
                                </p:cTn>
                              </p:par>
                              <p:par>
                                <p:cTn id="18" presetID="6" presetClass="emph" presetSubtype="0" decel="100000" fill="hold" grpId="1" nodeType="withEffect">
                                  <p:stCondLst>
                                    <p:cond delay="200"/>
                                  </p:stCondLst>
                                  <p:childTnLst>
                                    <p:animScale>
                                      <p:cBhvr>
                                        <p:cTn id="19" dur="250" fill="hold"/>
                                        <p:tgtEl>
                                          <p:spTgt spid="4"/>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4"/>
                                        </p:tgtEl>
                                      </p:cBhvr>
                                      <p:by x="83000" y="83000"/>
                                    </p:animScale>
                                  </p:childTnLst>
                                </p:cTn>
                              </p:par>
                            </p:childTnLst>
                          </p:cTn>
                        </p:par>
                        <p:par>
                          <p:cTn id="22" fill="hold">
                            <p:stCondLst>
                              <p:cond delay="1000"/>
                            </p:stCondLst>
                            <p:childTnLst>
                              <p:par>
                                <p:cTn id="23" presetID="23" presetClass="entr" presetSubtype="528"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 calcmode="lin" valueType="num">
                                      <p:cBhvr>
                                        <p:cTn id="27" dur="500" fill="hold"/>
                                        <p:tgtEl>
                                          <p:spTgt spid="24"/>
                                        </p:tgtEl>
                                        <p:attrNameLst>
                                          <p:attrName>ppt_x</p:attrName>
                                        </p:attrNameLst>
                                      </p:cBhvr>
                                      <p:tavLst>
                                        <p:tav tm="0">
                                          <p:val>
                                            <p:fltVal val="0.5"/>
                                          </p:val>
                                        </p:tav>
                                        <p:tav tm="100000">
                                          <p:val>
                                            <p:strVal val="#ppt_x"/>
                                          </p:val>
                                        </p:tav>
                                      </p:tavLst>
                                    </p:anim>
                                    <p:anim calcmode="lin" valueType="num">
                                      <p:cBhvr>
                                        <p:cTn id="28" dur="500" fill="hold"/>
                                        <p:tgtEl>
                                          <p:spTgt spid="24"/>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20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 calcmode="lin" valueType="num">
                                      <p:cBhvr>
                                        <p:cTn id="33" dur="500" fill="hold"/>
                                        <p:tgtEl>
                                          <p:spTgt spid="25"/>
                                        </p:tgtEl>
                                        <p:attrNameLst>
                                          <p:attrName>ppt_x</p:attrName>
                                        </p:attrNameLst>
                                      </p:cBhvr>
                                      <p:tavLst>
                                        <p:tav tm="0">
                                          <p:val>
                                            <p:fltVal val="0.5"/>
                                          </p:val>
                                        </p:tav>
                                        <p:tav tm="100000">
                                          <p:val>
                                            <p:strVal val="#ppt_x"/>
                                          </p:val>
                                        </p:tav>
                                      </p:tavLst>
                                    </p:anim>
                                    <p:anim calcmode="lin" valueType="num">
                                      <p:cBhvr>
                                        <p:cTn id="34" dur="500" fill="hold"/>
                                        <p:tgtEl>
                                          <p:spTgt spid="25"/>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40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 calcmode="lin" valueType="num">
                                      <p:cBhvr>
                                        <p:cTn id="39" dur="500" fill="hold"/>
                                        <p:tgtEl>
                                          <p:spTgt spid="26"/>
                                        </p:tgtEl>
                                        <p:attrNameLst>
                                          <p:attrName>ppt_x</p:attrName>
                                        </p:attrNameLst>
                                      </p:cBhvr>
                                      <p:tavLst>
                                        <p:tav tm="0">
                                          <p:val>
                                            <p:fltVal val="0.5"/>
                                          </p:val>
                                        </p:tav>
                                        <p:tav tm="100000">
                                          <p:val>
                                            <p:strVal val="#ppt_x"/>
                                          </p:val>
                                        </p:tav>
                                      </p:tavLst>
                                    </p:anim>
                                    <p:anim calcmode="lin" valueType="num">
                                      <p:cBhvr>
                                        <p:cTn id="40" dur="500" fill="hold"/>
                                        <p:tgtEl>
                                          <p:spTgt spid="26"/>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600"/>
                                  </p:stCondLst>
                                  <p:childTnLst>
                                    <p:set>
                                      <p:cBhvr>
                                        <p:cTn id="42" dur="1" fill="hold">
                                          <p:stCondLst>
                                            <p:cond delay="0"/>
                                          </p:stCondLst>
                                        </p:cTn>
                                        <p:tgtEl>
                                          <p:spTgt spid="27"/>
                                        </p:tgtEl>
                                        <p:attrNameLst>
                                          <p:attrName>style.visibility</p:attrName>
                                        </p:attrNameLst>
                                      </p:cBhvr>
                                      <p:to>
                                        <p:strVal val="visible"/>
                                      </p:to>
                                    </p:set>
                                    <p:anim calcmode="lin" valueType="num">
                                      <p:cBhvr>
                                        <p:cTn id="43" dur="500" fill="hold"/>
                                        <p:tgtEl>
                                          <p:spTgt spid="27"/>
                                        </p:tgtEl>
                                        <p:attrNameLst>
                                          <p:attrName>ppt_w</p:attrName>
                                        </p:attrNameLst>
                                      </p:cBhvr>
                                      <p:tavLst>
                                        <p:tav tm="0">
                                          <p:val>
                                            <p:fltVal val="0"/>
                                          </p:val>
                                        </p:tav>
                                        <p:tav tm="100000">
                                          <p:val>
                                            <p:strVal val="#ppt_w"/>
                                          </p:val>
                                        </p:tav>
                                      </p:tavLst>
                                    </p:anim>
                                    <p:anim calcmode="lin" valueType="num">
                                      <p:cBhvr>
                                        <p:cTn id="44" dur="500" fill="hold"/>
                                        <p:tgtEl>
                                          <p:spTgt spid="27"/>
                                        </p:tgtEl>
                                        <p:attrNameLst>
                                          <p:attrName>ppt_h</p:attrName>
                                        </p:attrNameLst>
                                      </p:cBhvr>
                                      <p:tavLst>
                                        <p:tav tm="0">
                                          <p:val>
                                            <p:fltVal val="0"/>
                                          </p:val>
                                        </p:tav>
                                        <p:tav tm="100000">
                                          <p:val>
                                            <p:strVal val="#ppt_h"/>
                                          </p:val>
                                        </p:tav>
                                      </p:tavLst>
                                    </p:anim>
                                    <p:anim calcmode="lin" valueType="num">
                                      <p:cBhvr>
                                        <p:cTn id="45" dur="500" fill="hold"/>
                                        <p:tgtEl>
                                          <p:spTgt spid="27"/>
                                        </p:tgtEl>
                                        <p:attrNameLst>
                                          <p:attrName>ppt_x</p:attrName>
                                        </p:attrNameLst>
                                      </p:cBhvr>
                                      <p:tavLst>
                                        <p:tav tm="0">
                                          <p:val>
                                            <p:fltVal val="0.5"/>
                                          </p:val>
                                        </p:tav>
                                        <p:tav tm="100000">
                                          <p:val>
                                            <p:strVal val="#ppt_x"/>
                                          </p:val>
                                        </p:tav>
                                      </p:tavLst>
                                    </p:anim>
                                    <p:anim calcmode="lin" valueType="num">
                                      <p:cBhvr>
                                        <p:cTn id="46" dur="500" fill="hold"/>
                                        <p:tgtEl>
                                          <p:spTgt spid="27"/>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800"/>
                                  </p:stCondLst>
                                  <p:childTnLst>
                                    <p:set>
                                      <p:cBhvr>
                                        <p:cTn id="48" dur="1" fill="hold">
                                          <p:stCondLst>
                                            <p:cond delay="0"/>
                                          </p:stCondLst>
                                        </p:cTn>
                                        <p:tgtEl>
                                          <p:spTgt spid="28"/>
                                        </p:tgtEl>
                                        <p:attrNameLst>
                                          <p:attrName>style.visibility</p:attrName>
                                        </p:attrNameLst>
                                      </p:cBhvr>
                                      <p:to>
                                        <p:strVal val="visible"/>
                                      </p:to>
                                    </p:set>
                                    <p:anim calcmode="lin" valueType="num">
                                      <p:cBhvr>
                                        <p:cTn id="49" dur="500" fill="hold"/>
                                        <p:tgtEl>
                                          <p:spTgt spid="28"/>
                                        </p:tgtEl>
                                        <p:attrNameLst>
                                          <p:attrName>ppt_w</p:attrName>
                                        </p:attrNameLst>
                                      </p:cBhvr>
                                      <p:tavLst>
                                        <p:tav tm="0">
                                          <p:val>
                                            <p:fltVal val="0"/>
                                          </p:val>
                                        </p:tav>
                                        <p:tav tm="100000">
                                          <p:val>
                                            <p:strVal val="#ppt_w"/>
                                          </p:val>
                                        </p:tav>
                                      </p:tavLst>
                                    </p:anim>
                                    <p:anim calcmode="lin" valueType="num">
                                      <p:cBhvr>
                                        <p:cTn id="50" dur="500" fill="hold"/>
                                        <p:tgtEl>
                                          <p:spTgt spid="28"/>
                                        </p:tgtEl>
                                        <p:attrNameLst>
                                          <p:attrName>ppt_h</p:attrName>
                                        </p:attrNameLst>
                                      </p:cBhvr>
                                      <p:tavLst>
                                        <p:tav tm="0">
                                          <p:val>
                                            <p:fltVal val="0"/>
                                          </p:val>
                                        </p:tav>
                                        <p:tav tm="100000">
                                          <p:val>
                                            <p:strVal val="#ppt_h"/>
                                          </p:val>
                                        </p:tav>
                                      </p:tavLst>
                                    </p:anim>
                                    <p:anim calcmode="lin" valueType="num">
                                      <p:cBhvr>
                                        <p:cTn id="51" dur="500" fill="hold"/>
                                        <p:tgtEl>
                                          <p:spTgt spid="28"/>
                                        </p:tgtEl>
                                        <p:attrNameLst>
                                          <p:attrName>ppt_x</p:attrName>
                                        </p:attrNameLst>
                                      </p:cBhvr>
                                      <p:tavLst>
                                        <p:tav tm="0">
                                          <p:val>
                                            <p:fltVal val="0.5"/>
                                          </p:val>
                                        </p:tav>
                                        <p:tav tm="100000">
                                          <p:val>
                                            <p:strVal val="#ppt_x"/>
                                          </p:val>
                                        </p:tav>
                                      </p:tavLst>
                                    </p:anim>
                                    <p:anim calcmode="lin" valueType="num">
                                      <p:cBhvr>
                                        <p:cTn id="52" dur="500" fill="hold"/>
                                        <p:tgtEl>
                                          <p:spTgt spid="28"/>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100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 calcmode="lin" valueType="num">
                                      <p:cBhvr>
                                        <p:cTn id="57" dur="500" fill="hold"/>
                                        <p:tgtEl>
                                          <p:spTgt spid="29"/>
                                        </p:tgtEl>
                                        <p:attrNameLst>
                                          <p:attrName>ppt_x</p:attrName>
                                        </p:attrNameLst>
                                      </p:cBhvr>
                                      <p:tavLst>
                                        <p:tav tm="0">
                                          <p:val>
                                            <p:fltVal val="0.5"/>
                                          </p:val>
                                        </p:tav>
                                        <p:tav tm="100000">
                                          <p:val>
                                            <p:strVal val="#ppt_x"/>
                                          </p:val>
                                        </p:tav>
                                      </p:tavLst>
                                    </p:anim>
                                    <p:anim calcmode="lin" valueType="num">
                                      <p:cBhvr>
                                        <p:cTn id="58" dur="500" fill="hold"/>
                                        <p:tgtEl>
                                          <p:spTgt spid="29"/>
                                        </p:tgtEl>
                                        <p:attrNameLst>
                                          <p:attrName>ppt_y</p:attrName>
                                        </p:attrNameLst>
                                      </p:cBhvr>
                                      <p:tavLst>
                                        <p:tav tm="0">
                                          <p:val>
                                            <p:fltVal val="0.5"/>
                                          </p:val>
                                        </p:tav>
                                        <p:tav tm="100000">
                                          <p:val>
                                            <p:strVal val="#ppt_y"/>
                                          </p:val>
                                        </p:tav>
                                      </p:tavLst>
                                    </p:anim>
                                  </p:childTnLst>
                                </p:cTn>
                              </p:par>
                              <p:par>
                                <p:cTn id="59" presetID="23" presetClass="entr" presetSubtype="528" fill="hold" grpId="0" nodeType="withEffect">
                                  <p:stCondLst>
                                    <p:cond delay="1200"/>
                                  </p:stCondLst>
                                  <p:childTnLst>
                                    <p:set>
                                      <p:cBhvr>
                                        <p:cTn id="60" dur="1" fill="hold">
                                          <p:stCondLst>
                                            <p:cond delay="0"/>
                                          </p:stCondLst>
                                        </p:cTn>
                                        <p:tgtEl>
                                          <p:spTgt spid="30"/>
                                        </p:tgtEl>
                                        <p:attrNameLst>
                                          <p:attrName>style.visibility</p:attrName>
                                        </p:attrNameLst>
                                      </p:cBhvr>
                                      <p:to>
                                        <p:strVal val="visible"/>
                                      </p:to>
                                    </p:set>
                                    <p:anim calcmode="lin" valueType="num">
                                      <p:cBhvr>
                                        <p:cTn id="61" dur="500" fill="hold"/>
                                        <p:tgtEl>
                                          <p:spTgt spid="30"/>
                                        </p:tgtEl>
                                        <p:attrNameLst>
                                          <p:attrName>ppt_w</p:attrName>
                                        </p:attrNameLst>
                                      </p:cBhvr>
                                      <p:tavLst>
                                        <p:tav tm="0">
                                          <p:val>
                                            <p:fltVal val="0"/>
                                          </p:val>
                                        </p:tav>
                                        <p:tav tm="100000">
                                          <p:val>
                                            <p:strVal val="#ppt_w"/>
                                          </p:val>
                                        </p:tav>
                                      </p:tavLst>
                                    </p:anim>
                                    <p:anim calcmode="lin" valueType="num">
                                      <p:cBhvr>
                                        <p:cTn id="62" dur="500" fill="hold"/>
                                        <p:tgtEl>
                                          <p:spTgt spid="30"/>
                                        </p:tgtEl>
                                        <p:attrNameLst>
                                          <p:attrName>ppt_h</p:attrName>
                                        </p:attrNameLst>
                                      </p:cBhvr>
                                      <p:tavLst>
                                        <p:tav tm="0">
                                          <p:val>
                                            <p:fltVal val="0"/>
                                          </p:val>
                                        </p:tav>
                                        <p:tav tm="100000">
                                          <p:val>
                                            <p:strVal val="#ppt_h"/>
                                          </p:val>
                                        </p:tav>
                                      </p:tavLst>
                                    </p:anim>
                                    <p:anim calcmode="lin" valueType="num">
                                      <p:cBhvr>
                                        <p:cTn id="63" dur="500" fill="hold"/>
                                        <p:tgtEl>
                                          <p:spTgt spid="30"/>
                                        </p:tgtEl>
                                        <p:attrNameLst>
                                          <p:attrName>ppt_x</p:attrName>
                                        </p:attrNameLst>
                                      </p:cBhvr>
                                      <p:tavLst>
                                        <p:tav tm="0">
                                          <p:val>
                                            <p:fltVal val="0.5"/>
                                          </p:val>
                                        </p:tav>
                                        <p:tav tm="100000">
                                          <p:val>
                                            <p:strVal val="#ppt_x"/>
                                          </p:val>
                                        </p:tav>
                                      </p:tavLst>
                                    </p:anim>
                                    <p:anim calcmode="lin" valueType="num">
                                      <p:cBhvr>
                                        <p:cTn id="64" dur="500" fill="hold"/>
                                        <p:tgtEl>
                                          <p:spTgt spid="30"/>
                                        </p:tgtEl>
                                        <p:attrNameLst>
                                          <p:attrName>ppt_y</p:attrName>
                                        </p:attrNameLst>
                                      </p:cBhvr>
                                      <p:tavLst>
                                        <p:tav tm="0">
                                          <p:val>
                                            <p:fltVal val="0.5"/>
                                          </p:val>
                                        </p:tav>
                                        <p:tav tm="100000">
                                          <p:val>
                                            <p:strVal val="#ppt_y"/>
                                          </p:val>
                                        </p:tav>
                                      </p:tavLst>
                                    </p:anim>
                                  </p:childTnLst>
                                </p:cTn>
                              </p:par>
                              <p:par>
                                <p:cTn id="65" presetID="23" presetClass="entr" presetSubtype="528" fill="hold" grpId="0" nodeType="withEffect">
                                  <p:stCondLst>
                                    <p:cond delay="1400"/>
                                  </p:stCondLst>
                                  <p:childTnLst>
                                    <p:set>
                                      <p:cBhvr>
                                        <p:cTn id="66" dur="1" fill="hold">
                                          <p:stCondLst>
                                            <p:cond delay="0"/>
                                          </p:stCondLst>
                                        </p:cTn>
                                        <p:tgtEl>
                                          <p:spTgt spid="31"/>
                                        </p:tgtEl>
                                        <p:attrNameLst>
                                          <p:attrName>style.visibility</p:attrName>
                                        </p:attrNameLst>
                                      </p:cBhvr>
                                      <p:to>
                                        <p:strVal val="visible"/>
                                      </p:to>
                                    </p:set>
                                    <p:anim calcmode="lin" valueType="num">
                                      <p:cBhvr>
                                        <p:cTn id="67" dur="500" fill="hold"/>
                                        <p:tgtEl>
                                          <p:spTgt spid="31"/>
                                        </p:tgtEl>
                                        <p:attrNameLst>
                                          <p:attrName>ppt_w</p:attrName>
                                        </p:attrNameLst>
                                      </p:cBhvr>
                                      <p:tavLst>
                                        <p:tav tm="0">
                                          <p:val>
                                            <p:fltVal val="0"/>
                                          </p:val>
                                        </p:tav>
                                        <p:tav tm="100000">
                                          <p:val>
                                            <p:strVal val="#ppt_w"/>
                                          </p:val>
                                        </p:tav>
                                      </p:tavLst>
                                    </p:anim>
                                    <p:anim calcmode="lin" valueType="num">
                                      <p:cBhvr>
                                        <p:cTn id="68" dur="500" fill="hold"/>
                                        <p:tgtEl>
                                          <p:spTgt spid="31"/>
                                        </p:tgtEl>
                                        <p:attrNameLst>
                                          <p:attrName>ppt_h</p:attrName>
                                        </p:attrNameLst>
                                      </p:cBhvr>
                                      <p:tavLst>
                                        <p:tav tm="0">
                                          <p:val>
                                            <p:fltVal val="0"/>
                                          </p:val>
                                        </p:tav>
                                        <p:tav tm="100000">
                                          <p:val>
                                            <p:strVal val="#ppt_h"/>
                                          </p:val>
                                        </p:tav>
                                      </p:tavLst>
                                    </p:anim>
                                    <p:anim calcmode="lin" valueType="num">
                                      <p:cBhvr>
                                        <p:cTn id="69" dur="500" fill="hold"/>
                                        <p:tgtEl>
                                          <p:spTgt spid="31"/>
                                        </p:tgtEl>
                                        <p:attrNameLst>
                                          <p:attrName>ppt_x</p:attrName>
                                        </p:attrNameLst>
                                      </p:cBhvr>
                                      <p:tavLst>
                                        <p:tav tm="0">
                                          <p:val>
                                            <p:fltVal val="0.5"/>
                                          </p:val>
                                        </p:tav>
                                        <p:tav tm="100000">
                                          <p:val>
                                            <p:strVal val="#ppt_x"/>
                                          </p:val>
                                        </p:tav>
                                      </p:tavLst>
                                    </p:anim>
                                    <p:anim calcmode="lin" valueType="num">
                                      <p:cBhvr>
                                        <p:cTn id="70" dur="500" fill="hold"/>
                                        <p:tgtEl>
                                          <p:spTgt spid="31"/>
                                        </p:tgtEl>
                                        <p:attrNameLst>
                                          <p:attrName>ppt_y</p:attrName>
                                        </p:attrNameLst>
                                      </p:cBhvr>
                                      <p:tavLst>
                                        <p:tav tm="0">
                                          <p:val>
                                            <p:fltVal val="0.5"/>
                                          </p:val>
                                        </p:tav>
                                        <p:tav tm="100000">
                                          <p:val>
                                            <p:strVal val="#ppt_y"/>
                                          </p:val>
                                        </p:tav>
                                      </p:tavLst>
                                    </p:anim>
                                  </p:childTnLst>
                                </p:cTn>
                              </p:par>
                              <p:par>
                                <p:cTn id="71" presetID="23" presetClass="entr" presetSubtype="528" fill="hold" grpId="0" nodeType="withEffect">
                                  <p:stCondLst>
                                    <p:cond delay="1600"/>
                                  </p:stCondLst>
                                  <p:childTnLst>
                                    <p:set>
                                      <p:cBhvr>
                                        <p:cTn id="72" dur="1" fill="hold">
                                          <p:stCondLst>
                                            <p:cond delay="0"/>
                                          </p:stCondLst>
                                        </p:cTn>
                                        <p:tgtEl>
                                          <p:spTgt spid="32"/>
                                        </p:tgtEl>
                                        <p:attrNameLst>
                                          <p:attrName>style.visibility</p:attrName>
                                        </p:attrNameLst>
                                      </p:cBhvr>
                                      <p:to>
                                        <p:strVal val="visible"/>
                                      </p:to>
                                    </p:set>
                                    <p:anim calcmode="lin" valueType="num">
                                      <p:cBhvr>
                                        <p:cTn id="73" dur="500" fill="hold"/>
                                        <p:tgtEl>
                                          <p:spTgt spid="32"/>
                                        </p:tgtEl>
                                        <p:attrNameLst>
                                          <p:attrName>ppt_w</p:attrName>
                                        </p:attrNameLst>
                                      </p:cBhvr>
                                      <p:tavLst>
                                        <p:tav tm="0">
                                          <p:val>
                                            <p:fltVal val="0"/>
                                          </p:val>
                                        </p:tav>
                                        <p:tav tm="100000">
                                          <p:val>
                                            <p:strVal val="#ppt_w"/>
                                          </p:val>
                                        </p:tav>
                                      </p:tavLst>
                                    </p:anim>
                                    <p:anim calcmode="lin" valueType="num">
                                      <p:cBhvr>
                                        <p:cTn id="74" dur="500" fill="hold"/>
                                        <p:tgtEl>
                                          <p:spTgt spid="32"/>
                                        </p:tgtEl>
                                        <p:attrNameLst>
                                          <p:attrName>ppt_h</p:attrName>
                                        </p:attrNameLst>
                                      </p:cBhvr>
                                      <p:tavLst>
                                        <p:tav tm="0">
                                          <p:val>
                                            <p:fltVal val="0"/>
                                          </p:val>
                                        </p:tav>
                                        <p:tav tm="100000">
                                          <p:val>
                                            <p:strVal val="#ppt_h"/>
                                          </p:val>
                                        </p:tav>
                                      </p:tavLst>
                                    </p:anim>
                                    <p:anim calcmode="lin" valueType="num">
                                      <p:cBhvr>
                                        <p:cTn id="75" dur="500" fill="hold"/>
                                        <p:tgtEl>
                                          <p:spTgt spid="32"/>
                                        </p:tgtEl>
                                        <p:attrNameLst>
                                          <p:attrName>ppt_x</p:attrName>
                                        </p:attrNameLst>
                                      </p:cBhvr>
                                      <p:tavLst>
                                        <p:tav tm="0">
                                          <p:val>
                                            <p:fltVal val="0.5"/>
                                          </p:val>
                                        </p:tav>
                                        <p:tav tm="100000">
                                          <p:val>
                                            <p:strVal val="#ppt_x"/>
                                          </p:val>
                                        </p:tav>
                                      </p:tavLst>
                                    </p:anim>
                                    <p:anim calcmode="lin" valueType="num">
                                      <p:cBhvr>
                                        <p:cTn id="76" dur="500" fill="hold"/>
                                        <p:tgtEl>
                                          <p:spTgt spid="32"/>
                                        </p:tgtEl>
                                        <p:attrNameLst>
                                          <p:attrName>ppt_y</p:attrName>
                                        </p:attrNameLst>
                                      </p:cBhvr>
                                      <p:tavLst>
                                        <p:tav tm="0">
                                          <p:val>
                                            <p:fltVal val="0.5"/>
                                          </p:val>
                                        </p:tav>
                                        <p:tav tm="100000">
                                          <p:val>
                                            <p:strVal val="#ppt_y"/>
                                          </p:val>
                                        </p:tav>
                                      </p:tavLst>
                                    </p:anim>
                                  </p:childTnLst>
                                </p:cTn>
                              </p:par>
                            </p:childTnLst>
                          </p:cTn>
                        </p:par>
                        <p:par>
                          <p:cTn id="77" fill="hold">
                            <p:stCondLst>
                              <p:cond delay="1500"/>
                            </p:stCondLst>
                            <p:childTnLst>
                              <p:par>
                                <p:cTn id="78" presetID="53" presetClass="entr" presetSubtype="16" fill="hold" grpId="0" nodeType="afterEffect">
                                  <p:stCondLst>
                                    <p:cond delay="0"/>
                                  </p:stCondLst>
                                  <p:childTnLst>
                                    <p:set>
                                      <p:cBhvr>
                                        <p:cTn id="79" dur="1" fill="hold">
                                          <p:stCondLst>
                                            <p:cond delay="0"/>
                                          </p:stCondLst>
                                        </p:cTn>
                                        <p:tgtEl>
                                          <p:spTgt spid="9"/>
                                        </p:tgtEl>
                                        <p:attrNameLst>
                                          <p:attrName>style.visibility</p:attrName>
                                        </p:attrNameLst>
                                      </p:cBhvr>
                                      <p:to>
                                        <p:strVal val="visible"/>
                                      </p:to>
                                    </p:set>
                                    <p:anim calcmode="lin" valueType="num">
                                      <p:cBhvr>
                                        <p:cTn id="80" dur="250" fill="hold"/>
                                        <p:tgtEl>
                                          <p:spTgt spid="9"/>
                                        </p:tgtEl>
                                        <p:attrNameLst>
                                          <p:attrName>ppt_w</p:attrName>
                                        </p:attrNameLst>
                                      </p:cBhvr>
                                      <p:tavLst>
                                        <p:tav tm="0">
                                          <p:val>
                                            <p:fltVal val="0"/>
                                          </p:val>
                                        </p:tav>
                                        <p:tav tm="100000">
                                          <p:val>
                                            <p:strVal val="#ppt_w"/>
                                          </p:val>
                                        </p:tav>
                                      </p:tavLst>
                                    </p:anim>
                                    <p:anim calcmode="lin" valueType="num">
                                      <p:cBhvr>
                                        <p:cTn id="81" dur="250" fill="hold"/>
                                        <p:tgtEl>
                                          <p:spTgt spid="9"/>
                                        </p:tgtEl>
                                        <p:attrNameLst>
                                          <p:attrName>ppt_h</p:attrName>
                                        </p:attrNameLst>
                                      </p:cBhvr>
                                      <p:tavLst>
                                        <p:tav tm="0">
                                          <p:val>
                                            <p:fltVal val="0"/>
                                          </p:val>
                                        </p:tav>
                                        <p:tav tm="100000">
                                          <p:val>
                                            <p:strVal val="#ppt_h"/>
                                          </p:val>
                                        </p:tav>
                                      </p:tavLst>
                                    </p:anim>
                                    <p:animEffect transition="in" filter="fade">
                                      <p:cBhvr>
                                        <p:cTn id="82" dur="250"/>
                                        <p:tgtEl>
                                          <p:spTgt spid="9"/>
                                        </p:tgtEl>
                                      </p:cBhvr>
                                    </p:animEffect>
                                  </p:childTnLst>
                                </p:cTn>
                              </p:par>
                            </p:childTnLst>
                          </p:cTn>
                        </p:par>
                        <p:par>
                          <p:cTn id="83" fill="hold">
                            <p:stCondLst>
                              <p:cond delay="2000"/>
                            </p:stCondLst>
                            <p:childTnLst>
                              <p:par>
                                <p:cTn id="84" presetID="53" presetClass="entr" presetSubtype="16" fill="hold" grpId="0" nodeType="afterEffect">
                                  <p:stCondLst>
                                    <p:cond delay="0"/>
                                  </p:stCondLst>
                                  <p:childTnLst>
                                    <p:set>
                                      <p:cBhvr>
                                        <p:cTn id="85" dur="1" fill="hold">
                                          <p:stCondLst>
                                            <p:cond delay="0"/>
                                          </p:stCondLst>
                                        </p:cTn>
                                        <p:tgtEl>
                                          <p:spTgt spid="12"/>
                                        </p:tgtEl>
                                        <p:attrNameLst>
                                          <p:attrName>style.visibility</p:attrName>
                                        </p:attrNameLst>
                                      </p:cBhvr>
                                      <p:to>
                                        <p:strVal val="visible"/>
                                      </p:to>
                                    </p:set>
                                    <p:anim calcmode="lin" valueType="num">
                                      <p:cBhvr>
                                        <p:cTn id="86" dur="250" fill="hold"/>
                                        <p:tgtEl>
                                          <p:spTgt spid="12"/>
                                        </p:tgtEl>
                                        <p:attrNameLst>
                                          <p:attrName>ppt_w</p:attrName>
                                        </p:attrNameLst>
                                      </p:cBhvr>
                                      <p:tavLst>
                                        <p:tav tm="0">
                                          <p:val>
                                            <p:fltVal val="0"/>
                                          </p:val>
                                        </p:tav>
                                        <p:tav tm="100000">
                                          <p:val>
                                            <p:strVal val="#ppt_w"/>
                                          </p:val>
                                        </p:tav>
                                      </p:tavLst>
                                    </p:anim>
                                    <p:anim calcmode="lin" valueType="num">
                                      <p:cBhvr>
                                        <p:cTn id="87" dur="250" fill="hold"/>
                                        <p:tgtEl>
                                          <p:spTgt spid="12"/>
                                        </p:tgtEl>
                                        <p:attrNameLst>
                                          <p:attrName>ppt_h</p:attrName>
                                        </p:attrNameLst>
                                      </p:cBhvr>
                                      <p:tavLst>
                                        <p:tav tm="0">
                                          <p:val>
                                            <p:fltVal val="0"/>
                                          </p:val>
                                        </p:tav>
                                        <p:tav tm="100000">
                                          <p:val>
                                            <p:strVal val="#ppt_h"/>
                                          </p:val>
                                        </p:tav>
                                      </p:tavLst>
                                    </p:anim>
                                    <p:animEffect transition="in" filter="fade">
                                      <p:cBhvr>
                                        <p:cTn id="88" dur="250"/>
                                        <p:tgtEl>
                                          <p:spTgt spid="12"/>
                                        </p:tgtEl>
                                      </p:cBhvr>
                                    </p:animEffect>
                                  </p:childTnLst>
                                </p:cTn>
                              </p:par>
                            </p:childTnLst>
                          </p:cTn>
                        </p:par>
                        <p:par>
                          <p:cTn id="89" fill="hold">
                            <p:stCondLst>
                              <p:cond delay="2500"/>
                            </p:stCondLst>
                            <p:childTnLst>
                              <p:par>
                                <p:cTn id="90" presetID="53" presetClass="entr" presetSubtype="16" fill="hold" grpId="0" nodeType="afterEffect">
                                  <p:stCondLst>
                                    <p:cond delay="0"/>
                                  </p:stCondLst>
                                  <p:childTnLst>
                                    <p:set>
                                      <p:cBhvr>
                                        <p:cTn id="91" dur="1" fill="hold">
                                          <p:stCondLst>
                                            <p:cond delay="0"/>
                                          </p:stCondLst>
                                        </p:cTn>
                                        <p:tgtEl>
                                          <p:spTgt spid="11"/>
                                        </p:tgtEl>
                                        <p:attrNameLst>
                                          <p:attrName>style.visibility</p:attrName>
                                        </p:attrNameLst>
                                      </p:cBhvr>
                                      <p:to>
                                        <p:strVal val="visible"/>
                                      </p:to>
                                    </p:set>
                                    <p:anim calcmode="lin" valueType="num">
                                      <p:cBhvr>
                                        <p:cTn id="92" dur="250" fill="hold"/>
                                        <p:tgtEl>
                                          <p:spTgt spid="11"/>
                                        </p:tgtEl>
                                        <p:attrNameLst>
                                          <p:attrName>ppt_w</p:attrName>
                                        </p:attrNameLst>
                                      </p:cBhvr>
                                      <p:tavLst>
                                        <p:tav tm="0">
                                          <p:val>
                                            <p:fltVal val="0"/>
                                          </p:val>
                                        </p:tav>
                                        <p:tav tm="100000">
                                          <p:val>
                                            <p:strVal val="#ppt_w"/>
                                          </p:val>
                                        </p:tav>
                                      </p:tavLst>
                                    </p:anim>
                                    <p:anim calcmode="lin" valueType="num">
                                      <p:cBhvr>
                                        <p:cTn id="93" dur="250" fill="hold"/>
                                        <p:tgtEl>
                                          <p:spTgt spid="11"/>
                                        </p:tgtEl>
                                        <p:attrNameLst>
                                          <p:attrName>ppt_h</p:attrName>
                                        </p:attrNameLst>
                                      </p:cBhvr>
                                      <p:tavLst>
                                        <p:tav tm="0">
                                          <p:val>
                                            <p:fltVal val="0"/>
                                          </p:val>
                                        </p:tav>
                                        <p:tav tm="100000">
                                          <p:val>
                                            <p:strVal val="#ppt_h"/>
                                          </p:val>
                                        </p:tav>
                                      </p:tavLst>
                                    </p:anim>
                                    <p:animEffect transition="in" filter="fade">
                                      <p:cBhvr>
                                        <p:cTn id="94" dur="250"/>
                                        <p:tgtEl>
                                          <p:spTgt spid="11"/>
                                        </p:tgtEl>
                                      </p:cBhvr>
                                    </p:animEffect>
                                  </p:childTnLst>
                                </p:cTn>
                              </p:par>
                            </p:childTnLst>
                          </p:cTn>
                        </p:par>
                        <p:par>
                          <p:cTn id="95" fill="hold">
                            <p:stCondLst>
                              <p:cond delay="3000"/>
                            </p:stCondLst>
                            <p:childTnLst>
                              <p:par>
                                <p:cTn id="96" presetID="53" presetClass="entr" presetSubtype="16" fill="hold" grpId="0" nodeType="afterEffect">
                                  <p:stCondLst>
                                    <p:cond delay="0"/>
                                  </p:stCondLst>
                                  <p:iterate type="lt">
                                    <p:tmPct val="10000"/>
                                  </p:iterate>
                                  <p:childTnLst>
                                    <p:set>
                                      <p:cBhvr>
                                        <p:cTn id="97" dur="1" fill="hold">
                                          <p:stCondLst>
                                            <p:cond delay="0"/>
                                          </p:stCondLst>
                                        </p:cTn>
                                        <p:tgtEl>
                                          <p:spTgt spid="10"/>
                                        </p:tgtEl>
                                        <p:attrNameLst>
                                          <p:attrName>style.visibility</p:attrName>
                                        </p:attrNameLst>
                                      </p:cBhvr>
                                      <p:to>
                                        <p:strVal val="visible"/>
                                      </p:to>
                                    </p:set>
                                    <p:anim calcmode="lin" valueType="num">
                                      <p:cBhvr>
                                        <p:cTn id="98" dur="250" fill="hold"/>
                                        <p:tgtEl>
                                          <p:spTgt spid="10"/>
                                        </p:tgtEl>
                                        <p:attrNameLst>
                                          <p:attrName>ppt_w</p:attrName>
                                        </p:attrNameLst>
                                      </p:cBhvr>
                                      <p:tavLst>
                                        <p:tav tm="0">
                                          <p:val>
                                            <p:fltVal val="0"/>
                                          </p:val>
                                        </p:tav>
                                        <p:tav tm="100000">
                                          <p:val>
                                            <p:strVal val="#ppt_w"/>
                                          </p:val>
                                        </p:tav>
                                      </p:tavLst>
                                    </p:anim>
                                    <p:anim calcmode="lin" valueType="num">
                                      <p:cBhvr>
                                        <p:cTn id="99" dur="250" fill="hold"/>
                                        <p:tgtEl>
                                          <p:spTgt spid="10"/>
                                        </p:tgtEl>
                                        <p:attrNameLst>
                                          <p:attrName>ppt_h</p:attrName>
                                        </p:attrNameLst>
                                      </p:cBhvr>
                                      <p:tavLst>
                                        <p:tav tm="0">
                                          <p:val>
                                            <p:fltVal val="0"/>
                                          </p:val>
                                        </p:tav>
                                        <p:tav tm="100000">
                                          <p:val>
                                            <p:strVal val="#ppt_h"/>
                                          </p:val>
                                        </p:tav>
                                      </p:tavLst>
                                    </p:anim>
                                    <p:animEffect transition="in" filter="fade">
                                      <p:cBhvr>
                                        <p:cTn id="100" dur="250"/>
                                        <p:tgtEl>
                                          <p:spTgt spid="10"/>
                                        </p:tgtEl>
                                      </p:cBhvr>
                                    </p:animEffect>
                                  </p:childTnLst>
                                </p:cTn>
                              </p:par>
                            </p:childTnLst>
                          </p:cTn>
                        </p:par>
                        <p:par>
                          <p:cTn id="101" fill="hold">
                            <p:stCondLst>
                              <p:cond delay="6049"/>
                            </p:stCondLst>
                            <p:childTnLst>
                              <p:par>
                                <p:cTn id="102" presetID="53" presetClass="entr" presetSubtype="16" fill="hold" grpId="0" nodeType="afterEffect">
                                  <p:stCondLst>
                                    <p:cond delay="0"/>
                                  </p:stCondLst>
                                  <p:childTnLst>
                                    <p:set>
                                      <p:cBhvr>
                                        <p:cTn id="103" dur="1" fill="hold">
                                          <p:stCondLst>
                                            <p:cond delay="0"/>
                                          </p:stCondLst>
                                        </p:cTn>
                                        <p:tgtEl>
                                          <p:spTgt spid="13"/>
                                        </p:tgtEl>
                                        <p:attrNameLst>
                                          <p:attrName>style.visibility</p:attrName>
                                        </p:attrNameLst>
                                      </p:cBhvr>
                                      <p:to>
                                        <p:strVal val="visible"/>
                                      </p:to>
                                    </p:set>
                                    <p:anim calcmode="lin" valueType="num">
                                      <p:cBhvr>
                                        <p:cTn id="104" dur="250" fill="hold"/>
                                        <p:tgtEl>
                                          <p:spTgt spid="13"/>
                                        </p:tgtEl>
                                        <p:attrNameLst>
                                          <p:attrName>ppt_w</p:attrName>
                                        </p:attrNameLst>
                                      </p:cBhvr>
                                      <p:tavLst>
                                        <p:tav tm="0">
                                          <p:val>
                                            <p:fltVal val="0"/>
                                          </p:val>
                                        </p:tav>
                                        <p:tav tm="100000">
                                          <p:val>
                                            <p:strVal val="#ppt_w"/>
                                          </p:val>
                                        </p:tav>
                                      </p:tavLst>
                                    </p:anim>
                                    <p:anim calcmode="lin" valueType="num">
                                      <p:cBhvr>
                                        <p:cTn id="105" dur="250" fill="hold"/>
                                        <p:tgtEl>
                                          <p:spTgt spid="13"/>
                                        </p:tgtEl>
                                        <p:attrNameLst>
                                          <p:attrName>ppt_h</p:attrName>
                                        </p:attrNameLst>
                                      </p:cBhvr>
                                      <p:tavLst>
                                        <p:tav tm="0">
                                          <p:val>
                                            <p:fltVal val="0"/>
                                          </p:val>
                                        </p:tav>
                                        <p:tav tm="100000">
                                          <p:val>
                                            <p:strVal val="#ppt_h"/>
                                          </p:val>
                                        </p:tav>
                                      </p:tavLst>
                                    </p:anim>
                                    <p:animEffect transition="in" filter="fade">
                                      <p:cBhvr>
                                        <p:cTn id="106" dur="250"/>
                                        <p:tgtEl>
                                          <p:spTgt spid="13"/>
                                        </p:tgtEl>
                                      </p:cBhvr>
                                    </p:animEffect>
                                  </p:childTnLst>
                                </p:cTn>
                              </p:par>
                            </p:childTnLst>
                          </p:cTn>
                        </p:par>
                        <p:par>
                          <p:cTn id="107" fill="hold">
                            <p:stCondLst>
                              <p:cond delay="6549"/>
                            </p:stCondLst>
                            <p:childTnLst>
                              <p:par>
                                <p:cTn id="108" presetID="53" presetClass="entr" presetSubtype="16" fill="hold" nodeType="afterEffect">
                                  <p:stCondLst>
                                    <p:cond delay="0"/>
                                  </p:stCondLst>
                                  <p:childTnLst>
                                    <p:set>
                                      <p:cBhvr>
                                        <p:cTn id="109" dur="1" fill="hold">
                                          <p:stCondLst>
                                            <p:cond delay="0"/>
                                          </p:stCondLst>
                                        </p:cTn>
                                        <p:tgtEl>
                                          <p:spTgt spid="3"/>
                                        </p:tgtEl>
                                        <p:attrNameLst>
                                          <p:attrName>style.visibility</p:attrName>
                                        </p:attrNameLst>
                                      </p:cBhvr>
                                      <p:to>
                                        <p:strVal val="visible"/>
                                      </p:to>
                                    </p:set>
                                    <p:anim calcmode="lin" valueType="num">
                                      <p:cBhvr>
                                        <p:cTn id="110" dur="250" fill="hold"/>
                                        <p:tgtEl>
                                          <p:spTgt spid="3"/>
                                        </p:tgtEl>
                                        <p:attrNameLst>
                                          <p:attrName>ppt_w</p:attrName>
                                        </p:attrNameLst>
                                      </p:cBhvr>
                                      <p:tavLst>
                                        <p:tav tm="0">
                                          <p:val>
                                            <p:fltVal val="0"/>
                                          </p:val>
                                        </p:tav>
                                        <p:tav tm="100000">
                                          <p:val>
                                            <p:strVal val="#ppt_w"/>
                                          </p:val>
                                        </p:tav>
                                      </p:tavLst>
                                    </p:anim>
                                    <p:anim calcmode="lin" valueType="num">
                                      <p:cBhvr>
                                        <p:cTn id="111" dur="250" fill="hold"/>
                                        <p:tgtEl>
                                          <p:spTgt spid="3"/>
                                        </p:tgtEl>
                                        <p:attrNameLst>
                                          <p:attrName>ppt_h</p:attrName>
                                        </p:attrNameLst>
                                      </p:cBhvr>
                                      <p:tavLst>
                                        <p:tav tm="0">
                                          <p:val>
                                            <p:fltVal val="0"/>
                                          </p:val>
                                        </p:tav>
                                        <p:tav tm="100000">
                                          <p:val>
                                            <p:strVal val="#ppt_h"/>
                                          </p:val>
                                        </p:tav>
                                      </p:tavLst>
                                    </p:anim>
                                    <p:animEffect transition="in" filter="fade">
                                      <p:cBhvr>
                                        <p:cTn id="112" dur="250"/>
                                        <p:tgtEl>
                                          <p:spTgt spid="3"/>
                                        </p:tgtEl>
                                      </p:cBhvr>
                                    </p:animEffect>
                                  </p:childTnLst>
                                </p:cTn>
                              </p:par>
                            </p:childTnLst>
                          </p:cTn>
                        </p:par>
                        <p:par>
                          <p:cTn id="113" fill="hold">
                            <p:stCondLst>
                              <p:cond delay="7049"/>
                            </p:stCondLst>
                            <p:childTnLst>
                              <p:par>
                                <p:cTn id="114" presetID="53" presetClass="entr" presetSubtype="16" fill="hold" grpId="0" nodeType="afterEffect">
                                  <p:stCondLst>
                                    <p:cond delay="0"/>
                                  </p:stCondLst>
                                  <p:childTnLst>
                                    <p:set>
                                      <p:cBhvr>
                                        <p:cTn id="115" dur="1" fill="hold">
                                          <p:stCondLst>
                                            <p:cond delay="0"/>
                                          </p:stCondLst>
                                        </p:cTn>
                                        <p:tgtEl>
                                          <p:spTgt spid="15"/>
                                        </p:tgtEl>
                                        <p:attrNameLst>
                                          <p:attrName>style.visibility</p:attrName>
                                        </p:attrNameLst>
                                      </p:cBhvr>
                                      <p:to>
                                        <p:strVal val="visible"/>
                                      </p:to>
                                    </p:set>
                                    <p:anim calcmode="lin" valueType="num">
                                      <p:cBhvr>
                                        <p:cTn id="116" dur="250" fill="hold"/>
                                        <p:tgtEl>
                                          <p:spTgt spid="15"/>
                                        </p:tgtEl>
                                        <p:attrNameLst>
                                          <p:attrName>ppt_w</p:attrName>
                                        </p:attrNameLst>
                                      </p:cBhvr>
                                      <p:tavLst>
                                        <p:tav tm="0">
                                          <p:val>
                                            <p:fltVal val="0"/>
                                          </p:val>
                                        </p:tav>
                                        <p:tav tm="100000">
                                          <p:val>
                                            <p:strVal val="#ppt_w"/>
                                          </p:val>
                                        </p:tav>
                                      </p:tavLst>
                                    </p:anim>
                                    <p:anim calcmode="lin" valueType="num">
                                      <p:cBhvr>
                                        <p:cTn id="117" dur="250" fill="hold"/>
                                        <p:tgtEl>
                                          <p:spTgt spid="15"/>
                                        </p:tgtEl>
                                        <p:attrNameLst>
                                          <p:attrName>ppt_h</p:attrName>
                                        </p:attrNameLst>
                                      </p:cBhvr>
                                      <p:tavLst>
                                        <p:tav tm="0">
                                          <p:val>
                                            <p:fltVal val="0"/>
                                          </p:val>
                                        </p:tav>
                                        <p:tav tm="100000">
                                          <p:val>
                                            <p:strVal val="#ppt_h"/>
                                          </p:val>
                                        </p:tav>
                                      </p:tavLst>
                                    </p:anim>
                                    <p:animEffect transition="in" filter="fade">
                                      <p:cBhvr>
                                        <p:cTn id="118" dur="250"/>
                                        <p:tgtEl>
                                          <p:spTgt spid="15"/>
                                        </p:tgtEl>
                                      </p:cBhvr>
                                    </p:animEffect>
                                  </p:childTnLst>
                                </p:cTn>
                              </p:par>
                            </p:childTnLst>
                          </p:cTn>
                        </p:par>
                        <p:par>
                          <p:cTn id="119" fill="hold">
                            <p:stCondLst>
                              <p:cond delay="7549"/>
                            </p:stCondLst>
                            <p:childTnLst>
                              <p:par>
                                <p:cTn id="120" presetID="53" presetClass="entr" presetSubtype="16" fill="hold" grpId="0" nodeType="afterEffect">
                                  <p:stCondLst>
                                    <p:cond delay="0"/>
                                  </p:stCondLst>
                                  <p:iterate type="lt">
                                    <p:tmPct val="10000"/>
                                  </p:iterate>
                                  <p:childTnLst>
                                    <p:set>
                                      <p:cBhvr>
                                        <p:cTn id="121" dur="1" fill="hold">
                                          <p:stCondLst>
                                            <p:cond delay="0"/>
                                          </p:stCondLst>
                                        </p:cTn>
                                        <p:tgtEl>
                                          <p:spTgt spid="14"/>
                                        </p:tgtEl>
                                        <p:attrNameLst>
                                          <p:attrName>style.visibility</p:attrName>
                                        </p:attrNameLst>
                                      </p:cBhvr>
                                      <p:to>
                                        <p:strVal val="visible"/>
                                      </p:to>
                                    </p:set>
                                    <p:anim calcmode="lin" valueType="num">
                                      <p:cBhvr>
                                        <p:cTn id="122" dur="250" fill="hold"/>
                                        <p:tgtEl>
                                          <p:spTgt spid="14"/>
                                        </p:tgtEl>
                                        <p:attrNameLst>
                                          <p:attrName>ppt_w</p:attrName>
                                        </p:attrNameLst>
                                      </p:cBhvr>
                                      <p:tavLst>
                                        <p:tav tm="0">
                                          <p:val>
                                            <p:fltVal val="0"/>
                                          </p:val>
                                        </p:tav>
                                        <p:tav tm="100000">
                                          <p:val>
                                            <p:strVal val="#ppt_w"/>
                                          </p:val>
                                        </p:tav>
                                      </p:tavLst>
                                    </p:anim>
                                    <p:anim calcmode="lin" valueType="num">
                                      <p:cBhvr>
                                        <p:cTn id="123" dur="250" fill="hold"/>
                                        <p:tgtEl>
                                          <p:spTgt spid="14"/>
                                        </p:tgtEl>
                                        <p:attrNameLst>
                                          <p:attrName>ppt_h</p:attrName>
                                        </p:attrNameLst>
                                      </p:cBhvr>
                                      <p:tavLst>
                                        <p:tav tm="0">
                                          <p:val>
                                            <p:fltVal val="0"/>
                                          </p:val>
                                        </p:tav>
                                        <p:tav tm="100000">
                                          <p:val>
                                            <p:strVal val="#ppt_h"/>
                                          </p:val>
                                        </p:tav>
                                      </p:tavLst>
                                    </p:anim>
                                    <p:animEffect transition="in" filter="fade">
                                      <p:cBhvr>
                                        <p:cTn id="124" dur="250"/>
                                        <p:tgtEl>
                                          <p:spTgt spid="14"/>
                                        </p:tgtEl>
                                      </p:cBhvr>
                                    </p:animEffect>
                                  </p:childTnLst>
                                </p:cTn>
                              </p:par>
                            </p:childTnLst>
                          </p:cTn>
                        </p:par>
                        <p:par>
                          <p:cTn id="125" fill="hold">
                            <p:stCondLst>
                              <p:cond delay="8350"/>
                            </p:stCondLst>
                            <p:childTnLst>
                              <p:par>
                                <p:cTn id="126" presetID="53" presetClass="entr" presetSubtype="16" fill="hold" grpId="0" nodeType="afterEffect">
                                  <p:stCondLst>
                                    <p:cond delay="0"/>
                                  </p:stCondLst>
                                  <p:childTnLst>
                                    <p:set>
                                      <p:cBhvr>
                                        <p:cTn id="127" dur="1" fill="hold">
                                          <p:stCondLst>
                                            <p:cond delay="0"/>
                                          </p:stCondLst>
                                        </p:cTn>
                                        <p:tgtEl>
                                          <p:spTgt spid="5"/>
                                        </p:tgtEl>
                                        <p:attrNameLst>
                                          <p:attrName>style.visibility</p:attrName>
                                        </p:attrNameLst>
                                      </p:cBhvr>
                                      <p:to>
                                        <p:strVal val="visible"/>
                                      </p:to>
                                    </p:set>
                                    <p:anim calcmode="lin" valueType="num">
                                      <p:cBhvr>
                                        <p:cTn id="128" dur="250" fill="hold"/>
                                        <p:tgtEl>
                                          <p:spTgt spid="5"/>
                                        </p:tgtEl>
                                        <p:attrNameLst>
                                          <p:attrName>ppt_w</p:attrName>
                                        </p:attrNameLst>
                                      </p:cBhvr>
                                      <p:tavLst>
                                        <p:tav tm="0">
                                          <p:val>
                                            <p:fltVal val="0"/>
                                          </p:val>
                                        </p:tav>
                                        <p:tav tm="100000">
                                          <p:val>
                                            <p:strVal val="#ppt_w"/>
                                          </p:val>
                                        </p:tav>
                                      </p:tavLst>
                                    </p:anim>
                                    <p:anim calcmode="lin" valueType="num">
                                      <p:cBhvr>
                                        <p:cTn id="129" dur="250" fill="hold"/>
                                        <p:tgtEl>
                                          <p:spTgt spid="5"/>
                                        </p:tgtEl>
                                        <p:attrNameLst>
                                          <p:attrName>ppt_h</p:attrName>
                                        </p:attrNameLst>
                                      </p:cBhvr>
                                      <p:tavLst>
                                        <p:tav tm="0">
                                          <p:val>
                                            <p:fltVal val="0"/>
                                          </p:val>
                                        </p:tav>
                                        <p:tav tm="100000">
                                          <p:val>
                                            <p:strVal val="#ppt_h"/>
                                          </p:val>
                                        </p:tav>
                                      </p:tavLst>
                                    </p:anim>
                                    <p:animEffect transition="in" filter="fade">
                                      <p:cBhvr>
                                        <p:cTn id="130" dur="250"/>
                                        <p:tgtEl>
                                          <p:spTgt spid="5"/>
                                        </p:tgtEl>
                                      </p:cBhvr>
                                    </p:animEffect>
                                  </p:childTnLst>
                                </p:cTn>
                              </p:par>
                            </p:childTnLst>
                          </p:cTn>
                        </p:par>
                        <p:par>
                          <p:cTn id="131" fill="hold">
                            <p:stCondLst>
                              <p:cond delay="8850"/>
                            </p:stCondLst>
                            <p:childTnLst>
                              <p:par>
                                <p:cTn id="132" presetID="53" presetClass="entr" presetSubtype="16" fill="hold" grpId="0" nodeType="afterEffect">
                                  <p:stCondLst>
                                    <p:cond delay="0"/>
                                  </p:stCondLst>
                                  <p:childTnLst>
                                    <p:set>
                                      <p:cBhvr>
                                        <p:cTn id="133" dur="1" fill="hold">
                                          <p:stCondLst>
                                            <p:cond delay="0"/>
                                          </p:stCondLst>
                                        </p:cTn>
                                        <p:tgtEl>
                                          <p:spTgt spid="8"/>
                                        </p:tgtEl>
                                        <p:attrNameLst>
                                          <p:attrName>style.visibility</p:attrName>
                                        </p:attrNameLst>
                                      </p:cBhvr>
                                      <p:to>
                                        <p:strVal val="visible"/>
                                      </p:to>
                                    </p:set>
                                    <p:anim calcmode="lin" valueType="num">
                                      <p:cBhvr>
                                        <p:cTn id="134" dur="250" fill="hold"/>
                                        <p:tgtEl>
                                          <p:spTgt spid="8"/>
                                        </p:tgtEl>
                                        <p:attrNameLst>
                                          <p:attrName>ppt_w</p:attrName>
                                        </p:attrNameLst>
                                      </p:cBhvr>
                                      <p:tavLst>
                                        <p:tav tm="0">
                                          <p:val>
                                            <p:fltVal val="0"/>
                                          </p:val>
                                        </p:tav>
                                        <p:tav tm="100000">
                                          <p:val>
                                            <p:strVal val="#ppt_w"/>
                                          </p:val>
                                        </p:tav>
                                      </p:tavLst>
                                    </p:anim>
                                    <p:anim calcmode="lin" valueType="num">
                                      <p:cBhvr>
                                        <p:cTn id="135" dur="250" fill="hold"/>
                                        <p:tgtEl>
                                          <p:spTgt spid="8"/>
                                        </p:tgtEl>
                                        <p:attrNameLst>
                                          <p:attrName>ppt_h</p:attrName>
                                        </p:attrNameLst>
                                      </p:cBhvr>
                                      <p:tavLst>
                                        <p:tav tm="0">
                                          <p:val>
                                            <p:fltVal val="0"/>
                                          </p:val>
                                        </p:tav>
                                        <p:tav tm="100000">
                                          <p:val>
                                            <p:strVal val="#ppt_h"/>
                                          </p:val>
                                        </p:tav>
                                      </p:tavLst>
                                    </p:anim>
                                    <p:animEffect transition="in" filter="fade">
                                      <p:cBhvr>
                                        <p:cTn id="136" dur="250"/>
                                        <p:tgtEl>
                                          <p:spTgt spid="8"/>
                                        </p:tgtEl>
                                      </p:cBhvr>
                                    </p:animEffect>
                                  </p:childTnLst>
                                </p:cTn>
                              </p:par>
                            </p:childTnLst>
                          </p:cTn>
                        </p:par>
                        <p:par>
                          <p:cTn id="137" fill="hold">
                            <p:stCondLst>
                              <p:cond delay="9350"/>
                            </p:stCondLst>
                            <p:childTnLst>
                              <p:par>
                                <p:cTn id="138" presetID="53" presetClass="entr" presetSubtype="16" fill="hold" grpId="0" nodeType="afterEffect">
                                  <p:stCondLst>
                                    <p:cond delay="0"/>
                                  </p:stCondLst>
                                  <p:childTnLst>
                                    <p:set>
                                      <p:cBhvr>
                                        <p:cTn id="139" dur="1" fill="hold">
                                          <p:stCondLst>
                                            <p:cond delay="0"/>
                                          </p:stCondLst>
                                        </p:cTn>
                                        <p:tgtEl>
                                          <p:spTgt spid="7"/>
                                        </p:tgtEl>
                                        <p:attrNameLst>
                                          <p:attrName>style.visibility</p:attrName>
                                        </p:attrNameLst>
                                      </p:cBhvr>
                                      <p:to>
                                        <p:strVal val="visible"/>
                                      </p:to>
                                    </p:set>
                                    <p:anim calcmode="lin" valueType="num">
                                      <p:cBhvr>
                                        <p:cTn id="140" dur="250" fill="hold"/>
                                        <p:tgtEl>
                                          <p:spTgt spid="7"/>
                                        </p:tgtEl>
                                        <p:attrNameLst>
                                          <p:attrName>ppt_w</p:attrName>
                                        </p:attrNameLst>
                                      </p:cBhvr>
                                      <p:tavLst>
                                        <p:tav tm="0">
                                          <p:val>
                                            <p:fltVal val="0"/>
                                          </p:val>
                                        </p:tav>
                                        <p:tav tm="100000">
                                          <p:val>
                                            <p:strVal val="#ppt_w"/>
                                          </p:val>
                                        </p:tav>
                                      </p:tavLst>
                                    </p:anim>
                                    <p:anim calcmode="lin" valueType="num">
                                      <p:cBhvr>
                                        <p:cTn id="141" dur="250" fill="hold"/>
                                        <p:tgtEl>
                                          <p:spTgt spid="7"/>
                                        </p:tgtEl>
                                        <p:attrNameLst>
                                          <p:attrName>ppt_h</p:attrName>
                                        </p:attrNameLst>
                                      </p:cBhvr>
                                      <p:tavLst>
                                        <p:tav tm="0">
                                          <p:val>
                                            <p:fltVal val="0"/>
                                          </p:val>
                                        </p:tav>
                                        <p:tav tm="100000">
                                          <p:val>
                                            <p:strVal val="#ppt_h"/>
                                          </p:val>
                                        </p:tav>
                                      </p:tavLst>
                                    </p:anim>
                                    <p:animEffect transition="in" filter="fade">
                                      <p:cBhvr>
                                        <p:cTn id="142" dur="250"/>
                                        <p:tgtEl>
                                          <p:spTgt spid="7"/>
                                        </p:tgtEl>
                                      </p:cBhvr>
                                    </p:animEffect>
                                  </p:childTnLst>
                                </p:cTn>
                              </p:par>
                            </p:childTnLst>
                          </p:cTn>
                        </p:par>
                        <p:par>
                          <p:cTn id="143" fill="hold">
                            <p:stCondLst>
                              <p:cond delay="9850"/>
                            </p:stCondLst>
                            <p:childTnLst>
                              <p:par>
                                <p:cTn id="144" presetID="53" presetClass="entr" presetSubtype="16" fill="hold" grpId="0" nodeType="afterEffect">
                                  <p:stCondLst>
                                    <p:cond delay="0"/>
                                  </p:stCondLst>
                                  <p:iterate type="lt">
                                    <p:tmPct val="10000"/>
                                  </p:iterate>
                                  <p:childTnLst>
                                    <p:set>
                                      <p:cBhvr>
                                        <p:cTn id="145" dur="1" fill="hold">
                                          <p:stCondLst>
                                            <p:cond delay="0"/>
                                          </p:stCondLst>
                                        </p:cTn>
                                        <p:tgtEl>
                                          <p:spTgt spid="6"/>
                                        </p:tgtEl>
                                        <p:attrNameLst>
                                          <p:attrName>style.visibility</p:attrName>
                                        </p:attrNameLst>
                                      </p:cBhvr>
                                      <p:to>
                                        <p:strVal val="visible"/>
                                      </p:to>
                                    </p:set>
                                    <p:anim calcmode="lin" valueType="num">
                                      <p:cBhvr>
                                        <p:cTn id="146" dur="250" fill="hold"/>
                                        <p:tgtEl>
                                          <p:spTgt spid="6"/>
                                        </p:tgtEl>
                                        <p:attrNameLst>
                                          <p:attrName>ppt_w</p:attrName>
                                        </p:attrNameLst>
                                      </p:cBhvr>
                                      <p:tavLst>
                                        <p:tav tm="0">
                                          <p:val>
                                            <p:fltVal val="0"/>
                                          </p:val>
                                        </p:tav>
                                        <p:tav tm="100000">
                                          <p:val>
                                            <p:strVal val="#ppt_w"/>
                                          </p:val>
                                        </p:tav>
                                      </p:tavLst>
                                    </p:anim>
                                    <p:anim calcmode="lin" valueType="num">
                                      <p:cBhvr>
                                        <p:cTn id="147" dur="250" fill="hold"/>
                                        <p:tgtEl>
                                          <p:spTgt spid="6"/>
                                        </p:tgtEl>
                                        <p:attrNameLst>
                                          <p:attrName>ppt_h</p:attrName>
                                        </p:attrNameLst>
                                      </p:cBhvr>
                                      <p:tavLst>
                                        <p:tav tm="0">
                                          <p:val>
                                            <p:fltVal val="0"/>
                                          </p:val>
                                        </p:tav>
                                        <p:tav tm="100000">
                                          <p:val>
                                            <p:strVal val="#ppt_h"/>
                                          </p:val>
                                        </p:tav>
                                      </p:tavLst>
                                    </p:anim>
                                    <p:animEffect transition="in" filter="fade">
                                      <p:cBhvr>
                                        <p:cTn id="148"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P spid="4" grpId="2" bldLvl="0" animBg="1"/>
      <p:bldP spid="5" grpId="0" bldLvl="0" animBg="1"/>
      <p:bldP spid="6" grpId="0"/>
      <p:bldP spid="7" grpId="0"/>
      <p:bldP spid="8" grpId="0" bldLvl="0" animBg="1"/>
      <p:bldP spid="9" grpId="0" bldLvl="0" animBg="1"/>
      <p:bldP spid="10" grpId="0"/>
      <p:bldP spid="11" grpId="0"/>
      <p:bldP spid="12" grpId="0" bldLvl="0" animBg="1"/>
      <p:bldP spid="13" grpId="0" bldLvl="0" animBg="1"/>
      <p:bldP spid="14" grpId="0"/>
      <p:bldP spid="15" grpId="0"/>
      <p:bldP spid="24" grpId="0"/>
      <p:bldP spid="25" grpId="0"/>
      <p:bldP spid="26" grpId="0"/>
      <p:bldP spid="27" grpId="0"/>
      <p:bldP spid="28" grpId="0"/>
      <p:bldP spid="29" grpId="0"/>
      <p:bldP spid="30" grpId="0"/>
      <p:bldP spid="31" grpId="0"/>
      <p:bldP spid="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rgbClr val="100964"/>
                </a:solidFill>
                <a:latin typeface="微软雅黑" panose="020B0503020204020204" charset="-122"/>
                <a:ea typeface="微软雅黑" panose="020B0503020204020204" charset="-122"/>
              </a:rPr>
              <a:t>点击添加标题文本</a:t>
            </a:r>
          </a:p>
        </p:txBody>
      </p:sp>
      <p:cxnSp>
        <p:nvCxnSpPr>
          <p:cNvPr id="16" name="直接连接符 15"/>
          <p:cNvCxnSpPr/>
          <p:nvPr/>
        </p:nvCxnSpPr>
        <p:spPr>
          <a:xfrm>
            <a:off x="600" y="775856"/>
            <a:ext cx="12192000"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pic>
        <p:nvPicPr>
          <p:cNvPr id="2" name="图片 1" descr="9302f7e3eadc62514f09c3a93217b47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61880" y="246380"/>
            <a:ext cx="1741170" cy="504825"/>
          </a:xfrm>
          <a:prstGeom prst="rect">
            <a:avLst/>
          </a:prstGeom>
        </p:spPr>
      </p:pic>
      <p:sp>
        <p:nvSpPr>
          <p:cNvPr id="4" name="Oval 6"/>
          <p:cNvSpPr>
            <a:spLocks noChangeArrowheads="1"/>
          </p:cNvSpPr>
          <p:nvPr/>
        </p:nvSpPr>
        <p:spPr bwMode="auto">
          <a:xfrm>
            <a:off x="3302467" y="1792601"/>
            <a:ext cx="3694289" cy="3692912"/>
          </a:xfrm>
          <a:prstGeom prst="ellipse">
            <a:avLst/>
          </a:prstGeom>
          <a:noFill/>
          <a:ln w="12700">
            <a:solidFill>
              <a:schemeClr val="accent1"/>
            </a:solidFill>
            <a:prstDash val="dash"/>
            <a:rou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Tx/>
              <a:buNone/>
            </a:pPr>
            <a:endParaRPr lang="zh-CN" altLang="en-US" sz="1800">
              <a:solidFill>
                <a:srgbClr val="484849"/>
              </a:solidFill>
              <a:ea typeface="宋体" panose="02010600030101010101" pitchFamily="2" charset="-122"/>
            </a:endParaRPr>
          </a:p>
        </p:txBody>
      </p:sp>
      <p:sp>
        <p:nvSpPr>
          <p:cNvPr id="5" name="Oval 7"/>
          <p:cNvSpPr>
            <a:spLocks noChangeArrowheads="1"/>
          </p:cNvSpPr>
          <p:nvPr/>
        </p:nvSpPr>
        <p:spPr bwMode="auto">
          <a:xfrm>
            <a:off x="5177160" y="1792601"/>
            <a:ext cx="3694289" cy="3692912"/>
          </a:xfrm>
          <a:prstGeom prst="ellipse">
            <a:avLst/>
          </a:prstGeom>
          <a:noFill/>
          <a:ln w="12700">
            <a:solidFill>
              <a:schemeClr val="accent1"/>
            </a:solidFill>
            <a:prstDash val="dash"/>
            <a:rou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Tx/>
              <a:buNone/>
            </a:pPr>
            <a:endParaRPr lang="zh-CN" altLang="en-US" sz="1800">
              <a:solidFill>
                <a:srgbClr val="484849"/>
              </a:solidFill>
              <a:ea typeface="宋体" panose="02010600030101010101" pitchFamily="2" charset="-122"/>
            </a:endParaRPr>
          </a:p>
        </p:txBody>
      </p:sp>
      <p:sp>
        <p:nvSpPr>
          <p:cNvPr id="6" name="Line 16"/>
          <p:cNvSpPr>
            <a:spLocks noChangeShapeType="1"/>
          </p:cNvSpPr>
          <p:nvPr/>
        </p:nvSpPr>
        <p:spPr bwMode="auto">
          <a:xfrm>
            <a:off x="4214438" y="2741764"/>
            <a:ext cx="651528" cy="374663"/>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Line 17"/>
          <p:cNvSpPr>
            <a:spLocks noChangeShapeType="1"/>
          </p:cNvSpPr>
          <p:nvPr/>
        </p:nvSpPr>
        <p:spPr bwMode="auto">
          <a:xfrm flipV="1">
            <a:off x="4253007" y="4183726"/>
            <a:ext cx="650151" cy="373286"/>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Line 18"/>
          <p:cNvSpPr>
            <a:spLocks noChangeShapeType="1"/>
          </p:cNvSpPr>
          <p:nvPr/>
        </p:nvSpPr>
        <p:spPr bwMode="auto">
          <a:xfrm>
            <a:off x="3830347" y="3667295"/>
            <a:ext cx="865031" cy="0"/>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Line 19"/>
          <p:cNvSpPr>
            <a:spLocks noChangeShapeType="1"/>
          </p:cNvSpPr>
          <p:nvPr/>
        </p:nvSpPr>
        <p:spPr bwMode="auto">
          <a:xfrm flipH="1">
            <a:off x="7313459" y="2741764"/>
            <a:ext cx="651528" cy="374663"/>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Line 20"/>
          <p:cNvSpPr>
            <a:spLocks noChangeShapeType="1"/>
          </p:cNvSpPr>
          <p:nvPr/>
        </p:nvSpPr>
        <p:spPr bwMode="auto">
          <a:xfrm flipH="1" flipV="1">
            <a:off x="7276268" y="4183726"/>
            <a:ext cx="651529" cy="373286"/>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Line 21"/>
          <p:cNvSpPr>
            <a:spLocks noChangeShapeType="1"/>
          </p:cNvSpPr>
          <p:nvPr/>
        </p:nvSpPr>
        <p:spPr bwMode="auto">
          <a:xfrm flipH="1">
            <a:off x="7484047" y="3667295"/>
            <a:ext cx="866408" cy="0"/>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Oval 10"/>
          <p:cNvSpPr>
            <a:spLocks noChangeArrowheads="1"/>
          </p:cNvSpPr>
          <p:nvPr/>
        </p:nvSpPr>
        <p:spPr bwMode="auto">
          <a:xfrm>
            <a:off x="3283183" y="1960648"/>
            <a:ext cx="900844" cy="900845"/>
          </a:xfrm>
          <a:prstGeom prst="ellipse">
            <a:avLst/>
          </a:prstGeom>
          <a:solidFill>
            <a:srgbClr val="10096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3" name="Oval 12"/>
          <p:cNvSpPr>
            <a:spLocks noChangeArrowheads="1"/>
          </p:cNvSpPr>
          <p:nvPr/>
        </p:nvSpPr>
        <p:spPr bwMode="auto">
          <a:xfrm>
            <a:off x="2730830" y="3192508"/>
            <a:ext cx="900844" cy="900845"/>
          </a:xfrm>
          <a:prstGeom prst="ellipse">
            <a:avLst/>
          </a:prstGeom>
          <a:solidFill>
            <a:srgbClr val="05458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4" name="Oval 11"/>
          <p:cNvSpPr>
            <a:spLocks noChangeArrowheads="1"/>
          </p:cNvSpPr>
          <p:nvPr/>
        </p:nvSpPr>
        <p:spPr bwMode="auto">
          <a:xfrm>
            <a:off x="3283183" y="4405602"/>
            <a:ext cx="900844" cy="90222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5" name="Oval 14"/>
          <p:cNvSpPr>
            <a:spLocks noChangeArrowheads="1"/>
          </p:cNvSpPr>
          <p:nvPr/>
        </p:nvSpPr>
        <p:spPr bwMode="auto">
          <a:xfrm>
            <a:off x="8009172" y="4405602"/>
            <a:ext cx="900844" cy="90222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7" name="Oval 15"/>
          <p:cNvSpPr>
            <a:spLocks noChangeArrowheads="1"/>
          </p:cNvSpPr>
          <p:nvPr/>
        </p:nvSpPr>
        <p:spPr bwMode="auto">
          <a:xfrm>
            <a:off x="8561526" y="3192508"/>
            <a:ext cx="900844" cy="900845"/>
          </a:xfrm>
          <a:prstGeom prst="ellipse">
            <a:avLst/>
          </a:prstGeom>
          <a:solidFill>
            <a:srgbClr val="05458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8" name="Oval 13"/>
          <p:cNvSpPr>
            <a:spLocks noChangeArrowheads="1"/>
          </p:cNvSpPr>
          <p:nvPr/>
        </p:nvSpPr>
        <p:spPr bwMode="auto">
          <a:xfrm>
            <a:off x="8009172" y="1960648"/>
            <a:ext cx="900844" cy="900845"/>
          </a:xfrm>
          <a:prstGeom prst="ellipse">
            <a:avLst/>
          </a:prstGeom>
          <a:solidFill>
            <a:srgbClr val="10096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9" name="Oval 8"/>
          <p:cNvSpPr>
            <a:spLocks noChangeArrowheads="1"/>
          </p:cNvSpPr>
          <p:nvPr/>
        </p:nvSpPr>
        <p:spPr bwMode="auto">
          <a:xfrm>
            <a:off x="4905805" y="2391787"/>
            <a:ext cx="2362306" cy="2362306"/>
          </a:xfrm>
          <a:prstGeom prst="ellipse">
            <a:avLst/>
          </a:prstGeom>
          <a:solidFill>
            <a:srgbClr val="10096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20" name="Oval 9"/>
          <p:cNvSpPr>
            <a:spLocks noChangeArrowheads="1"/>
          </p:cNvSpPr>
          <p:nvPr/>
        </p:nvSpPr>
        <p:spPr bwMode="auto">
          <a:xfrm>
            <a:off x="5206087" y="2692069"/>
            <a:ext cx="1761743" cy="1763121"/>
          </a:xfrm>
          <a:prstGeom prst="ellipse">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22" name="矩形 21"/>
          <p:cNvSpPr/>
          <p:nvPr/>
        </p:nvSpPr>
        <p:spPr>
          <a:xfrm>
            <a:off x="3333988" y="2075547"/>
            <a:ext cx="805475" cy="659130"/>
          </a:xfrm>
          <a:prstGeom prst="rect">
            <a:avLst/>
          </a:prstGeom>
        </p:spPr>
        <p:txBody>
          <a:bodyPr wrap="square">
            <a:spAutoFit/>
          </a:bodyPr>
          <a:lstStyle/>
          <a:p>
            <a:pPr algn="ctr"/>
            <a:r>
              <a:rPr lang="zh-CN" altLang="en-US" b="1" dirty="0" smtClean="0">
                <a:solidFill>
                  <a:schemeClr val="bg1"/>
                </a:solidFill>
                <a:latin typeface="微软雅黑" panose="020B0503020204020204" charset="-122"/>
                <a:ea typeface="微软雅黑" panose="020B0503020204020204" charset="-122"/>
              </a:rPr>
              <a:t>添加文字</a:t>
            </a:r>
            <a:endParaRPr lang="zh-CN" altLang="en-US" b="1" dirty="0">
              <a:solidFill>
                <a:schemeClr val="bg1"/>
              </a:solidFill>
              <a:latin typeface="微软雅黑" panose="020B0503020204020204" charset="-122"/>
              <a:ea typeface="微软雅黑" panose="020B0503020204020204" charset="-122"/>
            </a:endParaRPr>
          </a:p>
        </p:txBody>
      </p:sp>
      <p:sp>
        <p:nvSpPr>
          <p:cNvPr id="23" name="矩形 22"/>
          <p:cNvSpPr/>
          <p:nvPr/>
        </p:nvSpPr>
        <p:spPr>
          <a:xfrm>
            <a:off x="1098284" y="1934015"/>
            <a:ext cx="2073403" cy="959485"/>
          </a:xfrm>
          <a:prstGeom prst="rect">
            <a:avLst/>
          </a:prstGeom>
        </p:spPr>
        <p:txBody>
          <a:bodyPr wrap="square">
            <a:spAutoFit/>
          </a:bodyPr>
          <a:lstStyle/>
          <a:p>
            <a:pPr algn="just"/>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在这里输入您的文字内容，或者将您的文字内容复制在这里，在</a:t>
            </a:r>
            <a:r>
              <a:rPr lang="zh-CN" altLang="en-US" sz="1400" dirty="0">
                <a:solidFill>
                  <a:schemeClr val="tx1"/>
                </a:solidFill>
                <a:latin typeface="微软雅黑" panose="020B0503020204020204" charset="-122"/>
                <a:ea typeface="微软雅黑" panose="020B0503020204020204" charset="-122"/>
              </a:rPr>
              <a:t>这里输入您的</a:t>
            </a:r>
            <a:r>
              <a:rPr lang="zh-CN" altLang="en-US" sz="1400" dirty="0" smtClean="0">
                <a:solidFill>
                  <a:schemeClr val="tx1"/>
                </a:solidFill>
                <a:latin typeface="微软雅黑" panose="020B0503020204020204" charset="-122"/>
                <a:ea typeface="微软雅黑" panose="020B0503020204020204" charset="-122"/>
              </a:rPr>
              <a:t>文字内容</a:t>
            </a:r>
          </a:p>
        </p:txBody>
      </p:sp>
      <p:sp>
        <p:nvSpPr>
          <p:cNvPr id="25" name="矩形 24"/>
          <p:cNvSpPr/>
          <p:nvPr/>
        </p:nvSpPr>
        <p:spPr>
          <a:xfrm>
            <a:off x="8053254" y="2087904"/>
            <a:ext cx="805475" cy="659130"/>
          </a:xfrm>
          <a:prstGeom prst="rect">
            <a:avLst/>
          </a:prstGeom>
        </p:spPr>
        <p:txBody>
          <a:bodyPr wrap="square">
            <a:spAutoFit/>
          </a:bodyPr>
          <a:lstStyle/>
          <a:p>
            <a:pPr algn="ctr"/>
            <a:r>
              <a:rPr lang="zh-CN" altLang="en-US" b="1" dirty="0">
                <a:solidFill>
                  <a:schemeClr val="bg1"/>
                </a:solidFill>
                <a:latin typeface="微软雅黑" panose="020B0503020204020204" charset="-122"/>
                <a:ea typeface="微软雅黑" panose="020B0503020204020204" charset="-122"/>
              </a:rPr>
              <a:t>添加文字</a:t>
            </a:r>
          </a:p>
        </p:txBody>
      </p:sp>
      <p:sp>
        <p:nvSpPr>
          <p:cNvPr id="26" name="矩形 25"/>
          <p:cNvSpPr/>
          <p:nvPr/>
        </p:nvSpPr>
        <p:spPr>
          <a:xfrm>
            <a:off x="2781958" y="3344129"/>
            <a:ext cx="805475" cy="659130"/>
          </a:xfrm>
          <a:prstGeom prst="rect">
            <a:avLst/>
          </a:prstGeom>
        </p:spPr>
        <p:txBody>
          <a:bodyPr wrap="square">
            <a:spAutoFit/>
          </a:bodyPr>
          <a:lstStyle/>
          <a:p>
            <a:pPr algn="ctr"/>
            <a:r>
              <a:rPr lang="zh-CN" altLang="en-US" b="1" dirty="0">
                <a:solidFill>
                  <a:schemeClr val="bg1"/>
                </a:solidFill>
                <a:latin typeface="微软雅黑" panose="020B0503020204020204" charset="-122"/>
                <a:ea typeface="微软雅黑" panose="020B0503020204020204" charset="-122"/>
              </a:rPr>
              <a:t>添加文字</a:t>
            </a:r>
          </a:p>
        </p:txBody>
      </p:sp>
      <p:sp>
        <p:nvSpPr>
          <p:cNvPr id="27" name="矩形 26"/>
          <p:cNvSpPr/>
          <p:nvPr/>
        </p:nvSpPr>
        <p:spPr>
          <a:xfrm>
            <a:off x="3329491" y="4523527"/>
            <a:ext cx="805475" cy="659130"/>
          </a:xfrm>
          <a:prstGeom prst="rect">
            <a:avLst/>
          </a:prstGeom>
        </p:spPr>
        <p:txBody>
          <a:bodyPr wrap="square">
            <a:spAutoFit/>
          </a:bodyPr>
          <a:lstStyle/>
          <a:p>
            <a:pPr algn="ctr"/>
            <a:r>
              <a:rPr lang="zh-CN" altLang="en-US" b="1" dirty="0">
                <a:solidFill>
                  <a:schemeClr val="bg1"/>
                </a:solidFill>
                <a:latin typeface="微软雅黑" panose="020B0503020204020204" charset="-122"/>
                <a:ea typeface="微软雅黑" panose="020B0503020204020204" charset="-122"/>
              </a:rPr>
              <a:t>添加文字</a:t>
            </a:r>
          </a:p>
        </p:txBody>
      </p:sp>
      <p:sp>
        <p:nvSpPr>
          <p:cNvPr id="28" name="矩形 27"/>
          <p:cNvSpPr/>
          <p:nvPr/>
        </p:nvSpPr>
        <p:spPr>
          <a:xfrm>
            <a:off x="8609210" y="3344128"/>
            <a:ext cx="805475" cy="659130"/>
          </a:xfrm>
          <a:prstGeom prst="rect">
            <a:avLst/>
          </a:prstGeom>
        </p:spPr>
        <p:txBody>
          <a:bodyPr wrap="square">
            <a:spAutoFit/>
          </a:bodyPr>
          <a:lstStyle/>
          <a:p>
            <a:pPr algn="ctr"/>
            <a:r>
              <a:rPr lang="zh-CN" altLang="en-US" b="1" dirty="0">
                <a:solidFill>
                  <a:schemeClr val="bg1"/>
                </a:solidFill>
                <a:latin typeface="微软雅黑" panose="020B0503020204020204" charset="-122"/>
                <a:ea typeface="微软雅黑" panose="020B0503020204020204" charset="-122"/>
              </a:rPr>
              <a:t>添加文字</a:t>
            </a:r>
          </a:p>
        </p:txBody>
      </p:sp>
      <p:sp>
        <p:nvSpPr>
          <p:cNvPr id="29" name="矩形 28"/>
          <p:cNvSpPr/>
          <p:nvPr/>
        </p:nvSpPr>
        <p:spPr>
          <a:xfrm>
            <a:off x="8053617" y="4533547"/>
            <a:ext cx="805475" cy="659130"/>
          </a:xfrm>
          <a:prstGeom prst="rect">
            <a:avLst/>
          </a:prstGeom>
        </p:spPr>
        <p:txBody>
          <a:bodyPr wrap="square">
            <a:spAutoFit/>
          </a:bodyPr>
          <a:lstStyle/>
          <a:p>
            <a:pPr algn="ctr"/>
            <a:r>
              <a:rPr lang="zh-CN" altLang="en-US" b="1" dirty="0">
                <a:solidFill>
                  <a:schemeClr val="bg1"/>
                </a:solidFill>
                <a:latin typeface="微软雅黑" panose="020B0503020204020204" charset="-122"/>
                <a:ea typeface="微软雅黑" panose="020B0503020204020204" charset="-122"/>
              </a:rPr>
              <a:t>添加文字</a:t>
            </a:r>
          </a:p>
        </p:txBody>
      </p:sp>
      <p:sp>
        <p:nvSpPr>
          <p:cNvPr id="30" name="矩形 29"/>
          <p:cNvSpPr/>
          <p:nvPr/>
        </p:nvSpPr>
        <p:spPr>
          <a:xfrm>
            <a:off x="519663" y="3192639"/>
            <a:ext cx="2073403" cy="959485"/>
          </a:xfrm>
          <a:prstGeom prst="rect">
            <a:avLst/>
          </a:prstGeom>
        </p:spPr>
        <p:txBody>
          <a:bodyPr wrap="square">
            <a:spAutoFit/>
          </a:bodyPr>
          <a:lstStyle/>
          <a:p>
            <a:pPr algn="just"/>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在这里输入您的文字内容，或者将您的文字内容复制在这里，在</a:t>
            </a:r>
            <a:r>
              <a:rPr lang="zh-CN" altLang="en-US" sz="1400" dirty="0">
                <a:solidFill>
                  <a:schemeClr val="tx1"/>
                </a:solidFill>
                <a:latin typeface="微软雅黑" panose="020B0503020204020204" charset="-122"/>
                <a:ea typeface="微软雅黑" panose="020B0503020204020204" charset="-122"/>
              </a:rPr>
              <a:t>这里输入您的</a:t>
            </a:r>
            <a:r>
              <a:rPr lang="zh-CN" altLang="en-US" sz="1400" dirty="0" smtClean="0">
                <a:solidFill>
                  <a:schemeClr val="tx1"/>
                </a:solidFill>
                <a:latin typeface="微软雅黑" panose="020B0503020204020204" charset="-122"/>
                <a:ea typeface="微软雅黑" panose="020B0503020204020204" charset="-122"/>
              </a:rPr>
              <a:t>文字内容</a:t>
            </a:r>
          </a:p>
        </p:txBody>
      </p:sp>
      <p:sp>
        <p:nvSpPr>
          <p:cNvPr id="31" name="矩形 30"/>
          <p:cNvSpPr/>
          <p:nvPr/>
        </p:nvSpPr>
        <p:spPr>
          <a:xfrm>
            <a:off x="1098284" y="4408083"/>
            <a:ext cx="2073403" cy="959485"/>
          </a:xfrm>
          <a:prstGeom prst="rect">
            <a:avLst/>
          </a:prstGeom>
        </p:spPr>
        <p:txBody>
          <a:bodyPr wrap="square">
            <a:spAutoFit/>
          </a:bodyPr>
          <a:lstStyle/>
          <a:p>
            <a:pPr algn="just"/>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在这里输入您的文字内容，或者将您的文字内容复制在这里，在</a:t>
            </a:r>
            <a:r>
              <a:rPr lang="zh-CN" altLang="en-US" sz="1400" dirty="0">
                <a:solidFill>
                  <a:schemeClr val="tx1"/>
                </a:solidFill>
                <a:latin typeface="微软雅黑" panose="020B0503020204020204" charset="-122"/>
                <a:ea typeface="微软雅黑" panose="020B0503020204020204" charset="-122"/>
              </a:rPr>
              <a:t>这里输入您的</a:t>
            </a:r>
            <a:r>
              <a:rPr lang="zh-CN" altLang="en-US" sz="1400" dirty="0" smtClean="0">
                <a:solidFill>
                  <a:schemeClr val="tx1"/>
                </a:solidFill>
                <a:latin typeface="微软雅黑" panose="020B0503020204020204" charset="-122"/>
                <a:ea typeface="微软雅黑" panose="020B0503020204020204" charset="-122"/>
              </a:rPr>
              <a:t>文字内容</a:t>
            </a:r>
          </a:p>
        </p:txBody>
      </p:sp>
      <p:sp>
        <p:nvSpPr>
          <p:cNvPr id="32" name="矩形 31"/>
          <p:cNvSpPr/>
          <p:nvPr/>
        </p:nvSpPr>
        <p:spPr>
          <a:xfrm>
            <a:off x="9027098" y="1934015"/>
            <a:ext cx="2073403" cy="959485"/>
          </a:xfrm>
          <a:prstGeom prst="rect">
            <a:avLst/>
          </a:prstGeom>
        </p:spPr>
        <p:txBody>
          <a:bodyPr wrap="square">
            <a:spAutoFit/>
          </a:bodyPr>
          <a:lstStyle/>
          <a:p>
            <a:pPr algn="just"/>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在这里输入您的文字内容，或者将您的文字内容复制在这里，在</a:t>
            </a:r>
            <a:r>
              <a:rPr lang="zh-CN" altLang="en-US" sz="1400" dirty="0">
                <a:solidFill>
                  <a:schemeClr val="tx1"/>
                </a:solidFill>
                <a:latin typeface="微软雅黑" panose="020B0503020204020204" charset="-122"/>
                <a:ea typeface="微软雅黑" panose="020B0503020204020204" charset="-122"/>
              </a:rPr>
              <a:t>这里输入您的</a:t>
            </a:r>
            <a:r>
              <a:rPr lang="zh-CN" altLang="en-US" sz="1400" dirty="0" smtClean="0">
                <a:solidFill>
                  <a:schemeClr val="tx1"/>
                </a:solidFill>
                <a:latin typeface="微软雅黑" panose="020B0503020204020204" charset="-122"/>
                <a:ea typeface="微软雅黑" panose="020B0503020204020204" charset="-122"/>
              </a:rPr>
              <a:t>文字内容</a:t>
            </a:r>
          </a:p>
        </p:txBody>
      </p:sp>
      <p:sp>
        <p:nvSpPr>
          <p:cNvPr id="33" name="矩形 32"/>
          <p:cNvSpPr/>
          <p:nvPr/>
        </p:nvSpPr>
        <p:spPr>
          <a:xfrm>
            <a:off x="9598498" y="3192639"/>
            <a:ext cx="2073403" cy="959485"/>
          </a:xfrm>
          <a:prstGeom prst="rect">
            <a:avLst/>
          </a:prstGeom>
        </p:spPr>
        <p:txBody>
          <a:bodyPr wrap="square">
            <a:spAutoFit/>
          </a:bodyPr>
          <a:lstStyle/>
          <a:p>
            <a:pPr algn="just"/>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在这里输入您的文字内容，或者将您的文字内容复制在这里，在</a:t>
            </a:r>
            <a:r>
              <a:rPr lang="zh-CN" altLang="en-US" sz="1400" dirty="0">
                <a:solidFill>
                  <a:schemeClr val="tx1"/>
                </a:solidFill>
                <a:latin typeface="微软雅黑" panose="020B0503020204020204" charset="-122"/>
                <a:ea typeface="微软雅黑" panose="020B0503020204020204" charset="-122"/>
              </a:rPr>
              <a:t>这里输入您的</a:t>
            </a:r>
            <a:r>
              <a:rPr lang="zh-CN" altLang="en-US" sz="1400" dirty="0" smtClean="0">
                <a:solidFill>
                  <a:schemeClr val="tx1"/>
                </a:solidFill>
                <a:latin typeface="微软雅黑" panose="020B0503020204020204" charset="-122"/>
                <a:ea typeface="微软雅黑" panose="020B0503020204020204" charset="-122"/>
              </a:rPr>
              <a:t>文字内容</a:t>
            </a:r>
          </a:p>
        </p:txBody>
      </p:sp>
      <p:sp>
        <p:nvSpPr>
          <p:cNvPr id="34" name="矩形 33"/>
          <p:cNvSpPr/>
          <p:nvPr/>
        </p:nvSpPr>
        <p:spPr>
          <a:xfrm>
            <a:off x="9027098" y="4408083"/>
            <a:ext cx="2073403" cy="959485"/>
          </a:xfrm>
          <a:prstGeom prst="rect">
            <a:avLst/>
          </a:prstGeom>
        </p:spPr>
        <p:txBody>
          <a:bodyPr wrap="square">
            <a:spAutoFit/>
          </a:bodyPr>
          <a:lstStyle/>
          <a:p>
            <a:pPr algn="just"/>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在这里输入您的文字内容，或者将您的文字内容复制在这里，在</a:t>
            </a:r>
            <a:r>
              <a:rPr lang="zh-CN" altLang="en-US" sz="1400" dirty="0">
                <a:solidFill>
                  <a:schemeClr val="tx1"/>
                </a:solidFill>
                <a:latin typeface="微软雅黑" panose="020B0503020204020204" charset="-122"/>
                <a:ea typeface="微软雅黑" panose="020B0503020204020204" charset="-122"/>
              </a:rPr>
              <a:t>这里输入您的</a:t>
            </a:r>
            <a:r>
              <a:rPr lang="zh-CN" altLang="en-US" sz="1400" dirty="0" smtClean="0">
                <a:solidFill>
                  <a:schemeClr val="tx1"/>
                </a:solidFill>
                <a:latin typeface="微软雅黑" panose="020B0503020204020204" charset="-122"/>
                <a:ea typeface="微软雅黑" panose="020B0503020204020204" charset="-122"/>
              </a:rPr>
              <a:t>文字内容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16"/>
                                        </p:tgtEl>
                                        <p:attrNameLst>
                                          <p:attrName>ppt_x</p:attrName>
                                          <p:attrName>ppt_y</p:attrName>
                                        </p:attrNameLst>
                                      </p:cBhvr>
                                      <p:rCtr x="-26484" y="0"/>
                                    </p:animMotion>
                                  </p:childTnLst>
                                </p:cTn>
                              </p:par>
                            </p:childTnLst>
                          </p:cTn>
                        </p:par>
                        <p:par>
                          <p:cTn id="12" fill="hold">
                            <p:stCondLst>
                              <p:cond delay="500"/>
                            </p:stCondLst>
                            <p:childTnLst>
                              <p:par>
                                <p:cTn id="13" presetID="53" presetClass="entr" presetSubtype="16"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250" fill="hold"/>
                                        <p:tgtEl>
                                          <p:spTgt spid="19"/>
                                        </p:tgtEl>
                                        <p:attrNameLst>
                                          <p:attrName>ppt_w</p:attrName>
                                        </p:attrNameLst>
                                      </p:cBhvr>
                                      <p:tavLst>
                                        <p:tav tm="0">
                                          <p:val>
                                            <p:fltVal val="0"/>
                                          </p:val>
                                        </p:tav>
                                        <p:tav tm="100000">
                                          <p:val>
                                            <p:strVal val="#ppt_w"/>
                                          </p:val>
                                        </p:tav>
                                      </p:tavLst>
                                    </p:anim>
                                    <p:anim calcmode="lin" valueType="num">
                                      <p:cBhvr>
                                        <p:cTn id="16" dur="250" fill="hold"/>
                                        <p:tgtEl>
                                          <p:spTgt spid="19"/>
                                        </p:tgtEl>
                                        <p:attrNameLst>
                                          <p:attrName>ppt_h</p:attrName>
                                        </p:attrNameLst>
                                      </p:cBhvr>
                                      <p:tavLst>
                                        <p:tav tm="0">
                                          <p:val>
                                            <p:fltVal val="0"/>
                                          </p:val>
                                        </p:tav>
                                        <p:tav tm="100000">
                                          <p:val>
                                            <p:strVal val="#ppt_h"/>
                                          </p:val>
                                        </p:tav>
                                      </p:tavLst>
                                    </p:anim>
                                    <p:animEffect transition="in" filter="fade">
                                      <p:cBhvr>
                                        <p:cTn id="17" dur="250"/>
                                        <p:tgtEl>
                                          <p:spTgt spid="19"/>
                                        </p:tgtEl>
                                      </p:cBhvr>
                                    </p:animEffect>
                                  </p:childTnLst>
                                </p:cTn>
                              </p:par>
                              <p:par>
                                <p:cTn id="18" presetID="6" presetClass="emph" presetSubtype="0" decel="100000" fill="hold" grpId="1" nodeType="withEffect">
                                  <p:stCondLst>
                                    <p:cond delay="200"/>
                                  </p:stCondLst>
                                  <p:childTnLst>
                                    <p:animScale>
                                      <p:cBhvr>
                                        <p:cTn id="19" dur="250" fill="hold"/>
                                        <p:tgtEl>
                                          <p:spTgt spid="19"/>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19"/>
                                        </p:tgtEl>
                                      </p:cBhvr>
                                      <p:by x="83000" y="83000"/>
                                    </p:animScale>
                                  </p:childTnLst>
                                </p:cTn>
                              </p:par>
                              <p:par>
                                <p:cTn id="22" presetID="53" presetClass="entr" presetSubtype="16" fill="hold" grpId="0" nodeType="withEffect">
                                  <p:stCondLst>
                                    <p:cond delay="4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250" fill="hold"/>
                                        <p:tgtEl>
                                          <p:spTgt spid="20"/>
                                        </p:tgtEl>
                                        <p:attrNameLst>
                                          <p:attrName>ppt_w</p:attrName>
                                        </p:attrNameLst>
                                      </p:cBhvr>
                                      <p:tavLst>
                                        <p:tav tm="0">
                                          <p:val>
                                            <p:fltVal val="0"/>
                                          </p:val>
                                        </p:tav>
                                        <p:tav tm="100000">
                                          <p:val>
                                            <p:strVal val="#ppt_w"/>
                                          </p:val>
                                        </p:tav>
                                      </p:tavLst>
                                    </p:anim>
                                    <p:anim calcmode="lin" valueType="num">
                                      <p:cBhvr>
                                        <p:cTn id="25" dur="250" fill="hold"/>
                                        <p:tgtEl>
                                          <p:spTgt spid="20"/>
                                        </p:tgtEl>
                                        <p:attrNameLst>
                                          <p:attrName>ppt_h</p:attrName>
                                        </p:attrNameLst>
                                      </p:cBhvr>
                                      <p:tavLst>
                                        <p:tav tm="0">
                                          <p:val>
                                            <p:fltVal val="0"/>
                                          </p:val>
                                        </p:tav>
                                        <p:tav tm="100000">
                                          <p:val>
                                            <p:strVal val="#ppt_h"/>
                                          </p:val>
                                        </p:tav>
                                      </p:tavLst>
                                    </p:anim>
                                    <p:animEffect transition="in" filter="fade">
                                      <p:cBhvr>
                                        <p:cTn id="26" dur="250"/>
                                        <p:tgtEl>
                                          <p:spTgt spid="20"/>
                                        </p:tgtEl>
                                      </p:cBhvr>
                                    </p:animEffect>
                                  </p:childTnLst>
                                </p:cTn>
                              </p:par>
                              <p:par>
                                <p:cTn id="27" presetID="6" presetClass="emph" presetSubtype="0" decel="100000" fill="hold" grpId="1" nodeType="withEffect">
                                  <p:stCondLst>
                                    <p:cond delay="600"/>
                                  </p:stCondLst>
                                  <p:childTnLst>
                                    <p:animScale>
                                      <p:cBhvr>
                                        <p:cTn id="28" dur="250" fill="hold"/>
                                        <p:tgtEl>
                                          <p:spTgt spid="20"/>
                                        </p:tgtEl>
                                      </p:cBhvr>
                                      <p:by x="120000" y="120000"/>
                                    </p:animScale>
                                  </p:childTnLst>
                                </p:cTn>
                              </p:par>
                              <p:par>
                                <p:cTn id="29" presetID="6" presetClass="emph" presetSubtype="0" decel="100000" fill="hold" grpId="2" nodeType="withEffect">
                                  <p:stCondLst>
                                    <p:cond delay="800"/>
                                  </p:stCondLst>
                                  <p:childTnLst>
                                    <p:animScale>
                                      <p:cBhvr>
                                        <p:cTn id="30" dur="250" fill="hold"/>
                                        <p:tgtEl>
                                          <p:spTgt spid="20"/>
                                        </p:tgtEl>
                                      </p:cBhvr>
                                      <p:by x="83000" y="83000"/>
                                    </p:animScale>
                                  </p:childTnLst>
                                </p:cTn>
                              </p:par>
                            </p:childTnLst>
                          </p:cTn>
                        </p:par>
                        <p:par>
                          <p:cTn id="31" fill="hold">
                            <p:stCondLst>
                              <p:cond delay="1000"/>
                            </p:stCondLst>
                            <p:childTnLst>
                              <p:par>
                                <p:cTn id="32" presetID="23" presetClass="entr" presetSubtype="52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fltVal val="0"/>
                                          </p:val>
                                        </p:tav>
                                        <p:tav tm="100000">
                                          <p:val>
                                            <p:strVal val="#ppt_w"/>
                                          </p:val>
                                        </p:tav>
                                      </p:tavLst>
                                    </p:anim>
                                    <p:anim calcmode="lin" valueType="num">
                                      <p:cBhvr>
                                        <p:cTn id="35" dur="500" fill="hold"/>
                                        <p:tgtEl>
                                          <p:spTgt spid="4"/>
                                        </p:tgtEl>
                                        <p:attrNameLst>
                                          <p:attrName>ppt_h</p:attrName>
                                        </p:attrNameLst>
                                      </p:cBhvr>
                                      <p:tavLst>
                                        <p:tav tm="0">
                                          <p:val>
                                            <p:fltVal val="0"/>
                                          </p:val>
                                        </p:tav>
                                        <p:tav tm="100000">
                                          <p:val>
                                            <p:strVal val="#ppt_h"/>
                                          </p:val>
                                        </p:tav>
                                      </p:tavLst>
                                    </p:anim>
                                    <p:anim calcmode="lin" valueType="num">
                                      <p:cBhvr>
                                        <p:cTn id="36" dur="500" fill="hold"/>
                                        <p:tgtEl>
                                          <p:spTgt spid="4"/>
                                        </p:tgtEl>
                                        <p:attrNameLst>
                                          <p:attrName>ppt_x</p:attrName>
                                        </p:attrNameLst>
                                      </p:cBhvr>
                                      <p:tavLst>
                                        <p:tav tm="0">
                                          <p:val>
                                            <p:fltVal val="0.5"/>
                                          </p:val>
                                        </p:tav>
                                        <p:tav tm="100000">
                                          <p:val>
                                            <p:strVal val="#ppt_x"/>
                                          </p:val>
                                        </p:tav>
                                      </p:tavLst>
                                    </p:anim>
                                    <p:anim calcmode="lin" valueType="num">
                                      <p:cBhvr>
                                        <p:cTn id="37" dur="500" fill="hold"/>
                                        <p:tgtEl>
                                          <p:spTgt spid="4"/>
                                        </p:tgtEl>
                                        <p:attrNameLst>
                                          <p:attrName>ppt_y</p:attrName>
                                        </p:attrNameLst>
                                      </p:cBhvr>
                                      <p:tavLst>
                                        <p:tav tm="0">
                                          <p:val>
                                            <p:fltVal val="0.5"/>
                                          </p:val>
                                        </p:tav>
                                        <p:tav tm="100000">
                                          <p:val>
                                            <p:strVal val="#ppt_y"/>
                                          </p:val>
                                        </p:tav>
                                      </p:tavLst>
                                    </p:anim>
                                  </p:childTnLst>
                                </p:cTn>
                              </p:par>
                              <p:par>
                                <p:cTn id="38" presetID="23" presetClass="entr" presetSubtype="528" fill="hold" grpId="0" nodeType="with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500" fill="hold"/>
                                        <p:tgtEl>
                                          <p:spTgt spid="5"/>
                                        </p:tgtEl>
                                        <p:attrNameLst>
                                          <p:attrName>ppt_w</p:attrName>
                                        </p:attrNameLst>
                                      </p:cBhvr>
                                      <p:tavLst>
                                        <p:tav tm="0">
                                          <p:val>
                                            <p:fltVal val="0"/>
                                          </p:val>
                                        </p:tav>
                                        <p:tav tm="100000">
                                          <p:val>
                                            <p:strVal val="#ppt_w"/>
                                          </p:val>
                                        </p:tav>
                                      </p:tavLst>
                                    </p:anim>
                                    <p:anim calcmode="lin" valueType="num">
                                      <p:cBhvr>
                                        <p:cTn id="41" dur="500" fill="hold"/>
                                        <p:tgtEl>
                                          <p:spTgt spid="5"/>
                                        </p:tgtEl>
                                        <p:attrNameLst>
                                          <p:attrName>ppt_h</p:attrName>
                                        </p:attrNameLst>
                                      </p:cBhvr>
                                      <p:tavLst>
                                        <p:tav tm="0">
                                          <p:val>
                                            <p:fltVal val="0"/>
                                          </p:val>
                                        </p:tav>
                                        <p:tav tm="100000">
                                          <p:val>
                                            <p:strVal val="#ppt_h"/>
                                          </p:val>
                                        </p:tav>
                                      </p:tavLst>
                                    </p:anim>
                                    <p:anim calcmode="lin" valueType="num">
                                      <p:cBhvr>
                                        <p:cTn id="42" dur="500" fill="hold"/>
                                        <p:tgtEl>
                                          <p:spTgt spid="5"/>
                                        </p:tgtEl>
                                        <p:attrNameLst>
                                          <p:attrName>ppt_x</p:attrName>
                                        </p:attrNameLst>
                                      </p:cBhvr>
                                      <p:tavLst>
                                        <p:tav tm="0">
                                          <p:val>
                                            <p:fltVal val="0.5"/>
                                          </p:val>
                                        </p:tav>
                                        <p:tav tm="100000">
                                          <p:val>
                                            <p:strVal val="#ppt_x"/>
                                          </p:val>
                                        </p:tav>
                                      </p:tavLst>
                                    </p:anim>
                                    <p:anim calcmode="lin" valueType="num">
                                      <p:cBhvr>
                                        <p:cTn id="43" dur="500" fill="hold"/>
                                        <p:tgtEl>
                                          <p:spTgt spid="5"/>
                                        </p:tgtEl>
                                        <p:attrNameLst>
                                          <p:attrName>ppt_y</p:attrName>
                                        </p:attrNameLst>
                                      </p:cBhvr>
                                      <p:tavLst>
                                        <p:tav tm="0">
                                          <p:val>
                                            <p:fltVal val="0.5"/>
                                          </p:val>
                                        </p:tav>
                                        <p:tav tm="100000">
                                          <p:val>
                                            <p:strVal val="#ppt_y"/>
                                          </p:val>
                                        </p:tav>
                                      </p:tavLst>
                                    </p:anim>
                                  </p:childTnLst>
                                </p:cTn>
                              </p:par>
                            </p:childTnLst>
                          </p:cTn>
                        </p:par>
                        <p:par>
                          <p:cTn id="44" fill="hold">
                            <p:stCondLst>
                              <p:cond delay="15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500" fill="hold"/>
                                        <p:tgtEl>
                                          <p:spTgt spid="14"/>
                                        </p:tgtEl>
                                        <p:attrNameLst>
                                          <p:attrName>ppt_w</p:attrName>
                                        </p:attrNameLst>
                                      </p:cBhvr>
                                      <p:tavLst>
                                        <p:tav tm="0">
                                          <p:val>
                                            <p:fltVal val="0"/>
                                          </p:val>
                                        </p:tav>
                                        <p:tav tm="100000">
                                          <p:val>
                                            <p:strVal val="#ppt_w"/>
                                          </p:val>
                                        </p:tav>
                                      </p:tavLst>
                                    </p:anim>
                                    <p:anim calcmode="lin" valueType="num">
                                      <p:cBhvr>
                                        <p:cTn id="58" dur="500" fill="hold"/>
                                        <p:tgtEl>
                                          <p:spTgt spid="14"/>
                                        </p:tgtEl>
                                        <p:attrNameLst>
                                          <p:attrName>ppt_h</p:attrName>
                                        </p:attrNameLst>
                                      </p:cBhvr>
                                      <p:tavLst>
                                        <p:tav tm="0">
                                          <p:val>
                                            <p:fltVal val="0"/>
                                          </p:val>
                                        </p:tav>
                                        <p:tav tm="100000">
                                          <p:val>
                                            <p:strVal val="#ppt_h"/>
                                          </p:val>
                                        </p:tav>
                                      </p:tavLst>
                                    </p:anim>
                                    <p:animEffect transition="in" filter="fade">
                                      <p:cBhvr>
                                        <p:cTn id="59" dur="500"/>
                                        <p:tgtEl>
                                          <p:spTgt spid="1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p:cTn id="62" dur="500" fill="hold"/>
                                        <p:tgtEl>
                                          <p:spTgt spid="15"/>
                                        </p:tgtEl>
                                        <p:attrNameLst>
                                          <p:attrName>ppt_w</p:attrName>
                                        </p:attrNameLst>
                                      </p:cBhvr>
                                      <p:tavLst>
                                        <p:tav tm="0">
                                          <p:val>
                                            <p:fltVal val="0"/>
                                          </p:val>
                                        </p:tav>
                                        <p:tav tm="100000">
                                          <p:val>
                                            <p:strVal val="#ppt_w"/>
                                          </p:val>
                                        </p:tav>
                                      </p:tavLst>
                                    </p:anim>
                                    <p:anim calcmode="lin" valueType="num">
                                      <p:cBhvr>
                                        <p:cTn id="63" dur="500" fill="hold"/>
                                        <p:tgtEl>
                                          <p:spTgt spid="15"/>
                                        </p:tgtEl>
                                        <p:attrNameLst>
                                          <p:attrName>ppt_h</p:attrName>
                                        </p:attrNameLst>
                                      </p:cBhvr>
                                      <p:tavLst>
                                        <p:tav tm="0">
                                          <p:val>
                                            <p:fltVal val="0"/>
                                          </p:val>
                                        </p:tav>
                                        <p:tav tm="100000">
                                          <p:val>
                                            <p:strVal val="#ppt_h"/>
                                          </p:val>
                                        </p:tav>
                                      </p:tavLst>
                                    </p:anim>
                                    <p:animEffect transition="in" filter="fade">
                                      <p:cBhvr>
                                        <p:cTn id="64" dur="500"/>
                                        <p:tgtEl>
                                          <p:spTgt spid="15"/>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p:cTn id="67" dur="500" fill="hold"/>
                                        <p:tgtEl>
                                          <p:spTgt spid="17"/>
                                        </p:tgtEl>
                                        <p:attrNameLst>
                                          <p:attrName>ppt_w</p:attrName>
                                        </p:attrNameLst>
                                      </p:cBhvr>
                                      <p:tavLst>
                                        <p:tav tm="0">
                                          <p:val>
                                            <p:fltVal val="0"/>
                                          </p:val>
                                        </p:tav>
                                        <p:tav tm="100000">
                                          <p:val>
                                            <p:strVal val="#ppt_w"/>
                                          </p:val>
                                        </p:tav>
                                      </p:tavLst>
                                    </p:anim>
                                    <p:anim calcmode="lin" valueType="num">
                                      <p:cBhvr>
                                        <p:cTn id="68" dur="500" fill="hold"/>
                                        <p:tgtEl>
                                          <p:spTgt spid="17"/>
                                        </p:tgtEl>
                                        <p:attrNameLst>
                                          <p:attrName>ppt_h</p:attrName>
                                        </p:attrNameLst>
                                      </p:cBhvr>
                                      <p:tavLst>
                                        <p:tav tm="0">
                                          <p:val>
                                            <p:fltVal val="0"/>
                                          </p:val>
                                        </p:tav>
                                        <p:tav tm="100000">
                                          <p:val>
                                            <p:strVal val="#ppt_h"/>
                                          </p:val>
                                        </p:tav>
                                      </p:tavLst>
                                    </p:anim>
                                    <p:animEffect transition="in" filter="fade">
                                      <p:cBhvr>
                                        <p:cTn id="69" dur="500"/>
                                        <p:tgtEl>
                                          <p:spTgt spid="17"/>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childTnLst>
                          </p:cTn>
                        </p:par>
                        <p:par>
                          <p:cTn id="75" fill="hold">
                            <p:stCondLst>
                              <p:cond delay="2000"/>
                            </p:stCondLst>
                            <p:childTnLst>
                              <p:par>
                                <p:cTn id="76" presetID="22" presetClass="entr" presetSubtype="2" fill="hold" grpId="0" nodeType="afterEffect">
                                  <p:stCondLst>
                                    <p:cond delay="0"/>
                                  </p:stCondLst>
                                  <p:childTnLst>
                                    <p:set>
                                      <p:cBhvr>
                                        <p:cTn id="77" dur="1" fill="hold">
                                          <p:stCondLst>
                                            <p:cond delay="0"/>
                                          </p:stCondLst>
                                        </p:cTn>
                                        <p:tgtEl>
                                          <p:spTgt spid="6"/>
                                        </p:tgtEl>
                                        <p:attrNameLst>
                                          <p:attrName>style.visibility</p:attrName>
                                        </p:attrNameLst>
                                      </p:cBhvr>
                                      <p:to>
                                        <p:strVal val="visible"/>
                                      </p:to>
                                    </p:set>
                                    <p:animEffect transition="in" filter="wipe(right)">
                                      <p:cBhvr>
                                        <p:cTn id="78" dur="500"/>
                                        <p:tgtEl>
                                          <p:spTgt spid="6"/>
                                        </p:tgtEl>
                                      </p:cBhvr>
                                    </p:animEffect>
                                  </p:childTnLst>
                                </p:cTn>
                              </p:par>
                            </p:childTnLst>
                          </p:cTn>
                        </p:par>
                        <p:par>
                          <p:cTn id="79" fill="hold">
                            <p:stCondLst>
                              <p:cond delay="2500"/>
                            </p:stCondLst>
                            <p:childTnLst>
                              <p:par>
                                <p:cTn id="80" presetID="53" presetClass="entr" presetSubtype="16" fill="hold" grpId="0" nodeType="afterEffect">
                                  <p:stCondLst>
                                    <p:cond delay="0"/>
                                  </p:stCondLst>
                                  <p:childTnLst>
                                    <p:set>
                                      <p:cBhvr>
                                        <p:cTn id="81" dur="1" fill="hold">
                                          <p:stCondLst>
                                            <p:cond delay="0"/>
                                          </p:stCondLst>
                                        </p:cTn>
                                        <p:tgtEl>
                                          <p:spTgt spid="22"/>
                                        </p:tgtEl>
                                        <p:attrNameLst>
                                          <p:attrName>style.visibility</p:attrName>
                                        </p:attrNameLst>
                                      </p:cBhvr>
                                      <p:to>
                                        <p:strVal val="visible"/>
                                      </p:to>
                                    </p:set>
                                    <p:anim calcmode="lin" valueType="num">
                                      <p:cBhvr>
                                        <p:cTn id="82" dur="500" fill="hold"/>
                                        <p:tgtEl>
                                          <p:spTgt spid="22"/>
                                        </p:tgtEl>
                                        <p:attrNameLst>
                                          <p:attrName>ppt_w</p:attrName>
                                        </p:attrNameLst>
                                      </p:cBhvr>
                                      <p:tavLst>
                                        <p:tav tm="0">
                                          <p:val>
                                            <p:fltVal val="0"/>
                                          </p:val>
                                        </p:tav>
                                        <p:tav tm="100000">
                                          <p:val>
                                            <p:strVal val="#ppt_w"/>
                                          </p:val>
                                        </p:tav>
                                      </p:tavLst>
                                    </p:anim>
                                    <p:anim calcmode="lin" valueType="num">
                                      <p:cBhvr>
                                        <p:cTn id="83" dur="500" fill="hold"/>
                                        <p:tgtEl>
                                          <p:spTgt spid="22"/>
                                        </p:tgtEl>
                                        <p:attrNameLst>
                                          <p:attrName>ppt_h</p:attrName>
                                        </p:attrNameLst>
                                      </p:cBhvr>
                                      <p:tavLst>
                                        <p:tav tm="0">
                                          <p:val>
                                            <p:fltVal val="0"/>
                                          </p:val>
                                        </p:tav>
                                        <p:tav tm="100000">
                                          <p:val>
                                            <p:strVal val="#ppt_h"/>
                                          </p:val>
                                        </p:tav>
                                      </p:tavLst>
                                    </p:anim>
                                    <p:animEffect transition="in" filter="fade">
                                      <p:cBhvr>
                                        <p:cTn id="84" dur="500"/>
                                        <p:tgtEl>
                                          <p:spTgt spid="22"/>
                                        </p:tgtEl>
                                      </p:cBhvr>
                                    </p:animEffect>
                                  </p:childTnLst>
                                </p:cTn>
                              </p:par>
                            </p:childTnLst>
                          </p:cTn>
                        </p:par>
                        <p:par>
                          <p:cTn id="85" fill="hold">
                            <p:stCondLst>
                              <p:cond delay="3000"/>
                            </p:stCondLst>
                            <p:childTnLst>
                              <p:par>
                                <p:cTn id="86" presetID="53" presetClass="entr" presetSubtype="16" fill="hold" grpId="0" nodeType="afterEffect">
                                  <p:stCondLst>
                                    <p:cond delay="0"/>
                                  </p:stCondLst>
                                  <p:iterate type="lt">
                                    <p:tmPct val="10000"/>
                                  </p:iterate>
                                  <p:childTnLst>
                                    <p:set>
                                      <p:cBhvr>
                                        <p:cTn id="87" dur="1" fill="hold">
                                          <p:stCondLst>
                                            <p:cond delay="0"/>
                                          </p:stCondLst>
                                        </p:cTn>
                                        <p:tgtEl>
                                          <p:spTgt spid="23"/>
                                        </p:tgtEl>
                                        <p:attrNameLst>
                                          <p:attrName>style.visibility</p:attrName>
                                        </p:attrNameLst>
                                      </p:cBhvr>
                                      <p:to>
                                        <p:strVal val="visible"/>
                                      </p:to>
                                    </p:set>
                                    <p:anim calcmode="lin" valueType="num">
                                      <p:cBhvr>
                                        <p:cTn id="88" dur="150" fill="hold"/>
                                        <p:tgtEl>
                                          <p:spTgt spid="23"/>
                                        </p:tgtEl>
                                        <p:attrNameLst>
                                          <p:attrName>ppt_w</p:attrName>
                                        </p:attrNameLst>
                                      </p:cBhvr>
                                      <p:tavLst>
                                        <p:tav tm="0">
                                          <p:val>
                                            <p:fltVal val="0"/>
                                          </p:val>
                                        </p:tav>
                                        <p:tav tm="100000">
                                          <p:val>
                                            <p:strVal val="#ppt_w"/>
                                          </p:val>
                                        </p:tav>
                                      </p:tavLst>
                                    </p:anim>
                                    <p:anim calcmode="lin" valueType="num">
                                      <p:cBhvr>
                                        <p:cTn id="89" dur="150" fill="hold"/>
                                        <p:tgtEl>
                                          <p:spTgt spid="23"/>
                                        </p:tgtEl>
                                        <p:attrNameLst>
                                          <p:attrName>ppt_h</p:attrName>
                                        </p:attrNameLst>
                                      </p:cBhvr>
                                      <p:tavLst>
                                        <p:tav tm="0">
                                          <p:val>
                                            <p:fltVal val="0"/>
                                          </p:val>
                                        </p:tav>
                                        <p:tav tm="100000">
                                          <p:val>
                                            <p:strVal val="#ppt_h"/>
                                          </p:val>
                                        </p:tav>
                                      </p:tavLst>
                                    </p:anim>
                                    <p:animEffect transition="in" filter="fade">
                                      <p:cBhvr>
                                        <p:cTn id="90" dur="150"/>
                                        <p:tgtEl>
                                          <p:spTgt spid="23"/>
                                        </p:tgtEl>
                                      </p:cBhvr>
                                    </p:animEffect>
                                  </p:childTnLst>
                                </p:cTn>
                              </p:par>
                            </p:childTnLst>
                          </p:cTn>
                        </p:par>
                        <p:par>
                          <p:cTn id="91" fill="hold">
                            <p:stCondLst>
                              <p:cond delay="4755"/>
                            </p:stCondLst>
                            <p:childTnLst>
                              <p:par>
                                <p:cTn id="92" presetID="22" presetClass="entr" presetSubtype="2" fill="hold" grpId="0" nodeType="afterEffect">
                                  <p:stCondLst>
                                    <p:cond delay="0"/>
                                  </p:stCondLst>
                                  <p:childTnLst>
                                    <p:set>
                                      <p:cBhvr>
                                        <p:cTn id="93" dur="1" fill="hold">
                                          <p:stCondLst>
                                            <p:cond delay="0"/>
                                          </p:stCondLst>
                                        </p:cTn>
                                        <p:tgtEl>
                                          <p:spTgt spid="8"/>
                                        </p:tgtEl>
                                        <p:attrNameLst>
                                          <p:attrName>style.visibility</p:attrName>
                                        </p:attrNameLst>
                                      </p:cBhvr>
                                      <p:to>
                                        <p:strVal val="visible"/>
                                      </p:to>
                                    </p:set>
                                    <p:animEffect transition="in" filter="wipe(right)">
                                      <p:cBhvr>
                                        <p:cTn id="94" dur="500"/>
                                        <p:tgtEl>
                                          <p:spTgt spid="8"/>
                                        </p:tgtEl>
                                      </p:cBhvr>
                                    </p:animEffect>
                                  </p:childTnLst>
                                </p:cTn>
                              </p:par>
                            </p:childTnLst>
                          </p:cTn>
                        </p:par>
                        <p:par>
                          <p:cTn id="95" fill="hold">
                            <p:stCondLst>
                              <p:cond delay="5255"/>
                            </p:stCondLst>
                            <p:childTnLst>
                              <p:par>
                                <p:cTn id="96" presetID="53" presetClass="entr" presetSubtype="16" fill="hold" grpId="0" nodeType="afterEffect">
                                  <p:stCondLst>
                                    <p:cond delay="0"/>
                                  </p:stCondLst>
                                  <p:childTnLst>
                                    <p:set>
                                      <p:cBhvr>
                                        <p:cTn id="97" dur="1" fill="hold">
                                          <p:stCondLst>
                                            <p:cond delay="0"/>
                                          </p:stCondLst>
                                        </p:cTn>
                                        <p:tgtEl>
                                          <p:spTgt spid="26"/>
                                        </p:tgtEl>
                                        <p:attrNameLst>
                                          <p:attrName>style.visibility</p:attrName>
                                        </p:attrNameLst>
                                      </p:cBhvr>
                                      <p:to>
                                        <p:strVal val="visible"/>
                                      </p:to>
                                    </p:set>
                                    <p:anim calcmode="lin" valueType="num">
                                      <p:cBhvr>
                                        <p:cTn id="98" dur="500" fill="hold"/>
                                        <p:tgtEl>
                                          <p:spTgt spid="26"/>
                                        </p:tgtEl>
                                        <p:attrNameLst>
                                          <p:attrName>ppt_w</p:attrName>
                                        </p:attrNameLst>
                                      </p:cBhvr>
                                      <p:tavLst>
                                        <p:tav tm="0">
                                          <p:val>
                                            <p:fltVal val="0"/>
                                          </p:val>
                                        </p:tav>
                                        <p:tav tm="100000">
                                          <p:val>
                                            <p:strVal val="#ppt_w"/>
                                          </p:val>
                                        </p:tav>
                                      </p:tavLst>
                                    </p:anim>
                                    <p:anim calcmode="lin" valueType="num">
                                      <p:cBhvr>
                                        <p:cTn id="99" dur="500" fill="hold"/>
                                        <p:tgtEl>
                                          <p:spTgt spid="26"/>
                                        </p:tgtEl>
                                        <p:attrNameLst>
                                          <p:attrName>ppt_h</p:attrName>
                                        </p:attrNameLst>
                                      </p:cBhvr>
                                      <p:tavLst>
                                        <p:tav tm="0">
                                          <p:val>
                                            <p:fltVal val="0"/>
                                          </p:val>
                                        </p:tav>
                                        <p:tav tm="100000">
                                          <p:val>
                                            <p:strVal val="#ppt_h"/>
                                          </p:val>
                                        </p:tav>
                                      </p:tavLst>
                                    </p:anim>
                                    <p:animEffect transition="in" filter="fade">
                                      <p:cBhvr>
                                        <p:cTn id="100" dur="500"/>
                                        <p:tgtEl>
                                          <p:spTgt spid="26"/>
                                        </p:tgtEl>
                                      </p:cBhvr>
                                    </p:animEffect>
                                  </p:childTnLst>
                                </p:cTn>
                              </p:par>
                            </p:childTnLst>
                          </p:cTn>
                        </p:par>
                        <p:par>
                          <p:cTn id="101" fill="hold">
                            <p:stCondLst>
                              <p:cond delay="5755"/>
                            </p:stCondLst>
                            <p:childTnLst>
                              <p:par>
                                <p:cTn id="102" presetID="53" presetClass="entr" presetSubtype="16" fill="hold" grpId="0" nodeType="afterEffect">
                                  <p:stCondLst>
                                    <p:cond delay="0"/>
                                  </p:stCondLst>
                                  <p:iterate type="lt">
                                    <p:tmPct val="10000"/>
                                  </p:iterate>
                                  <p:childTnLst>
                                    <p:set>
                                      <p:cBhvr>
                                        <p:cTn id="103" dur="1" fill="hold">
                                          <p:stCondLst>
                                            <p:cond delay="0"/>
                                          </p:stCondLst>
                                        </p:cTn>
                                        <p:tgtEl>
                                          <p:spTgt spid="30"/>
                                        </p:tgtEl>
                                        <p:attrNameLst>
                                          <p:attrName>style.visibility</p:attrName>
                                        </p:attrNameLst>
                                      </p:cBhvr>
                                      <p:to>
                                        <p:strVal val="visible"/>
                                      </p:to>
                                    </p:set>
                                    <p:anim calcmode="lin" valueType="num">
                                      <p:cBhvr>
                                        <p:cTn id="104" dur="150" fill="hold"/>
                                        <p:tgtEl>
                                          <p:spTgt spid="30"/>
                                        </p:tgtEl>
                                        <p:attrNameLst>
                                          <p:attrName>ppt_w</p:attrName>
                                        </p:attrNameLst>
                                      </p:cBhvr>
                                      <p:tavLst>
                                        <p:tav tm="0">
                                          <p:val>
                                            <p:fltVal val="0"/>
                                          </p:val>
                                        </p:tav>
                                        <p:tav tm="100000">
                                          <p:val>
                                            <p:strVal val="#ppt_w"/>
                                          </p:val>
                                        </p:tav>
                                      </p:tavLst>
                                    </p:anim>
                                    <p:anim calcmode="lin" valueType="num">
                                      <p:cBhvr>
                                        <p:cTn id="105" dur="150" fill="hold"/>
                                        <p:tgtEl>
                                          <p:spTgt spid="30"/>
                                        </p:tgtEl>
                                        <p:attrNameLst>
                                          <p:attrName>ppt_h</p:attrName>
                                        </p:attrNameLst>
                                      </p:cBhvr>
                                      <p:tavLst>
                                        <p:tav tm="0">
                                          <p:val>
                                            <p:fltVal val="0"/>
                                          </p:val>
                                        </p:tav>
                                        <p:tav tm="100000">
                                          <p:val>
                                            <p:strVal val="#ppt_h"/>
                                          </p:val>
                                        </p:tav>
                                      </p:tavLst>
                                    </p:anim>
                                    <p:animEffect transition="in" filter="fade">
                                      <p:cBhvr>
                                        <p:cTn id="106" dur="150"/>
                                        <p:tgtEl>
                                          <p:spTgt spid="30"/>
                                        </p:tgtEl>
                                      </p:cBhvr>
                                    </p:animEffect>
                                  </p:childTnLst>
                                </p:cTn>
                              </p:par>
                            </p:childTnLst>
                          </p:cTn>
                        </p:par>
                        <p:par>
                          <p:cTn id="107" fill="hold">
                            <p:stCondLst>
                              <p:cond delay="6460"/>
                            </p:stCondLst>
                            <p:childTnLst>
                              <p:par>
                                <p:cTn id="108" presetID="22" presetClass="entr" presetSubtype="2" fill="hold" grpId="0" nodeType="afterEffect">
                                  <p:stCondLst>
                                    <p:cond delay="0"/>
                                  </p:stCondLst>
                                  <p:childTnLst>
                                    <p:set>
                                      <p:cBhvr>
                                        <p:cTn id="109" dur="1" fill="hold">
                                          <p:stCondLst>
                                            <p:cond delay="0"/>
                                          </p:stCondLst>
                                        </p:cTn>
                                        <p:tgtEl>
                                          <p:spTgt spid="7"/>
                                        </p:tgtEl>
                                        <p:attrNameLst>
                                          <p:attrName>style.visibility</p:attrName>
                                        </p:attrNameLst>
                                      </p:cBhvr>
                                      <p:to>
                                        <p:strVal val="visible"/>
                                      </p:to>
                                    </p:set>
                                    <p:animEffect transition="in" filter="wipe(right)">
                                      <p:cBhvr>
                                        <p:cTn id="110" dur="500"/>
                                        <p:tgtEl>
                                          <p:spTgt spid="7"/>
                                        </p:tgtEl>
                                      </p:cBhvr>
                                    </p:animEffect>
                                  </p:childTnLst>
                                </p:cTn>
                              </p:par>
                            </p:childTnLst>
                          </p:cTn>
                        </p:par>
                        <p:par>
                          <p:cTn id="111" fill="hold">
                            <p:stCondLst>
                              <p:cond delay="6960"/>
                            </p:stCondLst>
                            <p:childTnLst>
                              <p:par>
                                <p:cTn id="112" presetID="53" presetClass="entr" presetSubtype="16"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 calcmode="lin" valueType="num">
                                      <p:cBhvr>
                                        <p:cTn id="114" dur="500" fill="hold"/>
                                        <p:tgtEl>
                                          <p:spTgt spid="27"/>
                                        </p:tgtEl>
                                        <p:attrNameLst>
                                          <p:attrName>ppt_w</p:attrName>
                                        </p:attrNameLst>
                                      </p:cBhvr>
                                      <p:tavLst>
                                        <p:tav tm="0">
                                          <p:val>
                                            <p:fltVal val="0"/>
                                          </p:val>
                                        </p:tav>
                                        <p:tav tm="100000">
                                          <p:val>
                                            <p:strVal val="#ppt_w"/>
                                          </p:val>
                                        </p:tav>
                                      </p:tavLst>
                                    </p:anim>
                                    <p:anim calcmode="lin" valueType="num">
                                      <p:cBhvr>
                                        <p:cTn id="115" dur="500" fill="hold"/>
                                        <p:tgtEl>
                                          <p:spTgt spid="27"/>
                                        </p:tgtEl>
                                        <p:attrNameLst>
                                          <p:attrName>ppt_h</p:attrName>
                                        </p:attrNameLst>
                                      </p:cBhvr>
                                      <p:tavLst>
                                        <p:tav tm="0">
                                          <p:val>
                                            <p:fltVal val="0"/>
                                          </p:val>
                                        </p:tav>
                                        <p:tav tm="100000">
                                          <p:val>
                                            <p:strVal val="#ppt_h"/>
                                          </p:val>
                                        </p:tav>
                                      </p:tavLst>
                                    </p:anim>
                                    <p:animEffect transition="in" filter="fade">
                                      <p:cBhvr>
                                        <p:cTn id="116" dur="500"/>
                                        <p:tgtEl>
                                          <p:spTgt spid="27"/>
                                        </p:tgtEl>
                                      </p:cBhvr>
                                    </p:animEffect>
                                  </p:childTnLst>
                                </p:cTn>
                              </p:par>
                            </p:childTnLst>
                          </p:cTn>
                        </p:par>
                        <p:par>
                          <p:cTn id="117" fill="hold">
                            <p:stCondLst>
                              <p:cond delay="7460"/>
                            </p:stCondLst>
                            <p:childTnLst>
                              <p:par>
                                <p:cTn id="118" presetID="53" presetClass="entr" presetSubtype="16" fill="hold" grpId="0" nodeType="afterEffect">
                                  <p:stCondLst>
                                    <p:cond delay="0"/>
                                  </p:stCondLst>
                                  <p:iterate type="lt">
                                    <p:tmPct val="10000"/>
                                  </p:iterate>
                                  <p:childTnLst>
                                    <p:set>
                                      <p:cBhvr>
                                        <p:cTn id="119" dur="1" fill="hold">
                                          <p:stCondLst>
                                            <p:cond delay="0"/>
                                          </p:stCondLst>
                                        </p:cTn>
                                        <p:tgtEl>
                                          <p:spTgt spid="31"/>
                                        </p:tgtEl>
                                        <p:attrNameLst>
                                          <p:attrName>style.visibility</p:attrName>
                                        </p:attrNameLst>
                                      </p:cBhvr>
                                      <p:to>
                                        <p:strVal val="visible"/>
                                      </p:to>
                                    </p:set>
                                    <p:anim calcmode="lin" valueType="num">
                                      <p:cBhvr>
                                        <p:cTn id="120" dur="150" fill="hold"/>
                                        <p:tgtEl>
                                          <p:spTgt spid="31"/>
                                        </p:tgtEl>
                                        <p:attrNameLst>
                                          <p:attrName>ppt_w</p:attrName>
                                        </p:attrNameLst>
                                      </p:cBhvr>
                                      <p:tavLst>
                                        <p:tav tm="0">
                                          <p:val>
                                            <p:fltVal val="0"/>
                                          </p:val>
                                        </p:tav>
                                        <p:tav tm="100000">
                                          <p:val>
                                            <p:strVal val="#ppt_w"/>
                                          </p:val>
                                        </p:tav>
                                      </p:tavLst>
                                    </p:anim>
                                    <p:anim calcmode="lin" valueType="num">
                                      <p:cBhvr>
                                        <p:cTn id="121" dur="150" fill="hold"/>
                                        <p:tgtEl>
                                          <p:spTgt spid="31"/>
                                        </p:tgtEl>
                                        <p:attrNameLst>
                                          <p:attrName>ppt_h</p:attrName>
                                        </p:attrNameLst>
                                      </p:cBhvr>
                                      <p:tavLst>
                                        <p:tav tm="0">
                                          <p:val>
                                            <p:fltVal val="0"/>
                                          </p:val>
                                        </p:tav>
                                        <p:tav tm="100000">
                                          <p:val>
                                            <p:strVal val="#ppt_h"/>
                                          </p:val>
                                        </p:tav>
                                      </p:tavLst>
                                    </p:anim>
                                    <p:animEffect transition="in" filter="fade">
                                      <p:cBhvr>
                                        <p:cTn id="122" dur="150"/>
                                        <p:tgtEl>
                                          <p:spTgt spid="31"/>
                                        </p:tgtEl>
                                      </p:cBhvr>
                                    </p:animEffect>
                                  </p:childTnLst>
                                </p:cTn>
                              </p:par>
                            </p:childTnLst>
                          </p:cTn>
                        </p:par>
                        <p:par>
                          <p:cTn id="123" fill="hold">
                            <p:stCondLst>
                              <p:cond delay="8164"/>
                            </p:stCondLst>
                            <p:childTnLst>
                              <p:par>
                                <p:cTn id="124" presetID="22" presetClass="entr" presetSubtype="8" fill="hold" grpId="0" nodeType="afterEffect">
                                  <p:stCondLst>
                                    <p:cond delay="0"/>
                                  </p:stCondLst>
                                  <p:childTnLst>
                                    <p:set>
                                      <p:cBhvr>
                                        <p:cTn id="125" dur="1" fill="hold">
                                          <p:stCondLst>
                                            <p:cond delay="0"/>
                                          </p:stCondLst>
                                        </p:cTn>
                                        <p:tgtEl>
                                          <p:spTgt spid="9"/>
                                        </p:tgtEl>
                                        <p:attrNameLst>
                                          <p:attrName>style.visibility</p:attrName>
                                        </p:attrNameLst>
                                      </p:cBhvr>
                                      <p:to>
                                        <p:strVal val="visible"/>
                                      </p:to>
                                    </p:set>
                                    <p:animEffect transition="in" filter="wipe(left)">
                                      <p:cBhvr>
                                        <p:cTn id="126" dur="500"/>
                                        <p:tgtEl>
                                          <p:spTgt spid="9"/>
                                        </p:tgtEl>
                                      </p:cBhvr>
                                    </p:animEffect>
                                  </p:childTnLst>
                                </p:cTn>
                              </p:par>
                            </p:childTnLst>
                          </p:cTn>
                        </p:par>
                        <p:par>
                          <p:cTn id="127" fill="hold">
                            <p:stCondLst>
                              <p:cond delay="8664"/>
                            </p:stCondLst>
                            <p:childTnLst>
                              <p:par>
                                <p:cTn id="128" presetID="53" presetClass="entr" presetSubtype="16" fill="hold" grpId="0" nodeType="afterEffect">
                                  <p:stCondLst>
                                    <p:cond delay="0"/>
                                  </p:stCondLst>
                                  <p:childTnLst>
                                    <p:set>
                                      <p:cBhvr>
                                        <p:cTn id="129" dur="1" fill="hold">
                                          <p:stCondLst>
                                            <p:cond delay="0"/>
                                          </p:stCondLst>
                                        </p:cTn>
                                        <p:tgtEl>
                                          <p:spTgt spid="25"/>
                                        </p:tgtEl>
                                        <p:attrNameLst>
                                          <p:attrName>style.visibility</p:attrName>
                                        </p:attrNameLst>
                                      </p:cBhvr>
                                      <p:to>
                                        <p:strVal val="visible"/>
                                      </p:to>
                                    </p:set>
                                    <p:anim calcmode="lin" valueType="num">
                                      <p:cBhvr>
                                        <p:cTn id="130" dur="500" fill="hold"/>
                                        <p:tgtEl>
                                          <p:spTgt spid="25"/>
                                        </p:tgtEl>
                                        <p:attrNameLst>
                                          <p:attrName>ppt_w</p:attrName>
                                        </p:attrNameLst>
                                      </p:cBhvr>
                                      <p:tavLst>
                                        <p:tav tm="0">
                                          <p:val>
                                            <p:fltVal val="0"/>
                                          </p:val>
                                        </p:tav>
                                        <p:tav tm="100000">
                                          <p:val>
                                            <p:strVal val="#ppt_w"/>
                                          </p:val>
                                        </p:tav>
                                      </p:tavLst>
                                    </p:anim>
                                    <p:anim calcmode="lin" valueType="num">
                                      <p:cBhvr>
                                        <p:cTn id="131" dur="500" fill="hold"/>
                                        <p:tgtEl>
                                          <p:spTgt spid="25"/>
                                        </p:tgtEl>
                                        <p:attrNameLst>
                                          <p:attrName>ppt_h</p:attrName>
                                        </p:attrNameLst>
                                      </p:cBhvr>
                                      <p:tavLst>
                                        <p:tav tm="0">
                                          <p:val>
                                            <p:fltVal val="0"/>
                                          </p:val>
                                        </p:tav>
                                        <p:tav tm="100000">
                                          <p:val>
                                            <p:strVal val="#ppt_h"/>
                                          </p:val>
                                        </p:tav>
                                      </p:tavLst>
                                    </p:anim>
                                    <p:animEffect transition="in" filter="fade">
                                      <p:cBhvr>
                                        <p:cTn id="132" dur="500"/>
                                        <p:tgtEl>
                                          <p:spTgt spid="25"/>
                                        </p:tgtEl>
                                      </p:cBhvr>
                                    </p:animEffect>
                                  </p:childTnLst>
                                </p:cTn>
                              </p:par>
                            </p:childTnLst>
                          </p:cTn>
                        </p:par>
                        <p:par>
                          <p:cTn id="133" fill="hold">
                            <p:stCondLst>
                              <p:cond delay="9164"/>
                            </p:stCondLst>
                            <p:childTnLst>
                              <p:par>
                                <p:cTn id="134" presetID="53" presetClass="entr" presetSubtype="16" fill="hold" grpId="0" nodeType="afterEffect">
                                  <p:stCondLst>
                                    <p:cond delay="0"/>
                                  </p:stCondLst>
                                  <p:iterate type="lt">
                                    <p:tmPct val="10000"/>
                                  </p:iterate>
                                  <p:childTnLst>
                                    <p:set>
                                      <p:cBhvr>
                                        <p:cTn id="135" dur="1" fill="hold">
                                          <p:stCondLst>
                                            <p:cond delay="0"/>
                                          </p:stCondLst>
                                        </p:cTn>
                                        <p:tgtEl>
                                          <p:spTgt spid="32"/>
                                        </p:tgtEl>
                                        <p:attrNameLst>
                                          <p:attrName>style.visibility</p:attrName>
                                        </p:attrNameLst>
                                      </p:cBhvr>
                                      <p:to>
                                        <p:strVal val="visible"/>
                                      </p:to>
                                    </p:set>
                                    <p:anim calcmode="lin" valueType="num">
                                      <p:cBhvr>
                                        <p:cTn id="136" dur="150" fill="hold"/>
                                        <p:tgtEl>
                                          <p:spTgt spid="32"/>
                                        </p:tgtEl>
                                        <p:attrNameLst>
                                          <p:attrName>ppt_w</p:attrName>
                                        </p:attrNameLst>
                                      </p:cBhvr>
                                      <p:tavLst>
                                        <p:tav tm="0">
                                          <p:val>
                                            <p:fltVal val="0"/>
                                          </p:val>
                                        </p:tav>
                                        <p:tav tm="100000">
                                          <p:val>
                                            <p:strVal val="#ppt_w"/>
                                          </p:val>
                                        </p:tav>
                                      </p:tavLst>
                                    </p:anim>
                                    <p:anim calcmode="lin" valueType="num">
                                      <p:cBhvr>
                                        <p:cTn id="137" dur="150" fill="hold"/>
                                        <p:tgtEl>
                                          <p:spTgt spid="32"/>
                                        </p:tgtEl>
                                        <p:attrNameLst>
                                          <p:attrName>ppt_h</p:attrName>
                                        </p:attrNameLst>
                                      </p:cBhvr>
                                      <p:tavLst>
                                        <p:tav tm="0">
                                          <p:val>
                                            <p:fltVal val="0"/>
                                          </p:val>
                                        </p:tav>
                                        <p:tav tm="100000">
                                          <p:val>
                                            <p:strVal val="#ppt_h"/>
                                          </p:val>
                                        </p:tav>
                                      </p:tavLst>
                                    </p:anim>
                                    <p:animEffect transition="in" filter="fade">
                                      <p:cBhvr>
                                        <p:cTn id="138" dur="150"/>
                                        <p:tgtEl>
                                          <p:spTgt spid="32"/>
                                        </p:tgtEl>
                                      </p:cBhvr>
                                    </p:animEffect>
                                  </p:childTnLst>
                                </p:cTn>
                              </p:par>
                            </p:childTnLst>
                          </p:cTn>
                        </p:par>
                        <p:par>
                          <p:cTn id="139" fill="hold">
                            <p:stCondLst>
                              <p:cond delay="9869"/>
                            </p:stCondLst>
                            <p:childTnLst>
                              <p:par>
                                <p:cTn id="140" presetID="22" presetClass="entr" presetSubtype="8" fill="hold" grpId="0" nodeType="afterEffect">
                                  <p:stCondLst>
                                    <p:cond delay="0"/>
                                  </p:stCondLst>
                                  <p:childTnLst>
                                    <p:set>
                                      <p:cBhvr>
                                        <p:cTn id="141" dur="1" fill="hold">
                                          <p:stCondLst>
                                            <p:cond delay="0"/>
                                          </p:stCondLst>
                                        </p:cTn>
                                        <p:tgtEl>
                                          <p:spTgt spid="11"/>
                                        </p:tgtEl>
                                        <p:attrNameLst>
                                          <p:attrName>style.visibility</p:attrName>
                                        </p:attrNameLst>
                                      </p:cBhvr>
                                      <p:to>
                                        <p:strVal val="visible"/>
                                      </p:to>
                                    </p:set>
                                    <p:animEffect transition="in" filter="wipe(left)">
                                      <p:cBhvr>
                                        <p:cTn id="142" dur="500"/>
                                        <p:tgtEl>
                                          <p:spTgt spid="11"/>
                                        </p:tgtEl>
                                      </p:cBhvr>
                                    </p:animEffect>
                                  </p:childTnLst>
                                </p:cTn>
                              </p:par>
                            </p:childTnLst>
                          </p:cTn>
                        </p:par>
                        <p:par>
                          <p:cTn id="143" fill="hold">
                            <p:stCondLst>
                              <p:cond delay="10369"/>
                            </p:stCondLst>
                            <p:childTnLst>
                              <p:par>
                                <p:cTn id="144" presetID="53" presetClass="entr" presetSubtype="16" fill="hold" grpId="0" nodeType="afterEffect">
                                  <p:stCondLst>
                                    <p:cond delay="0"/>
                                  </p:stCondLst>
                                  <p:childTnLst>
                                    <p:set>
                                      <p:cBhvr>
                                        <p:cTn id="145" dur="1" fill="hold">
                                          <p:stCondLst>
                                            <p:cond delay="0"/>
                                          </p:stCondLst>
                                        </p:cTn>
                                        <p:tgtEl>
                                          <p:spTgt spid="28"/>
                                        </p:tgtEl>
                                        <p:attrNameLst>
                                          <p:attrName>style.visibility</p:attrName>
                                        </p:attrNameLst>
                                      </p:cBhvr>
                                      <p:to>
                                        <p:strVal val="visible"/>
                                      </p:to>
                                    </p:set>
                                    <p:anim calcmode="lin" valueType="num">
                                      <p:cBhvr>
                                        <p:cTn id="146" dur="500" fill="hold"/>
                                        <p:tgtEl>
                                          <p:spTgt spid="28"/>
                                        </p:tgtEl>
                                        <p:attrNameLst>
                                          <p:attrName>ppt_w</p:attrName>
                                        </p:attrNameLst>
                                      </p:cBhvr>
                                      <p:tavLst>
                                        <p:tav tm="0">
                                          <p:val>
                                            <p:fltVal val="0"/>
                                          </p:val>
                                        </p:tav>
                                        <p:tav tm="100000">
                                          <p:val>
                                            <p:strVal val="#ppt_w"/>
                                          </p:val>
                                        </p:tav>
                                      </p:tavLst>
                                    </p:anim>
                                    <p:anim calcmode="lin" valueType="num">
                                      <p:cBhvr>
                                        <p:cTn id="147" dur="500" fill="hold"/>
                                        <p:tgtEl>
                                          <p:spTgt spid="28"/>
                                        </p:tgtEl>
                                        <p:attrNameLst>
                                          <p:attrName>ppt_h</p:attrName>
                                        </p:attrNameLst>
                                      </p:cBhvr>
                                      <p:tavLst>
                                        <p:tav tm="0">
                                          <p:val>
                                            <p:fltVal val="0"/>
                                          </p:val>
                                        </p:tav>
                                        <p:tav tm="100000">
                                          <p:val>
                                            <p:strVal val="#ppt_h"/>
                                          </p:val>
                                        </p:tav>
                                      </p:tavLst>
                                    </p:anim>
                                    <p:animEffect transition="in" filter="fade">
                                      <p:cBhvr>
                                        <p:cTn id="148" dur="500"/>
                                        <p:tgtEl>
                                          <p:spTgt spid="28"/>
                                        </p:tgtEl>
                                      </p:cBhvr>
                                    </p:animEffect>
                                  </p:childTnLst>
                                </p:cTn>
                              </p:par>
                            </p:childTnLst>
                          </p:cTn>
                        </p:par>
                        <p:par>
                          <p:cTn id="149" fill="hold">
                            <p:stCondLst>
                              <p:cond delay="10869"/>
                            </p:stCondLst>
                            <p:childTnLst>
                              <p:par>
                                <p:cTn id="150" presetID="53" presetClass="entr" presetSubtype="16" fill="hold" grpId="0" nodeType="afterEffect">
                                  <p:stCondLst>
                                    <p:cond delay="0"/>
                                  </p:stCondLst>
                                  <p:iterate type="lt">
                                    <p:tmPct val="10000"/>
                                  </p:iterate>
                                  <p:childTnLst>
                                    <p:set>
                                      <p:cBhvr>
                                        <p:cTn id="151" dur="1" fill="hold">
                                          <p:stCondLst>
                                            <p:cond delay="0"/>
                                          </p:stCondLst>
                                        </p:cTn>
                                        <p:tgtEl>
                                          <p:spTgt spid="33"/>
                                        </p:tgtEl>
                                        <p:attrNameLst>
                                          <p:attrName>style.visibility</p:attrName>
                                        </p:attrNameLst>
                                      </p:cBhvr>
                                      <p:to>
                                        <p:strVal val="visible"/>
                                      </p:to>
                                    </p:set>
                                    <p:anim calcmode="lin" valueType="num">
                                      <p:cBhvr>
                                        <p:cTn id="152" dur="150" fill="hold"/>
                                        <p:tgtEl>
                                          <p:spTgt spid="33"/>
                                        </p:tgtEl>
                                        <p:attrNameLst>
                                          <p:attrName>ppt_w</p:attrName>
                                        </p:attrNameLst>
                                      </p:cBhvr>
                                      <p:tavLst>
                                        <p:tav tm="0">
                                          <p:val>
                                            <p:fltVal val="0"/>
                                          </p:val>
                                        </p:tav>
                                        <p:tav tm="100000">
                                          <p:val>
                                            <p:strVal val="#ppt_w"/>
                                          </p:val>
                                        </p:tav>
                                      </p:tavLst>
                                    </p:anim>
                                    <p:anim calcmode="lin" valueType="num">
                                      <p:cBhvr>
                                        <p:cTn id="153" dur="150" fill="hold"/>
                                        <p:tgtEl>
                                          <p:spTgt spid="33"/>
                                        </p:tgtEl>
                                        <p:attrNameLst>
                                          <p:attrName>ppt_h</p:attrName>
                                        </p:attrNameLst>
                                      </p:cBhvr>
                                      <p:tavLst>
                                        <p:tav tm="0">
                                          <p:val>
                                            <p:fltVal val="0"/>
                                          </p:val>
                                        </p:tav>
                                        <p:tav tm="100000">
                                          <p:val>
                                            <p:strVal val="#ppt_h"/>
                                          </p:val>
                                        </p:tav>
                                      </p:tavLst>
                                    </p:anim>
                                    <p:animEffect transition="in" filter="fade">
                                      <p:cBhvr>
                                        <p:cTn id="154" dur="150"/>
                                        <p:tgtEl>
                                          <p:spTgt spid="33"/>
                                        </p:tgtEl>
                                      </p:cBhvr>
                                    </p:animEffect>
                                  </p:childTnLst>
                                </p:cTn>
                              </p:par>
                            </p:childTnLst>
                          </p:cTn>
                        </p:par>
                        <p:par>
                          <p:cTn id="155" fill="hold">
                            <p:stCondLst>
                              <p:cond delay="11574"/>
                            </p:stCondLst>
                            <p:childTnLst>
                              <p:par>
                                <p:cTn id="156" presetID="22" presetClass="entr" presetSubtype="8" fill="hold" grpId="0" nodeType="afterEffect">
                                  <p:stCondLst>
                                    <p:cond delay="0"/>
                                  </p:stCondLst>
                                  <p:childTnLst>
                                    <p:set>
                                      <p:cBhvr>
                                        <p:cTn id="157" dur="1" fill="hold">
                                          <p:stCondLst>
                                            <p:cond delay="0"/>
                                          </p:stCondLst>
                                        </p:cTn>
                                        <p:tgtEl>
                                          <p:spTgt spid="10"/>
                                        </p:tgtEl>
                                        <p:attrNameLst>
                                          <p:attrName>style.visibility</p:attrName>
                                        </p:attrNameLst>
                                      </p:cBhvr>
                                      <p:to>
                                        <p:strVal val="visible"/>
                                      </p:to>
                                    </p:set>
                                    <p:animEffect transition="in" filter="wipe(left)">
                                      <p:cBhvr>
                                        <p:cTn id="158" dur="500"/>
                                        <p:tgtEl>
                                          <p:spTgt spid="10"/>
                                        </p:tgtEl>
                                      </p:cBhvr>
                                    </p:animEffect>
                                  </p:childTnLst>
                                </p:cTn>
                              </p:par>
                            </p:childTnLst>
                          </p:cTn>
                        </p:par>
                        <p:par>
                          <p:cTn id="159" fill="hold">
                            <p:stCondLst>
                              <p:cond delay="12074"/>
                            </p:stCondLst>
                            <p:childTnLst>
                              <p:par>
                                <p:cTn id="160" presetID="53" presetClass="entr" presetSubtype="16" fill="hold" grpId="0" nodeType="afterEffect">
                                  <p:stCondLst>
                                    <p:cond delay="0"/>
                                  </p:stCondLst>
                                  <p:childTnLst>
                                    <p:set>
                                      <p:cBhvr>
                                        <p:cTn id="161" dur="1" fill="hold">
                                          <p:stCondLst>
                                            <p:cond delay="0"/>
                                          </p:stCondLst>
                                        </p:cTn>
                                        <p:tgtEl>
                                          <p:spTgt spid="29"/>
                                        </p:tgtEl>
                                        <p:attrNameLst>
                                          <p:attrName>style.visibility</p:attrName>
                                        </p:attrNameLst>
                                      </p:cBhvr>
                                      <p:to>
                                        <p:strVal val="visible"/>
                                      </p:to>
                                    </p:set>
                                    <p:anim calcmode="lin" valueType="num">
                                      <p:cBhvr>
                                        <p:cTn id="162" dur="500" fill="hold"/>
                                        <p:tgtEl>
                                          <p:spTgt spid="29"/>
                                        </p:tgtEl>
                                        <p:attrNameLst>
                                          <p:attrName>ppt_w</p:attrName>
                                        </p:attrNameLst>
                                      </p:cBhvr>
                                      <p:tavLst>
                                        <p:tav tm="0">
                                          <p:val>
                                            <p:fltVal val="0"/>
                                          </p:val>
                                        </p:tav>
                                        <p:tav tm="100000">
                                          <p:val>
                                            <p:strVal val="#ppt_w"/>
                                          </p:val>
                                        </p:tav>
                                      </p:tavLst>
                                    </p:anim>
                                    <p:anim calcmode="lin" valueType="num">
                                      <p:cBhvr>
                                        <p:cTn id="163" dur="500" fill="hold"/>
                                        <p:tgtEl>
                                          <p:spTgt spid="29"/>
                                        </p:tgtEl>
                                        <p:attrNameLst>
                                          <p:attrName>ppt_h</p:attrName>
                                        </p:attrNameLst>
                                      </p:cBhvr>
                                      <p:tavLst>
                                        <p:tav tm="0">
                                          <p:val>
                                            <p:fltVal val="0"/>
                                          </p:val>
                                        </p:tav>
                                        <p:tav tm="100000">
                                          <p:val>
                                            <p:strVal val="#ppt_h"/>
                                          </p:val>
                                        </p:tav>
                                      </p:tavLst>
                                    </p:anim>
                                    <p:animEffect transition="in" filter="fade">
                                      <p:cBhvr>
                                        <p:cTn id="164" dur="500"/>
                                        <p:tgtEl>
                                          <p:spTgt spid="29"/>
                                        </p:tgtEl>
                                      </p:cBhvr>
                                    </p:animEffect>
                                  </p:childTnLst>
                                </p:cTn>
                              </p:par>
                            </p:childTnLst>
                          </p:cTn>
                        </p:par>
                        <p:par>
                          <p:cTn id="165" fill="hold">
                            <p:stCondLst>
                              <p:cond delay="12574"/>
                            </p:stCondLst>
                            <p:childTnLst>
                              <p:par>
                                <p:cTn id="166" presetID="53" presetClass="entr" presetSubtype="16" fill="hold" grpId="0" nodeType="afterEffect">
                                  <p:stCondLst>
                                    <p:cond delay="0"/>
                                  </p:stCondLst>
                                  <p:iterate type="lt">
                                    <p:tmPct val="10000"/>
                                  </p:iterate>
                                  <p:childTnLst>
                                    <p:set>
                                      <p:cBhvr>
                                        <p:cTn id="167" dur="1" fill="hold">
                                          <p:stCondLst>
                                            <p:cond delay="0"/>
                                          </p:stCondLst>
                                        </p:cTn>
                                        <p:tgtEl>
                                          <p:spTgt spid="34"/>
                                        </p:tgtEl>
                                        <p:attrNameLst>
                                          <p:attrName>style.visibility</p:attrName>
                                        </p:attrNameLst>
                                      </p:cBhvr>
                                      <p:to>
                                        <p:strVal val="visible"/>
                                      </p:to>
                                    </p:set>
                                    <p:anim calcmode="lin" valueType="num">
                                      <p:cBhvr>
                                        <p:cTn id="168" dur="150" fill="hold"/>
                                        <p:tgtEl>
                                          <p:spTgt spid="34"/>
                                        </p:tgtEl>
                                        <p:attrNameLst>
                                          <p:attrName>ppt_w</p:attrName>
                                        </p:attrNameLst>
                                      </p:cBhvr>
                                      <p:tavLst>
                                        <p:tav tm="0">
                                          <p:val>
                                            <p:fltVal val="0"/>
                                          </p:val>
                                        </p:tav>
                                        <p:tav tm="100000">
                                          <p:val>
                                            <p:strVal val="#ppt_w"/>
                                          </p:val>
                                        </p:tav>
                                      </p:tavLst>
                                    </p:anim>
                                    <p:anim calcmode="lin" valueType="num">
                                      <p:cBhvr>
                                        <p:cTn id="169" dur="150" fill="hold"/>
                                        <p:tgtEl>
                                          <p:spTgt spid="34"/>
                                        </p:tgtEl>
                                        <p:attrNameLst>
                                          <p:attrName>ppt_h</p:attrName>
                                        </p:attrNameLst>
                                      </p:cBhvr>
                                      <p:tavLst>
                                        <p:tav tm="0">
                                          <p:val>
                                            <p:fltVal val="0"/>
                                          </p:val>
                                        </p:tav>
                                        <p:tav tm="100000">
                                          <p:val>
                                            <p:strVal val="#ppt_h"/>
                                          </p:val>
                                        </p:tav>
                                      </p:tavLst>
                                    </p:anim>
                                    <p:animEffect transition="in" filter="fade">
                                      <p:cBhvr>
                                        <p:cTn id="170" dur="1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7" grpId="0" bldLvl="0" animBg="1"/>
      <p:bldP spid="18" grpId="0" bldLvl="0" animBg="1"/>
      <p:bldP spid="19" grpId="0" bldLvl="0" animBg="1"/>
      <p:bldP spid="19" grpId="1" bldLvl="0" animBg="1"/>
      <p:bldP spid="19" grpId="2" bldLvl="0" animBg="1"/>
      <p:bldP spid="20" grpId="0" bldLvl="0" animBg="1"/>
      <p:bldP spid="20" grpId="1" bldLvl="0" animBg="1"/>
      <p:bldP spid="20" grpId="2" bldLvl="0" animBg="1"/>
      <p:bldP spid="22" grpId="0"/>
      <p:bldP spid="23" grpId="0"/>
      <p:bldP spid="25" grpId="0"/>
      <p:bldP spid="26" grpId="0"/>
      <p:bldP spid="27" grpId="0"/>
      <p:bldP spid="28" grpId="0"/>
      <p:bldP spid="29" grpId="0"/>
      <p:bldP spid="30" grpId="0"/>
      <p:bldP spid="31" grpId="0"/>
      <p:bldP spid="32" grpId="0"/>
      <p:bldP spid="33" grpId="0"/>
      <p:bldP spid="3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28"/>
          <p:cNvSpPr/>
          <p:nvPr/>
        </p:nvSpPr>
        <p:spPr>
          <a:xfrm>
            <a:off x="600" y="2611967"/>
            <a:ext cx="4838700" cy="1712384"/>
          </a:xfrm>
          <a:custGeom>
            <a:avLst/>
            <a:gdLst/>
            <a:ahLst/>
            <a:cxnLst/>
            <a:rect l="0" t="0" r="0" b="0"/>
            <a:pathLst>
              <a:path w="4310745" h="1283968">
                <a:moveTo>
                  <a:pt x="1089668" y="0"/>
                </a:moveTo>
                <a:lnTo>
                  <a:pt x="3526973" y="0"/>
                </a:lnTo>
                <a:lnTo>
                  <a:pt x="4310745" y="1269454"/>
                </a:lnTo>
                <a:lnTo>
                  <a:pt x="1089668" y="1283968"/>
                </a:lnTo>
                <a:close/>
                <a:moveTo>
                  <a:pt x="0" y="0"/>
                </a:moveTo>
                <a:lnTo>
                  <a:pt x="1089667" y="0"/>
                </a:lnTo>
                <a:lnTo>
                  <a:pt x="1089667" y="1283968"/>
                </a:lnTo>
                <a:lnTo>
                  <a:pt x="0" y="1283968"/>
                </a:lnTo>
                <a:close/>
              </a:path>
            </a:pathLst>
          </a:custGeom>
          <a:solidFill>
            <a:srgbClr val="100964"/>
          </a:solidFill>
          <a:ln w="9525">
            <a:noFill/>
          </a:ln>
        </p:spPr>
        <p:txBody>
          <a:bodyPr/>
          <a:lstStyle/>
          <a:p>
            <a:endParaRPr lang="zh-CN" altLang="en-US" sz="2400"/>
          </a:p>
        </p:txBody>
      </p:sp>
      <p:sp>
        <p:nvSpPr>
          <p:cNvPr id="19" name="TextBox 4"/>
          <p:cNvSpPr txBox="1"/>
          <p:nvPr/>
        </p:nvSpPr>
        <p:spPr bwMode="auto">
          <a:xfrm>
            <a:off x="1530950" y="2802467"/>
            <a:ext cx="1501140" cy="904875"/>
          </a:xfrm>
          <a:prstGeom prst="rect">
            <a:avLst/>
          </a:prstGeom>
          <a:noFill/>
        </p:spPr>
        <p:txBody>
          <a:bodyPr wrap="none">
            <a:spAutoFit/>
          </a:bodyPr>
          <a:lstStyle/>
          <a:p>
            <a:pPr fontAlgn="auto">
              <a:spcBef>
                <a:spcPts val="0"/>
              </a:spcBef>
              <a:spcAft>
                <a:spcPts val="0"/>
              </a:spcAft>
              <a:defRPr/>
            </a:pPr>
            <a:r>
              <a:rPr lang="zh-CN" altLang="en-US" sz="5335" strike="noStrike" kern="0" spc="-150" noProof="1">
                <a:ln w="1905">
                  <a:noFill/>
                </a:ln>
                <a:solidFill>
                  <a:schemeClr val="bg1"/>
                </a:solidFill>
                <a:latin typeface="方正大黑简体" panose="02010601030101010101" pitchFamily="65" charset="-122"/>
                <a:ea typeface="方正大黑简体" panose="02010601030101010101" pitchFamily="65" charset="-122"/>
                <a:cs typeface="+mn-cs"/>
              </a:rPr>
              <a:t>目录</a:t>
            </a:r>
            <a:endParaRPr lang="zh-CN" altLang="en-US" sz="5335" strike="noStrike" kern="0" spc="-150" noProof="1">
              <a:ln w="1905">
                <a:noFill/>
              </a:ln>
              <a:solidFill>
                <a:schemeClr val="bg1"/>
              </a:solidFill>
              <a:latin typeface="方正大黑简体" panose="02010601030101010101" pitchFamily="65" charset="-122"/>
              <a:ea typeface="方正大黑简体" panose="02010601030101010101" pitchFamily="65" charset="-122"/>
            </a:endParaRPr>
          </a:p>
        </p:txBody>
      </p:sp>
      <p:sp>
        <p:nvSpPr>
          <p:cNvPr id="20" name="TextBox 5"/>
          <p:cNvSpPr txBox="1"/>
          <p:nvPr/>
        </p:nvSpPr>
        <p:spPr>
          <a:xfrm>
            <a:off x="1333995" y="3566584"/>
            <a:ext cx="2080895" cy="526415"/>
          </a:xfrm>
          <a:prstGeom prst="rect">
            <a:avLst/>
          </a:prstGeom>
          <a:noFill/>
          <a:ln w="9525">
            <a:noFill/>
          </a:ln>
        </p:spPr>
        <p:txBody>
          <a:bodyPr wrap="none" anchor="t">
            <a:spAutoFit/>
          </a:bodyPr>
          <a:lstStyle/>
          <a:p>
            <a:pPr lvl="0" algn="ctr"/>
            <a:r>
              <a:rPr lang="en-US" altLang="zh-CN" sz="2665" b="1" dirty="0">
                <a:solidFill>
                  <a:schemeClr val="bg1"/>
                </a:solidFill>
                <a:latin typeface="微软雅黑" panose="020B0503020204020204" charset="-122"/>
                <a:ea typeface="微软雅黑" panose="020B0503020204020204" charset="-122"/>
              </a:rPr>
              <a:t>CONTENTS</a:t>
            </a:r>
            <a:endParaRPr lang="zh-CN" altLang="en-US" sz="2665" b="1" dirty="0">
              <a:solidFill>
                <a:schemeClr val="bg1"/>
              </a:solidFill>
              <a:latin typeface="微软雅黑" panose="020B0503020204020204" charset="-122"/>
              <a:ea typeface="微软雅黑" panose="020B0503020204020204" charset="-122"/>
            </a:endParaRPr>
          </a:p>
        </p:txBody>
      </p:sp>
      <p:sp>
        <p:nvSpPr>
          <p:cNvPr id="21" name="TextBox 7"/>
          <p:cNvSpPr txBox="1"/>
          <p:nvPr/>
        </p:nvSpPr>
        <p:spPr bwMode="auto">
          <a:xfrm>
            <a:off x="4631867" y="1254125"/>
            <a:ext cx="2895600" cy="526415"/>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665" b="1" i="0" u="none" strike="noStrike" kern="0" cap="none" spc="0" normalizeH="0" baseline="0" noProof="0" dirty="0">
                <a:ln>
                  <a:noFill/>
                </a:ln>
                <a:solidFill>
                  <a:srgbClr val="100964"/>
                </a:solidFill>
                <a:effectLst/>
                <a:uLnTx/>
                <a:uFillTx/>
                <a:latin typeface="微软雅黑" panose="020B0503020204020204" charset="-122"/>
                <a:ea typeface="微软雅黑" panose="020B0503020204020204" charset="-122"/>
                <a:cs typeface="+mn-cs"/>
              </a:rPr>
              <a:t>在此</a:t>
            </a:r>
            <a:r>
              <a:rPr kumimoji="0" lang="zh-CN" altLang="en-US" sz="2665" b="1" i="0" u="none" strike="noStrike" kern="0" cap="none" spc="0" normalizeH="0" baseline="0" noProof="0" dirty="0" smtClean="0">
                <a:ln>
                  <a:noFill/>
                </a:ln>
                <a:solidFill>
                  <a:srgbClr val="100964"/>
                </a:solidFill>
                <a:effectLst/>
                <a:uLnTx/>
                <a:uFillTx/>
                <a:latin typeface="微软雅黑" panose="020B0503020204020204" charset="-122"/>
                <a:ea typeface="微软雅黑" panose="020B0503020204020204" charset="-122"/>
                <a:cs typeface="+mn-cs"/>
              </a:rPr>
              <a:t>输入标题内容</a:t>
            </a:r>
          </a:p>
        </p:txBody>
      </p:sp>
      <p:sp>
        <p:nvSpPr>
          <p:cNvPr id="25" name="TextBox 8"/>
          <p:cNvSpPr txBox="1"/>
          <p:nvPr/>
        </p:nvSpPr>
        <p:spPr bwMode="auto">
          <a:xfrm>
            <a:off x="4631867" y="1797050"/>
            <a:ext cx="3840480" cy="352425"/>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在此录入此部分的内容及说明，简单扼要</a:t>
            </a:r>
            <a:endParaRPr kumimoji="0" lang="zh-CN" altLang="en-US" sz="1600" b="0" i="0" u="none" strike="noStrike" kern="0" cap="none" spc="0" normalizeH="0" baseline="0" noProof="0" dirty="0">
              <a:ln>
                <a:noFill/>
              </a:ln>
              <a:solidFill>
                <a:schemeClr val="tx1">
                  <a:lumMod val="75000"/>
                  <a:lumOff val="25000"/>
                </a:schemeClr>
              </a:solidFill>
              <a:effectLst/>
              <a:uLnTx/>
              <a:uFillTx/>
              <a:latin typeface="微软雅黑" panose="020B0503020204020204" charset="-122"/>
              <a:ea typeface="微软雅黑" panose="020B0503020204020204" charset="-122"/>
            </a:endParaRPr>
          </a:p>
        </p:txBody>
      </p:sp>
      <p:sp>
        <p:nvSpPr>
          <p:cNvPr id="29" name="TextBox 9"/>
          <p:cNvSpPr txBox="1"/>
          <p:nvPr/>
        </p:nvSpPr>
        <p:spPr bwMode="auto">
          <a:xfrm>
            <a:off x="5950550" y="3707342"/>
            <a:ext cx="2895600" cy="526415"/>
          </a:xfrm>
          <a:prstGeom prst="rect">
            <a:avLst/>
          </a:prstGeom>
          <a:noFill/>
        </p:spPr>
        <p:txBody>
          <a:bodyPr wrap="none">
            <a:spAutoFit/>
          </a:bodyPr>
          <a:lstStyle/>
          <a:p>
            <a:pPr lvl="0" fontAlgn="auto">
              <a:defRPr/>
            </a:pPr>
            <a:r>
              <a:rPr kumimoji="0" lang="zh-CN" altLang="en-US" sz="2665" b="1" i="0" u="none" strike="noStrike" kern="0" cap="none" spc="0" normalizeH="0" baseline="0" noProof="0" dirty="0">
                <a:ln>
                  <a:noFill/>
                </a:ln>
                <a:solidFill>
                  <a:srgbClr val="100964"/>
                </a:solidFill>
                <a:effectLst/>
                <a:uLnTx/>
                <a:uFillTx/>
                <a:latin typeface="微软雅黑" panose="020B0503020204020204" charset="-122"/>
                <a:ea typeface="微软雅黑" panose="020B0503020204020204" charset="-122"/>
                <a:cs typeface="+mn-cs"/>
              </a:rPr>
              <a:t>在此</a:t>
            </a:r>
            <a:r>
              <a:rPr lang="zh-CN" altLang="en-US" sz="2665" b="1" strike="noStrike" kern="0" noProof="1">
                <a:solidFill>
                  <a:srgbClr val="100964"/>
                </a:solidFill>
                <a:latin typeface="微软雅黑" panose="020B0503020204020204" charset="-122"/>
                <a:ea typeface="微软雅黑" panose="020B0503020204020204" charset="-122"/>
                <a:cs typeface="+mn-cs"/>
              </a:rPr>
              <a:t>输入标题内容</a:t>
            </a:r>
          </a:p>
        </p:txBody>
      </p:sp>
      <p:sp>
        <p:nvSpPr>
          <p:cNvPr id="37" name="TextBox 10"/>
          <p:cNvSpPr txBox="1"/>
          <p:nvPr/>
        </p:nvSpPr>
        <p:spPr bwMode="auto">
          <a:xfrm>
            <a:off x="5950550" y="4201583"/>
            <a:ext cx="3840480" cy="352425"/>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在此录入此部分的内容及说明，简单扼要</a:t>
            </a:r>
            <a:endParaRPr kumimoji="0" lang="zh-CN" altLang="en-US" sz="1600" b="0" i="0" u="none" strike="noStrike" kern="0" cap="none" spc="0" normalizeH="0" baseline="0" noProof="0" dirty="0">
              <a:ln>
                <a:noFill/>
              </a:ln>
              <a:solidFill>
                <a:schemeClr val="tx1">
                  <a:lumMod val="75000"/>
                  <a:lumOff val="25000"/>
                </a:schemeClr>
              </a:solidFill>
              <a:effectLst/>
              <a:uLnTx/>
              <a:uFillTx/>
              <a:latin typeface="微软雅黑" panose="020B0503020204020204" charset="-122"/>
              <a:ea typeface="微软雅黑" panose="020B0503020204020204" charset="-122"/>
            </a:endParaRPr>
          </a:p>
        </p:txBody>
      </p:sp>
      <p:sp>
        <p:nvSpPr>
          <p:cNvPr id="38" name="TextBox 11"/>
          <p:cNvSpPr txBox="1"/>
          <p:nvPr/>
        </p:nvSpPr>
        <p:spPr bwMode="auto">
          <a:xfrm>
            <a:off x="5317667" y="2513542"/>
            <a:ext cx="2895600" cy="526415"/>
          </a:xfrm>
          <a:prstGeom prst="rect">
            <a:avLst/>
          </a:prstGeom>
          <a:noFill/>
        </p:spPr>
        <p:txBody>
          <a:bodyPr wrap="none">
            <a:spAutoFit/>
          </a:bodyPr>
          <a:lstStyle/>
          <a:p>
            <a:pPr lvl="0" fontAlgn="auto">
              <a:defRPr/>
            </a:pPr>
            <a:r>
              <a:rPr kumimoji="0" lang="zh-CN" altLang="en-US" sz="2665" b="1" i="0" u="none" strike="noStrike" kern="0" cap="none" spc="0" normalizeH="0" baseline="0" noProof="0" dirty="0">
                <a:ln>
                  <a:noFill/>
                </a:ln>
                <a:solidFill>
                  <a:srgbClr val="100964"/>
                </a:solidFill>
                <a:effectLst/>
                <a:uLnTx/>
                <a:uFillTx/>
                <a:latin typeface="微软雅黑" panose="020B0503020204020204" charset="-122"/>
                <a:ea typeface="微软雅黑" panose="020B0503020204020204" charset="-122"/>
                <a:cs typeface="+mn-cs"/>
              </a:rPr>
              <a:t>在此</a:t>
            </a:r>
            <a:r>
              <a:rPr lang="zh-CN" altLang="en-US" sz="2665" b="1" strike="noStrike" kern="0" noProof="1">
                <a:solidFill>
                  <a:srgbClr val="100964"/>
                </a:solidFill>
                <a:latin typeface="微软雅黑" panose="020B0503020204020204" charset="-122"/>
                <a:ea typeface="微软雅黑" panose="020B0503020204020204" charset="-122"/>
                <a:cs typeface="+mn-cs"/>
              </a:rPr>
              <a:t>输入标题内容</a:t>
            </a:r>
          </a:p>
        </p:txBody>
      </p:sp>
      <p:sp>
        <p:nvSpPr>
          <p:cNvPr id="39" name="TextBox 12"/>
          <p:cNvSpPr txBox="1"/>
          <p:nvPr/>
        </p:nvSpPr>
        <p:spPr bwMode="auto">
          <a:xfrm>
            <a:off x="5317667" y="3007783"/>
            <a:ext cx="3840480" cy="352425"/>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在此录入此部分的内容及说明，简单扼要</a:t>
            </a:r>
            <a:endParaRPr kumimoji="0" lang="zh-CN" altLang="en-US" sz="1600" b="0" i="0" u="none" strike="noStrike" kern="0" cap="none" spc="0" normalizeH="0" baseline="0" noProof="0" dirty="0">
              <a:ln>
                <a:noFill/>
              </a:ln>
              <a:solidFill>
                <a:schemeClr val="tx1">
                  <a:lumMod val="75000"/>
                  <a:lumOff val="25000"/>
                </a:schemeClr>
              </a:solidFill>
              <a:effectLst/>
              <a:uLnTx/>
              <a:uFillTx/>
              <a:latin typeface="微软雅黑" panose="020B0503020204020204" charset="-122"/>
              <a:ea typeface="微软雅黑" panose="020B0503020204020204" charset="-122"/>
            </a:endParaRPr>
          </a:p>
        </p:txBody>
      </p:sp>
      <p:sp>
        <p:nvSpPr>
          <p:cNvPr id="40" name="TextBox 13"/>
          <p:cNvSpPr txBox="1"/>
          <p:nvPr/>
        </p:nvSpPr>
        <p:spPr bwMode="auto">
          <a:xfrm>
            <a:off x="6562267" y="4904317"/>
            <a:ext cx="2895600" cy="526415"/>
          </a:xfrm>
          <a:prstGeom prst="rect">
            <a:avLst/>
          </a:prstGeom>
          <a:noFill/>
        </p:spPr>
        <p:txBody>
          <a:bodyPr wrap="none">
            <a:spAutoFit/>
          </a:bodyPr>
          <a:lstStyle/>
          <a:p>
            <a:pPr lvl="0" fontAlgn="auto">
              <a:defRPr/>
            </a:pPr>
            <a:r>
              <a:rPr kumimoji="0" lang="zh-CN" altLang="en-US" sz="2665" b="1" i="0" u="none" strike="noStrike" kern="0" cap="none" spc="0" normalizeH="0" baseline="0" noProof="0" dirty="0">
                <a:ln>
                  <a:noFill/>
                </a:ln>
                <a:solidFill>
                  <a:srgbClr val="100964"/>
                </a:solidFill>
                <a:effectLst/>
                <a:uLnTx/>
                <a:uFillTx/>
                <a:latin typeface="微软雅黑" panose="020B0503020204020204" charset="-122"/>
                <a:ea typeface="微软雅黑" panose="020B0503020204020204" charset="-122"/>
                <a:cs typeface="+mn-cs"/>
              </a:rPr>
              <a:t>在此</a:t>
            </a:r>
            <a:r>
              <a:rPr lang="zh-CN" altLang="en-US" sz="2665" b="1" strike="noStrike" kern="0" noProof="1">
                <a:solidFill>
                  <a:srgbClr val="100964"/>
                </a:solidFill>
                <a:latin typeface="微软雅黑" panose="020B0503020204020204" charset="-122"/>
                <a:ea typeface="微软雅黑" panose="020B0503020204020204" charset="-122"/>
                <a:cs typeface="+mn-cs"/>
              </a:rPr>
              <a:t>输入标题内容</a:t>
            </a:r>
          </a:p>
        </p:txBody>
      </p:sp>
      <p:sp>
        <p:nvSpPr>
          <p:cNvPr id="41" name="TextBox 14"/>
          <p:cNvSpPr txBox="1"/>
          <p:nvPr/>
        </p:nvSpPr>
        <p:spPr bwMode="auto">
          <a:xfrm>
            <a:off x="6574967" y="5386917"/>
            <a:ext cx="3840480" cy="352425"/>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在此录入此部分的内容及说明，简单扼要</a:t>
            </a:r>
            <a:endParaRPr kumimoji="0" lang="zh-CN" altLang="en-US" sz="1600" b="0" i="0" u="none" strike="noStrike" kern="0" cap="none" spc="0" normalizeH="0" baseline="0" noProof="0" dirty="0">
              <a:ln>
                <a:noFill/>
              </a:ln>
              <a:solidFill>
                <a:schemeClr val="tx1">
                  <a:lumMod val="75000"/>
                  <a:lumOff val="25000"/>
                </a:schemeClr>
              </a:solidFill>
              <a:effectLst/>
              <a:uLnTx/>
              <a:uFillTx/>
              <a:latin typeface="微软雅黑" panose="020B0503020204020204" charset="-122"/>
              <a:ea typeface="微软雅黑" panose="020B0503020204020204" charset="-122"/>
            </a:endParaRPr>
          </a:p>
        </p:txBody>
      </p:sp>
      <p:sp>
        <p:nvSpPr>
          <p:cNvPr id="48" name="TextBox 15"/>
          <p:cNvSpPr txBox="1"/>
          <p:nvPr/>
        </p:nvSpPr>
        <p:spPr>
          <a:xfrm>
            <a:off x="3725934" y="1221317"/>
            <a:ext cx="805180" cy="911225"/>
          </a:xfrm>
          <a:prstGeom prst="rect">
            <a:avLst/>
          </a:prstGeom>
          <a:noFill/>
          <a:ln w="9525">
            <a:noFill/>
          </a:ln>
        </p:spPr>
        <p:txBody>
          <a:bodyPr wrap="none" anchor="t">
            <a:spAutoFit/>
          </a:bodyPr>
          <a:lstStyle/>
          <a:p>
            <a:pPr lvl="0"/>
            <a:r>
              <a:rPr lang="en-US" altLang="zh-CN" sz="5335" dirty="0">
                <a:solidFill>
                  <a:srgbClr val="100964"/>
                </a:solidFill>
                <a:latin typeface="Impact" panose="020B0806030902050204" pitchFamily="34" charset="0"/>
                <a:ea typeface="宋体" panose="02010600030101010101" pitchFamily="2" charset="-122"/>
              </a:rPr>
              <a:t>01</a:t>
            </a:r>
          </a:p>
        </p:txBody>
      </p:sp>
      <p:sp>
        <p:nvSpPr>
          <p:cNvPr id="49" name="TextBox 16"/>
          <p:cNvSpPr txBox="1"/>
          <p:nvPr/>
        </p:nvSpPr>
        <p:spPr>
          <a:xfrm>
            <a:off x="4415967" y="2472267"/>
            <a:ext cx="887095" cy="911225"/>
          </a:xfrm>
          <a:prstGeom prst="rect">
            <a:avLst/>
          </a:prstGeom>
          <a:noFill/>
          <a:ln w="9525">
            <a:noFill/>
          </a:ln>
        </p:spPr>
        <p:txBody>
          <a:bodyPr wrap="none" anchor="t">
            <a:spAutoFit/>
          </a:bodyPr>
          <a:lstStyle/>
          <a:p>
            <a:pPr lvl="0"/>
            <a:r>
              <a:rPr lang="en-US" altLang="zh-CN" sz="5335" dirty="0">
                <a:solidFill>
                  <a:srgbClr val="100964"/>
                </a:solidFill>
                <a:latin typeface="Impact" panose="020B0806030902050204" pitchFamily="34" charset="0"/>
                <a:ea typeface="宋体" panose="02010600030101010101" pitchFamily="2" charset="-122"/>
              </a:rPr>
              <a:t>02</a:t>
            </a:r>
          </a:p>
        </p:txBody>
      </p:sp>
      <p:sp>
        <p:nvSpPr>
          <p:cNvPr id="50" name="TextBox 17"/>
          <p:cNvSpPr txBox="1"/>
          <p:nvPr/>
        </p:nvSpPr>
        <p:spPr>
          <a:xfrm>
            <a:off x="5129284" y="3621617"/>
            <a:ext cx="906145" cy="911225"/>
          </a:xfrm>
          <a:prstGeom prst="rect">
            <a:avLst/>
          </a:prstGeom>
          <a:noFill/>
          <a:ln w="9525">
            <a:noFill/>
          </a:ln>
        </p:spPr>
        <p:txBody>
          <a:bodyPr wrap="none" anchor="t">
            <a:spAutoFit/>
          </a:bodyPr>
          <a:lstStyle/>
          <a:p>
            <a:pPr lvl="0"/>
            <a:r>
              <a:rPr lang="en-US" altLang="zh-CN" sz="5335" dirty="0">
                <a:solidFill>
                  <a:srgbClr val="100964"/>
                </a:solidFill>
                <a:latin typeface="Impact" panose="020B0806030902050204" pitchFamily="34" charset="0"/>
                <a:ea typeface="宋体" panose="02010600030101010101" pitchFamily="2" charset="-122"/>
              </a:rPr>
              <a:t>03</a:t>
            </a:r>
          </a:p>
        </p:txBody>
      </p:sp>
      <p:sp>
        <p:nvSpPr>
          <p:cNvPr id="51" name="TextBox 18"/>
          <p:cNvSpPr txBox="1"/>
          <p:nvPr/>
        </p:nvSpPr>
        <p:spPr>
          <a:xfrm>
            <a:off x="5681734" y="4802717"/>
            <a:ext cx="885190" cy="911225"/>
          </a:xfrm>
          <a:prstGeom prst="rect">
            <a:avLst/>
          </a:prstGeom>
          <a:noFill/>
          <a:ln w="9525">
            <a:noFill/>
          </a:ln>
        </p:spPr>
        <p:txBody>
          <a:bodyPr wrap="none" anchor="t">
            <a:spAutoFit/>
          </a:bodyPr>
          <a:lstStyle/>
          <a:p>
            <a:pPr lvl="0"/>
            <a:r>
              <a:rPr lang="en-US" altLang="zh-CN" sz="5335" dirty="0">
                <a:solidFill>
                  <a:srgbClr val="100964"/>
                </a:solidFill>
                <a:latin typeface="Impact" panose="020B0806030902050204" pitchFamily="34" charset="0"/>
                <a:ea typeface="宋体" panose="02010600030101010101" pitchFamily="2" charset="-122"/>
              </a:rPr>
              <a:t>04</a:t>
            </a:r>
          </a:p>
        </p:txBody>
      </p:sp>
      <p:sp>
        <p:nvSpPr>
          <p:cNvPr id="52" name="矩形 34"/>
          <p:cNvSpPr/>
          <p:nvPr/>
        </p:nvSpPr>
        <p:spPr>
          <a:xfrm>
            <a:off x="9316051" y="2605617"/>
            <a:ext cx="2895600" cy="1718733"/>
          </a:xfrm>
          <a:custGeom>
            <a:avLst/>
            <a:gdLst/>
            <a:ahLst/>
            <a:cxnLst>
              <a:cxn ang="0">
                <a:pos x="0" y="0"/>
              </a:cxn>
              <a:cxn ang="0">
                <a:pos x="2170177" y="0"/>
              </a:cxn>
              <a:cxn ang="0">
                <a:pos x="2170177" y="1287555"/>
              </a:cxn>
              <a:cxn ang="0">
                <a:pos x="745008" y="1287555"/>
              </a:cxn>
              <a:cxn ang="0">
                <a:pos x="0" y="0"/>
              </a:cxn>
            </a:cxnLst>
            <a:rect l="0" t="0" r="0" b="0"/>
            <a:pathLst>
              <a:path w="1843227" h="1287555">
                <a:moveTo>
                  <a:pt x="0" y="3587"/>
                </a:moveTo>
                <a:lnTo>
                  <a:pt x="1843227" y="0"/>
                </a:lnTo>
                <a:cubicBezTo>
                  <a:pt x="1839865" y="429185"/>
                  <a:pt x="1836502" y="858370"/>
                  <a:pt x="1833140" y="1287555"/>
                </a:cubicBezTo>
                <a:lnTo>
                  <a:pt x="551543" y="1287555"/>
                </a:lnTo>
                <a:lnTo>
                  <a:pt x="0" y="3587"/>
                </a:lnTo>
                <a:close/>
              </a:path>
            </a:pathLst>
          </a:custGeom>
          <a:solidFill>
            <a:srgbClr val="100964"/>
          </a:solidFill>
          <a:ln w="9525">
            <a:noFill/>
          </a:ln>
        </p:spPr>
        <p:txBody>
          <a:bodyPr/>
          <a:lstStyle/>
          <a:p>
            <a:endParaRPr lang="zh-CN" altLang="en-US" sz="2400"/>
          </a:p>
        </p:txBody>
      </p:sp>
      <p:pic>
        <p:nvPicPr>
          <p:cNvPr id="54" name="图片 53" descr="9302f7e3eadc62514f09c3 a93217b47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039350" y="3254375"/>
            <a:ext cx="1812290" cy="4210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wipe(right)">
                                      <p:cBhvr>
                                        <p:cTn id="10" dur="500"/>
                                        <p:tgtEl>
                                          <p:spTgt spid="52"/>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500"/>
                                        <p:tgtEl>
                                          <p:spTgt spid="19"/>
                                        </p:tgtEl>
                                      </p:cBhvr>
                                    </p:animEffect>
                                    <p:anim calcmode="lin" valueType="num">
                                      <p:cBhvr>
                                        <p:cTn id="15" dur="500" fill="hold"/>
                                        <p:tgtEl>
                                          <p:spTgt spid="19"/>
                                        </p:tgtEl>
                                        <p:attrNameLst>
                                          <p:attrName>ppt_x</p:attrName>
                                        </p:attrNameLst>
                                      </p:cBhvr>
                                      <p:tavLst>
                                        <p:tav tm="0">
                                          <p:val>
                                            <p:strVal val="#ppt_x"/>
                                          </p:val>
                                        </p:tav>
                                        <p:tav tm="100000">
                                          <p:val>
                                            <p:strVal val="#ppt_x"/>
                                          </p:val>
                                        </p:tav>
                                      </p:tavLst>
                                    </p:anim>
                                    <p:anim calcmode="lin" valueType="num">
                                      <p:cBhvr>
                                        <p:cTn id="16" dur="500" fill="hold"/>
                                        <p:tgtEl>
                                          <p:spTgt spid="19"/>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anim calcmode="lin" valueType="num">
                                      <p:cBhvr>
                                        <p:cTn id="20" dur="500" fill="hold"/>
                                        <p:tgtEl>
                                          <p:spTgt spid="20"/>
                                        </p:tgtEl>
                                        <p:attrNameLst>
                                          <p:attrName>ppt_x</p:attrName>
                                        </p:attrNameLst>
                                      </p:cBhvr>
                                      <p:tavLst>
                                        <p:tav tm="0">
                                          <p:val>
                                            <p:strVal val="#ppt_x"/>
                                          </p:val>
                                        </p:tav>
                                        <p:tav tm="100000">
                                          <p:val>
                                            <p:strVal val="#ppt_x"/>
                                          </p:val>
                                        </p:tav>
                                      </p:tavLst>
                                    </p:anim>
                                    <p:anim calcmode="lin" valueType="num">
                                      <p:cBhvr>
                                        <p:cTn id="21" dur="500" fill="hold"/>
                                        <p:tgtEl>
                                          <p:spTgt spid="20"/>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9" presetClass="entr" presetSubtype="0" decel="100000"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 calcmode="lin" valueType="num">
                                      <p:cBhvr>
                                        <p:cTn id="25" dur="500" fill="hold"/>
                                        <p:tgtEl>
                                          <p:spTgt spid="48"/>
                                        </p:tgtEl>
                                        <p:attrNameLst>
                                          <p:attrName>ppt_w</p:attrName>
                                        </p:attrNameLst>
                                      </p:cBhvr>
                                      <p:tavLst>
                                        <p:tav tm="0">
                                          <p:val>
                                            <p:fltVal val="0"/>
                                          </p:val>
                                        </p:tav>
                                        <p:tav tm="100000">
                                          <p:val>
                                            <p:strVal val="#ppt_w"/>
                                          </p:val>
                                        </p:tav>
                                      </p:tavLst>
                                    </p:anim>
                                    <p:anim calcmode="lin" valueType="num">
                                      <p:cBhvr>
                                        <p:cTn id="26" dur="500" fill="hold"/>
                                        <p:tgtEl>
                                          <p:spTgt spid="48"/>
                                        </p:tgtEl>
                                        <p:attrNameLst>
                                          <p:attrName>ppt_h</p:attrName>
                                        </p:attrNameLst>
                                      </p:cBhvr>
                                      <p:tavLst>
                                        <p:tav tm="0">
                                          <p:val>
                                            <p:fltVal val="0"/>
                                          </p:val>
                                        </p:tav>
                                        <p:tav tm="100000">
                                          <p:val>
                                            <p:strVal val="#ppt_h"/>
                                          </p:val>
                                        </p:tav>
                                      </p:tavLst>
                                    </p:anim>
                                    <p:anim calcmode="lin" valueType="num">
                                      <p:cBhvr>
                                        <p:cTn id="27" dur="500" fill="hold"/>
                                        <p:tgtEl>
                                          <p:spTgt spid="48"/>
                                        </p:tgtEl>
                                        <p:attrNameLst>
                                          <p:attrName>style.rotation</p:attrName>
                                        </p:attrNameLst>
                                      </p:cBhvr>
                                      <p:tavLst>
                                        <p:tav tm="0">
                                          <p:val>
                                            <p:fltVal val="360"/>
                                          </p:val>
                                        </p:tav>
                                        <p:tav tm="100000">
                                          <p:val>
                                            <p:fltVal val="0"/>
                                          </p:val>
                                        </p:tav>
                                      </p:tavLst>
                                    </p:anim>
                                    <p:animEffect transition="in" filter="fade">
                                      <p:cBhvr>
                                        <p:cTn id="28" dur="500"/>
                                        <p:tgtEl>
                                          <p:spTgt spid="48"/>
                                        </p:tgtEl>
                                      </p:cBhvr>
                                    </p:animEffect>
                                  </p:childTnLst>
                                </p:cTn>
                              </p:par>
                            </p:childTnLst>
                          </p:cTn>
                        </p:par>
                        <p:par>
                          <p:cTn id="29" fill="hold">
                            <p:stCondLst>
                              <p:cond delay="1500"/>
                            </p:stCondLst>
                            <p:childTnLst>
                              <p:par>
                                <p:cTn id="30" presetID="42" presetClass="entr" presetSubtype="0"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anim calcmode="lin" valueType="num">
                                      <p:cBhvr>
                                        <p:cTn id="33" dur="500" fill="hold"/>
                                        <p:tgtEl>
                                          <p:spTgt spid="21"/>
                                        </p:tgtEl>
                                        <p:attrNameLst>
                                          <p:attrName>ppt_x</p:attrName>
                                        </p:attrNameLst>
                                      </p:cBhvr>
                                      <p:tavLst>
                                        <p:tav tm="0">
                                          <p:val>
                                            <p:strVal val="#ppt_x"/>
                                          </p:val>
                                        </p:tav>
                                        <p:tav tm="100000">
                                          <p:val>
                                            <p:strVal val="#ppt_x"/>
                                          </p:val>
                                        </p:tav>
                                      </p:tavLst>
                                    </p:anim>
                                    <p:anim calcmode="lin" valueType="num">
                                      <p:cBhvr>
                                        <p:cTn id="34" dur="500" fill="hold"/>
                                        <p:tgtEl>
                                          <p:spTgt spid="2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0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anim calcmode="lin" valueType="num">
                                      <p:cBhvr>
                                        <p:cTn id="38" dur="500" fill="hold"/>
                                        <p:tgtEl>
                                          <p:spTgt spid="25"/>
                                        </p:tgtEl>
                                        <p:attrNameLst>
                                          <p:attrName>ppt_x</p:attrName>
                                        </p:attrNameLst>
                                      </p:cBhvr>
                                      <p:tavLst>
                                        <p:tav tm="0">
                                          <p:val>
                                            <p:strVal val="#ppt_x"/>
                                          </p:val>
                                        </p:tav>
                                        <p:tav tm="100000">
                                          <p:val>
                                            <p:strVal val="#ppt_x"/>
                                          </p:val>
                                        </p:tav>
                                      </p:tavLst>
                                    </p:anim>
                                    <p:anim calcmode="lin" valueType="num">
                                      <p:cBhvr>
                                        <p:cTn id="39" dur="50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2000"/>
                            </p:stCondLst>
                            <p:childTnLst>
                              <p:par>
                                <p:cTn id="41" presetID="49" presetClass="entr" presetSubtype="0" decel="10000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p:cTn id="43" dur="500" fill="hold"/>
                                        <p:tgtEl>
                                          <p:spTgt spid="49"/>
                                        </p:tgtEl>
                                        <p:attrNameLst>
                                          <p:attrName>ppt_w</p:attrName>
                                        </p:attrNameLst>
                                      </p:cBhvr>
                                      <p:tavLst>
                                        <p:tav tm="0">
                                          <p:val>
                                            <p:fltVal val="0"/>
                                          </p:val>
                                        </p:tav>
                                        <p:tav tm="100000">
                                          <p:val>
                                            <p:strVal val="#ppt_w"/>
                                          </p:val>
                                        </p:tav>
                                      </p:tavLst>
                                    </p:anim>
                                    <p:anim calcmode="lin" valueType="num">
                                      <p:cBhvr>
                                        <p:cTn id="44" dur="500" fill="hold"/>
                                        <p:tgtEl>
                                          <p:spTgt spid="49"/>
                                        </p:tgtEl>
                                        <p:attrNameLst>
                                          <p:attrName>ppt_h</p:attrName>
                                        </p:attrNameLst>
                                      </p:cBhvr>
                                      <p:tavLst>
                                        <p:tav tm="0">
                                          <p:val>
                                            <p:fltVal val="0"/>
                                          </p:val>
                                        </p:tav>
                                        <p:tav tm="100000">
                                          <p:val>
                                            <p:strVal val="#ppt_h"/>
                                          </p:val>
                                        </p:tav>
                                      </p:tavLst>
                                    </p:anim>
                                    <p:anim calcmode="lin" valueType="num">
                                      <p:cBhvr>
                                        <p:cTn id="45" dur="500" fill="hold"/>
                                        <p:tgtEl>
                                          <p:spTgt spid="49"/>
                                        </p:tgtEl>
                                        <p:attrNameLst>
                                          <p:attrName>style.rotation</p:attrName>
                                        </p:attrNameLst>
                                      </p:cBhvr>
                                      <p:tavLst>
                                        <p:tav tm="0">
                                          <p:val>
                                            <p:fltVal val="360"/>
                                          </p:val>
                                        </p:tav>
                                        <p:tav tm="100000">
                                          <p:val>
                                            <p:fltVal val="0"/>
                                          </p:val>
                                        </p:tav>
                                      </p:tavLst>
                                    </p:anim>
                                    <p:animEffect transition="in" filter="fade">
                                      <p:cBhvr>
                                        <p:cTn id="46" dur="500"/>
                                        <p:tgtEl>
                                          <p:spTgt spid="49"/>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500"/>
                                        <p:tgtEl>
                                          <p:spTgt spid="38"/>
                                        </p:tgtEl>
                                      </p:cBhvr>
                                    </p:animEffect>
                                    <p:anim calcmode="lin" valueType="num">
                                      <p:cBhvr>
                                        <p:cTn id="50" dur="500" fill="hold"/>
                                        <p:tgtEl>
                                          <p:spTgt spid="38"/>
                                        </p:tgtEl>
                                        <p:attrNameLst>
                                          <p:attrName>ppt_x</p:attrName>
                                        </p:attrNameLst>
                                      </p:cBhvr>
                                      <p:tavLst>
                                        <p:tav tm="0">
                                          <p:val>
                                            <p:strVal val="#ppt_x"/>
                                          </p:val>
                                        </p:tav>
                                        <p:tav tm="100000">
                                          <p:val>
                                            <p:strVal val="#ppt_x"/>
                                          </p:val>
                                        </p:tav>
                                      </p:tavLst>
                                    </p:anim>
                                    <p:anim calcmode="lin" valueType="num">
                                      <p:cBhvr>
                                        <p:cTn id="51" dur="500" fill="hold"/>
                                        <p:tgtEl>
                                          <p:spTgt spid="3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300"/>
                                  </p:stCondLst>
                                  <p:childTnLst>
                                    <p:set>
                                      <p:cBhvr>
                                        <p:cTn id="53" dur="1" fill="hold">
                                          <p:stCondLst>
                                            <p:cond delay="0"/>
                                          </p:stCondLst>
                                        </p:cTn>
                                        <p:tgtEl>
                                          <p:spTgt spid="39"/>
                                        </p:tgtEl>
                                        <p:attrNameLst>
                                          <p:attrName>style.visibility</p:attrName>
                                        </p:attrNameLst>
                                      </p:cBhvr>
                                      <p:to>
                                        <p:strVal val="visible"/>
                                      </p:to>
                                    </p:set>
                                    <p:animEffect transition="in" filter="fade">
                                      <p:cBhvr>
                                        <p:cTn id="54" dur="500"/>
                                        <p:tgtEl>
                                          <p:spTgt spid="39"/>
                                        </p:tgtEl>
                                      </p:cBhvr>
                                    </p:animEffect>
                                    <p:anim calcmode="lin" valueType="num">
                                      <p:cBhvr>
                                        <p:cTn id="55" dur="500" fill="hold"/>
                                        <p:tgtEl>
                                          <p:spTgt spid="39"/>
                                        </p:tgtEl>
                                        <p:attrNameLst>
                                          <p:attrName>ppt_x</p:attrName>
                                        </p:attrNameLst>
                                      </p:cBhvr>
                                      <p:tavLst>
                                        <p:tav tm="0">
                                          <p:val>
                                            <p:strVal val="#ppt_x"/>
                                          </p:val>
                                        </p:tav>
                                        <p:tav tm="100000">
                                          <p:val>
                                            <p:strVal val="#ppt_x"/>
                                          </p:val>
                                        </p:tav>
                                      </p:tavLst>
                                    </p:anim>
                                    <p:anim calcmode="lin" valueType="num">
                                      <p:cBhvr>
                                        <p:cTn id="56" dur="500" fill="hold"/>
                                        <p:tgtEl>
                                          <p:spTgt spid="39"/>
                                        </p:tgtEl>
                                        <p:attrNameLst>
                                          <p:attrName>ppt_y</p:attrName>
                                        </p:attrNameLst>
                                      </p:cBhvr>
                                      <p:tavLst>
                                        <p:tav tm="0">
                                          <p:val>
                                            <p:strVal val="#ppt_y+.1"/>
                                          </p:val>
                                        </p:tav>
                                        <p:tav tm="100000">
                                          <p:val>
                                            <p:strVal val="#ppt_y"/>
                                          </p:val>
                                        </p:tav>
                                      </p:tavLst>
                                    </p:anim>
                                  </p:childTnLst>
                                </p:cTn>
                              </p:par>
                            </p:childTnLst>
                          </p:cTn>
                        </p:par>
                        <p:par>
                          <p:cTn id="57" fill="hold">
                            <p:stCondLst>
                              <p:cond delay="2500"/>
                            </p:stCondLst>
                            <p:childTnLst>
                              <p:par>
                                <p:cTn id="58" presetID="49" presetClass="entr" presetSubtype="0" decel="100000" fill="hold" grpId="0" nodeType="afterEffect">
                                  <p:stCondLst>
                                    <p:cond delay="0"/>
                                  </p:stCondLst>
                                  <p:childTnLst>
                                    <p:set>
                                      <p:cBhvr>
                                        <p:cTn id="59" dur="1" fill="hold">
                                          <p:stCondLst>
                                            <p:cond delay="0"/>
                                          </p:stCondLst>
                                        </p:cTn>
                                        <p:tgtEl>
                                          <p:spTgt spid="50"/>
                                        </p:tgtEl>
                                        <p:attrNameLst>
                                          <p:attrName>style.visibility</p:attrName>
                                        </p:attrNameLst>
                                      </p:cBhvr>
                                      <p:to>
                                        <p:strVal val="visible"/>
                                      </p:to>
                                    </p:set>
                                    <p:anim calcmode="lin" valueType="num">
                                      <p:cBhvr>
                                        <p:cTn id="60" dur="500" fill="hold"/>
                                        <p:tgtEl>
                                          <p:spTgt spid="50"/>
                                        </p:tgtEl>
                                        <p:attrNameLst>
                                          <p:attrName>ppt_w</p:attrName>
                                        </p:attrNameLst>
                                      </p:cBhvr>
                                      <p:tavLst>
                                        <p:tav tm="0">
                                          <p:val>
                                            <p:fltVal val="0"/>
                                          </p:val>
                                        </p:tav>
                                        <p:tav tm="100000">
                                          <p:val>
                                            <p:strVal val="#ppt_w"/>
                                          </p:val>
                                        </p:tav>
                                      </p:tavLst>
                                    </p:anim>
                                    <p:anim calcmode="lin" valueType="num">
                                      <p:cBhvr>
                                        <p:cTn id="61" dur="500" fill="hold"/>
                                        <p:tgtEl>
                                          <p:spTgt spid="50"/>
                                        </p:tgtEl>
                                        <p:attrNameLst>
                                          <p:attrName>ppt_h</p:attrName>
                                        </p:attrNameLst>
                                      </p:cBhvr>
                                      <p:tavLst>
                                        <p:tav tm="0">
                                          <p:val>
                                            <p:fltVal val="0"/>
                                          </p:val>
                                        </p:tav>
                                        <p:tav tm="100000">
                                          <p:val>
                                            <p:strVal val="#ppt_h"/>
                                          </p:val>
                                        </p:tav>
                                      </p:tavLst>
                                    </p:anim>
                                    <p:anim calcmode="lin" valueType="num">
                                      <p:cBhvr>
                                        <p:cTn id="62" dur="500" fill="hold"/>
                                        <p:tgtEl>
                                          <p:spTgt spid="50"/>
                                        </p:tgtEl>
                                        <p:attrNameLst>
                                          <p:attrName>style.rotation</p:attrName>
                                        </p:attrNameLst>
                                      </p:cBhvr>
                                      <p:tavLst>
                                        <p:tav tm="0">
                                          <p:val>
                                            <p:fltVal val="360"/>
                                          </p:val>
                                        </p:tav>
                                        <p:tav tm="100000">
                                          <p:val>
                                            <p:fltVal val="0"/>
                                          </p:val>
                                        </p:tav>
                                      </p:tavLst>
                                    </p:anim>
                                    <p:animEffect transition="in" filter="fade">
                                      <p:cBhvr>
                                        <p:cTn id="63" dur="500"/>
                                        <p:tgtEl>
                                          <p:spTgt spid="50"/>
                                        </p:tgtEl>
                                      </p:cBhvr>
                                    </p:animEffect>
                                  </p:childTnLst>
                                </p:cTn>
                              </p:par>
                              <p:par>
                                <p:cTn id="64" presetID="42" presetClass="entr" presetSubtype="0" fill="hold" grpId="0" nodeType="withEffect">
                                  <p:stCondLst>
                                    <p:cond delay="40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500"/>
                                        <p:tgtEl>
                                          <p:spTgt spid="29"/>
                                        </p:tgtEl>
                                      </p:cBhvr>
                                    </p:animEffect>
                                    <p:anim calcmode="lin" valueType="num">
                                      <p:cBhvr>
                                        <p:cTn id="67" dur="500" fill="hold"/>
                                        <p:tgtEl>
                                          <p:spTgt spid="29"/>
                                        </p:tgtEl>
                                        <p:attrNameLst>
                                          <p:attrName>ppt_x</p:attrName>
                                        </p:attrNameLst>
                                      </p:cBhvr>
                                      <p:tavLst>
                                        <p:tav tm="0">
                                          <p:val>
                                            <p:strVal val="#ppt_x"/>
                                          </p:val>
                                        </p:tav>
                                        <p:tav tm="100000">
                                          <p:val>
                                            <p:strVal val="#ppt_x"/>
                                          </p:val>
                                        </p:tav>
                                      </p:tavLst>
                                    </p:anim>
                                    <p:anim calcmode="lin" valueType="num">
                                      <p:cBhvr>
                                        <p:cTn id="68" dur="500" fill="hold"/>
                                        <p:tgtEl>
                                          <p:spTgt spid="29"/>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50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500"/>
                                        <p:tgtEl>
                                          <p:spTgt spid="37"/>
                                        </p:tgtEl>
                                      </p:cBhvr>
                                    </p:animEffect>
                                    <p:anim calcmode="lin" valueType="num">
                                      <p:cBhvr>
                                        <p:cTn id="72" dur="500" fill="hold"/>
                                        <p:tgtEl>
                                          <p:spTgt spid="37"/>
                                        </p:tgtEl>
                                        <p:attrNameLst>
                                          <p:attrName>ppt_x</p:attrName>
                                        </p:attrNameLst>
                                      </p:cBhvr>
                                      <p:tavLst>
                                        <p:tav tm="0">
                                          <p:val>
                                            <p:strVal val="#ppt_x"/>
                                          </p:val>
                                        </p:tav>
                                        <p:tav tm="100000">
                                          <p:val>
                                            <p:strVal val="#ppt_x"/>
                                          </p:val>
                                        </p:tav>
                                      </p:tavLst>
                                    </p:anim>
                                    <p:anim calcmode="lin" valueType="num">
                                      <p:cBhvr>
                                        <p:cTn id="73" dur="500" fill="hold"/>
                                        <p:tgtEl>
                                          <p:spTgt spid="37"/>
                                        </p:tgtEl>
                                        <p:attrNameLst>
                                          <p:attrName>ppt_y</p:attrName>
                                        </p:attrNameLst>
                                      </p:cBhvr>
                                      <p:tavLst>
                                        <p:tav tm="0">
                                          <p:val>
                                            <p:strVal val="#ppt_y+.1"/>
                                          </p:val>
                                        </p:tav>
                                        <p:tav tm="100000">
                                          <p:val>
                                            <p:strVal val="#ppt_y"/>
                                          </p:val>
                                        </p:tav>
                                      </p:tavLst>
                                    </p:anim>
                                  </p:childTnLst>
                                </p:cTn>
                              </p:par>
                            </p:childTnLst>
                          </p:cTn>
                        </p:par>
                        <p:par>
                          <p:cTn id="74" fill="hold">
                            <p:stCondLst>
                              <p:cond delay="3000"/>
                            </p:stCondLst>
                            <p:childTnLst>
                              <p:par>
                                <p:cTn id="75" presetID="49" presetClass="entr" presetSubtype="0" decel="100000"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 calcmode="lin" valueType="num">
                                      <p:cBhvr>
                                        <p:cTn id="79" dur="500" fill="hold"/>
                                        <p:tgtEl>
                                          <p:spTgt spid="51"/>
                                        </p:tgtEl>
                                        <p:attrNameLst>
                                          <p:attrName>style.rotation</p:attrName>
                                        </p:attrNameLst>
                                      </p:cBhvr>
                                      <p:tavLst>
                                        <p:tav tm="0">
                                          <p:val>
                                            <p:fltVal val="360"/>
                                          </p:val>
                                        </p:tav>
                                        <p:tav tm="100000">
                                          <p:val>
                                            <p:fltVal val="0"/>
                                          </p:val>
                                        </p:tav>
                                      </p:tavLst>
                                    </p:anim>
                                    <p:animEffect transition="in" filter="fade">
                                      <p:cBhvr>
                                        <p:cTn id="80" dur="500"/>
                                        <p:tgtEl>
                                          <p:spTgt spid="51"/>
                                        </p:tgtEl>
                                      </p:cBhvr>
                                    </p:animEffect>
                                  </p:childTnLst>
                                </p:cTn>
                              </p:par>
                              <p:par>
                                <p:cTn id="81" presetID="42" presetClass="entr" presetSubtype="0" fill="hold" grpId="0" nodeType="withEffect">
                                  <p:stCondLst>
                                    <p:cond delay="600"/>
                                  </p:stCondLst>
                                  <p:childTnLst>
                                    <p:set>
                                      <p:cBhvr>
                                        <p:cTn id="82" dur="1" fill="hold">
                                          <p:stCondLst>
                                            <p:cond delay="0"/>
                                          </p:stCondLst>
                                        </p:cTn>
                                        <p:tgtEl>
                                          <p:spTgt spid="40"/>
                                        </p:tgtEl>
                                        <p:attrNameLst>
                                          <p:attrName>style.visibility</p:attrName>
                                        </p:attrNameLst>
                                      </p:cBhvr>
                                      <p:to>
                                        <p:strVal val="visible"/>
                                      </p:to>
                                    </p:set>
                                    <p:animEffect transition="in" filter="fade">
                                      <p:cBhvr>
                                        <p:cTn id="83" dur="500"/>
                                        <p:tgtEl>
                                          <p:spTgt spid="40"/>
                                        </p:tgtEl>
                                      </p:cBhvr>
                                    </p:animEffect>
                                    <p:anim calcmode="lin" valueType="num">
                                      <p:cBhvr>
                                        <p:cTn id="84" dur="500" fill="hold"/>
                                        <p:tgtEl>
                                          <p:spTgt spid="40"/>
                                        </p:tgtEl>
                                        <p:attrNameLst>
                                          <p:attrName>ppt_x</p:attrName>
                                        </p:attrNameLst>
                                      </p:cBhvr>
                                      <p:tavLst>
                                        <p:tav tm="0">
                                          <p:val>
                                            <p:strVal val="#ppt_x"/>
                                          </p:val>
                                        </p:tav>
                                        <p:tav tm="100000">
                                          <p:val>
                                            <p:strVal val="#ppt_x"/>
                                          </p:val>
                                        </p:tav>
                                      </p:tavLst>
                                    </p:anim>
                                    <p:anim calcmode="lin" valueType="num">
                                      <p:cBhvr>
                                        <p:cTn id="85" dur="500" fill="hold"/>
                                        <p:tgtEl>
                                          <p:spTgt spid="40"/>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700"/>
                                  </p:stCondLst>
                                  <p:childTnLst>
                                    <p:set>
                                      <p:cBhvr>
                                        <p:cTn id="87" dur="1" fill="hold">
                                          <p:stCondLst>
                                            <p:cond delay="0"/>
                                          </p:stCondLst>
                                        </p:cTn>
                                        <p:tgtEl>
                                          <p:spTgt spid="41"/>
                                        </p:tgtEl>
                                        <p:attrNameLst>
                                          <p:attrName>style.visibility</p:attrName>
                                        </p:attrNameLst>
                                      </p:cBhvr>
                                      <p:to>
                                        <p:strVal val="visible"/>
                                      </p:to>
                                    </p:set>
                                    <p:animEffect transition="in" filter="fade">
                                      <p:cBhvr>
                                        <p:cTn id="88" dur="500"/>
                                        <p:tgtEl>
                                          <p:spTgt spid="41"/>
                                        </p:tgtEl>
                                      </p:cBhvr>
                                    </p:animEffect>
                                    <p:anim calcmode="lin" valueType="num">
                                      <p:cBhvr>
                                        <p:cTn id="89" dur="500" fill="hold"/>
                                        <p:tgtEl>
                                          <p:spTgt spid="41"/>
                                        </p:tgtEl>
                                        <p:attrNameLst>
                                          <p:attrName>ppt_x</p:attrName>
                                        </p:attrNameLst>
                                      </p:cBhvr>
                                      <p:tavLst>
                                        <p:tav tm="0">
                                          <p:val>
                                            <p:strVal val="#ppt_x"/>
                                          </p:val>
                                        </p:tav>
                                        <p:tav tm="100000">
                                          <p:val>
                                            <p:strVal val="#ppt_x"/>
                                          </p:val>
                                        </p:tav>
                                      </p:tavLst>
                                    </p:anim>
                                    <p:anim calcmode="lin" valueType="num">
                                      <p:cBhvr>
                                        <p:cTn id="90"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19" grpId="0"/>
      <p:bldP spid="20" grpId="0"/>
      <p:bldP spid="21" grpId="0"/>
      <p:bldP spid="25" grpId="0"/>
      <p:bldP spid="29" grpId="0"/>
      <p:bldP spid="37" grpId="0"/>
      <p:bldP spid="38" grpId="0"/>
      <p:bldP spid="39" grpId="0"/>
      <p:bldP spid="40" grpId="0"/>
      <p:bldP spid="41" grpId="0"/>
      <p:bldP spid="48" grpId="0"/>
      <p:bldP spid="49" grpId="0"/>
      <p:bldP spid="50" grpId="0"/>
      <p:bldP spid="51" grpId="0"/>
      <p:bldP spid="52"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474210" y="4371975"/>
            <a:ext cx="678180" cy="740410"/>
          </a:xfrm>
          <a:prstGeom prst="ellipse">
            <a:avLst/>
          </a:prstGeom>
          <a:solidFill>
            <a:srgbClr val="100964"/>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7" name="椭圆 6"/>
          <p:cNvSpPr/>
          <p:nvPr/>
        </p:nvSpPr>
        <p:spPr>
          <a:xfrm>
            <a:off x="1852933" y="1617687"/>
            <a:ext cx="829826" cy="829826"/>
          </a:xfrm>
          <a:prstGeom prst="ellipse">
            <a:avLst/>
          </a:prstGeom>
          <a:solidFill>
            <a:srgbClr val="100964"/>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8" name="椭圆 7"/>
          <p:cNvSpPr/>
          <p:nvPr/>
        </p:nvSpPr>
        <p:spPr>
          <a:xfrm>
            <a:off x="1281297" y="3466776"/>
            <a:ext cx="770088" cy="770088"/>
          </a:xfrm>
          <a:prstGeom prst="ellipse">
            <a:avLst/>
          </a:prstGeom>
          <a:solidFill>
            <a:srgbClr val="7E7E7E"/>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9" name="椭圆 8"/>
          <p:cNvSpPr/>
          <p:nvPr/>
        </p:nvSpPr>
        <p:spPr>
          <a:xfrm>
            <a:off x="4051464" y="1546226"/>
            <a:ext cx="729411" cy="729411"/>
          </a:xfrm>
          <a:prstGeom prst="ellipse">
            <a:avLst/>
          </a:prstGeom>
          <a:solidFill>
            <a:srgbClr val="7E7E7E"/>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2" name="椭圆 11"/>
          <p:cNvSpPr/>
          <p:nvPr/>
        </p:nvSpPr>
        <p:spPr>
          <a:xfrm>
            <a:off x="2578223" y="3993556"/>
            <a:ext cx="1120554" cy="1120554"/>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4" name="椭圆 13"/>
          <p:cNvSpPr/>
          <p:nvPr/>
        </p:nvSpPr>
        <p:spPr>
          <a:xfrm>
            <a:off x="4652145" y="3823999"/>
            <a:ext cx="822601" cy="822601"/>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4" name="椭圆 3"/>
          <p:cNvSpPr/>
          <p:nvPr/>
        </p:nvSpPr>
        <p:spPr>
          <a:xfrm>
            <a:off x="2551559" y="1880265"/>
            <a:ext cx="2568292" cy="2568292"/>
          </a:xfrm>
          <a:prstGeom prst="ellipse">
            <a:avLst/>
          </a:prstGeom>
          <a:gradFill flip="none" rotWithShape="1">
            <a:gsLst>
              <a:gs pos="0">
                <a:schemeClr val="bg1"/>
              </a:gs>
              <a:gs pos="100000">
                <a:schemeClr val="bg1">
                  <a:lumMod val="75000"/>
                </a:schemeClr>
              </a:gs>
            </a:gsLst>
            <a:lin ang="13500000" scaled="1"/>
            <a:tileRect/>
          </a:gradFill>
          <a:ln w="38100">
            <a:gradFill flip="none" rotWithShape="1">
              <a:gsLst>
                <a:gs pos="0">
                  <a:schemeClr val="bg1">
                    <a:lumMod val="100000"/>
                  </a:schemeClr>
                </a:gs>
                <a:gs pos="100000">
                  <a:schemeClr val="bg1">
                    <a:lumMod val="85000"/>
                  </a:schemeClr>
                </a:gs>
              </a:gsLst>
              <a:lin ang="2700000" scaled="1"/>
              <a:tileRect/>
            </a:grad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7" name="文本框 16"/>
          <p:cNvSpPr txBox="1"/>
          <p:nvPr/>
        </p:nvSpPr>
        <p:spPr>
          <a:xfrm>
            <a:off x="3274366" y="2401662"/>
            <a:ext cx="1122680" cy="1070610"/>
          </a:xfrm>
          <a:prstGeom prst="rect">
            <a:avLst/>
          </a:prstGeom>
          <a:noFill/>
          <a:effectLst/>
        </p:spPr>
        <p:txBody>
          <a:bodyPr wrap="none" rtlCol="0">
            <a:spAutoFit/>
          </a:bodyPr>
          <a:lstStyle/>
          <a:p>
            <a:pPr algn="ctr"/>
            <a:r>
              <a:rPr lang="en-US" altLang="zh-CN" sz="6000" b="1" dirty="0" smtClean="0">
                <a:solidFill>
                  <a:srgbClr val="100964"/>
                </a:solidFill>
                <a:latin typeface="微软雅黑" panose="020B0503020204020204" charset="-122"/>
                <a:ea typeface="微软雅黑" panose="020B0503020204020204" charset="-122"/>
              </a:rPr>
              <a:t>04</a:t>
            </a:r>
          </a:p>
        </p:txBody>
      </p:sp>
      <p:sp>
        <p:nvSpPr>
          <p:cNvPr id="25" name="文本框 24"/>
          <p:cNvSpPr txBox="1"/>
          <p:nvPr/>
        </p:nvSpPr>
        <p:spPr>
          <a:xfrm>
            <a:off x="2662346" y="3428974"/>
            <a:ext cx="2346719" cy="548640"/>
          </a:xfrm>
          <a:prstGeom prst="rect">
            <a:avLst/>
          </a:prstGeom>
          <a:noFill/>
        </p:spPr>
        <p:txBody>
          <a:bodyPr wrap="square" rtlCol="0">
            <a:spAutoFit/>
          </a:bodyPr>
          <a:lstStyle/>
          <a:p>
            <a:pPr algn="ctr"/>
            <a:r>
              <a:rPr lang="en-US" altLang="zh-CN" sz="2800" dirty="0" smtClean="0">
                <a:solidFill>
                  <a:srgbClr val="100964"/>
                </a:solidFill>
                <a:latin typeface="微软雅黑" panose="020B0503020204020204" charset="-122"/>
                <a:ea typeface="微软雅黑" panose="020B0503020204020204" charset="-122"/>
                <a:cs typeface="Aharoni" panose="02010803020104030203" pitchFamily="2" charset="-79"/>
              </a:rPr>
              <a:t>PREFACE</a:t>
            </a:r>
          </a:p>
        </p:txBody>
      </p:sp>
      <p:sp>
        <p:nvSpPr>
          <p:cNvPr id="24" name="Text Box 2"/>
          <p:cNvSpPr txBox="1"/>
          <p:nvPr/>
        </p:nvSpPr>
        <p:spPr>
          <a:xfrm>
            <a:off x="5285071" y="2554605"/>
            <a:ext cx="6477000" cy="874395"/>
          </a:xfrm>
          <a:prstGeom prst="rect">
            <a:avLst/>
          </a:prstGeom>
          <a:noFill/>
          <a:ln w="9525">
            <a:noFill/>
          </a:ln>
        </p:spPr>
        <p:txBody>
          <a:bodyPr wrap="square" anchor="t">
            <a:spAutoFit/>
          </a:bodyPr>
          <a:lstStyle/>
          <a:p>
            <a:pPr lvl="0"/>
            <a:r>
              <a:rPr lang="zh-CN" altLang="en-US" sz="4800" b="1" dirty="0">
                <a:solidFill>
                  <a:srgbClr val="100964"/>
                </a:solidFill>
                <a:latin typeface="微软雅黑" panose="020B0503020204020204" charset="-122"/>
                <a:ea typeface="微软雅黑" panose="020B0503020204020204" charset="-122"/>
              </a:rPr>
              <a:t>在此输入过渡页标题</a:t>
            </a:r>
          </a:p>
        </p:txBody>
      </p:sp>
      <p:sp>
        <p:nvSpPr>
          <p:cNvPr id="2" name="Text Box 2"/>
          <p:cNvSpPr txBox="1"/>
          <p:nvPr/>
        </p:nvSpPr>
        <p:spPr>
          <a:xfrm>
            <a:off x="5350687" y="3513456"/>
            <a:ext cx="6411384" cy="396240"/>
          </a:xfrm>
          <a:prstGeom prst="rect">
            <a:avLst/>
          </a:prstGeom>
          <a:noFill/>
          <a:ln w="9525">
            <a:noFill/>
          </a:ln>
        </p:spPr>
        <p:txBody>
          <a:bodyPr wrap="square" anchor="t">
            <a:spAutoFit/>
          </a:bodyPr>
          <a:lstStyle/>
          <a:p>
            <a:pPr lvl="0"/>
            <a:r>
              <a:rPr lang="zh-CN" altLang="en-US" sz="1865" dirty="0">
                <a:solidFill>
                  <a:schemeClr val="tx1"/>
                </a:solidFill>
                <a:latin typeface="微软雅黑" panose="020B0503020204020204" charset="-122"/>
                <a:ea typeface="微软雅黑" panose="020B0503020204020204" charset="-122"/>
              </a:rPr>
              <a:t>点击录入此部分的内容及说明，简单扼要。</a:t>
            </a:r>
          </a:p>
        </p:txBody>
      </p:sp>
      <p:cxnSp>
        <p:nvCxnSpPr>
          <p:cNvPr id="16" name="直接连接符 15"/>
          <p:cNvCxnSpPr/>
          <p:nvPr/>
        </p:nvCxnSpPr>
        <p:spPr>
          <a:xfrm>
            <a:off x="5474335" y="3429000"/>
            <a:ext cx="5429885"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par>
                                <p:cTn id="10" presetID="6" presetClass="emph" presetSubtype="0" decel="100000" fill="hold" grpId="1" nodeType="withEffect">
                                  <p:stCondLst>
                                    <p:cond delay="200"/>
                                  </p:stCondLst>
                                  <p:childTnLst>
                                    <p:animScale>
                                      <p:cBhvr>
                                        <p:cTn id="11" dur="250" fill="hold"/>
                                        <p:tgtEl>
                                          <p:spTgt spid="4"/>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4"/>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17"/>
                                        </p:tgtEl>
                                        <p:attrNameLst>
                                          <p:attrName>style.visibility</p:attrName>
                                        </p:attrNameLst>
                                      </p:cBhvr>
                                      <p:to>
                                        <p:strVal val="visible"/>
                                      </p:to>
                                    </p:set>
                                    <p:anim calcmode="lin" valueType="num">
                                      <p:cBhvr>
                                        <p:cTn id="16" dur="250" fill="hold"/>
                                        <p:tgtEl>
                                          <p:spTgt spid="17"/>
                                        </p:tgtEl>
                                        <p:attrNameLst>
                                          <p:attrName>ppt_w</p:attrName>
                                        </p:attrNameLst>
                                      </p:cBhvr>
                                      <p:tavLst>
                                        <p:tav tm="0">
                                          <p:val>
                                            <p:fltVal val="0"/>
                                          </p:val>
                                        </p:tav>
                                        <p:tav tm="100000">
                                          <p:val>
                                            <p:strVal val="#ppt_w"/>
                                          </p:val>
                                        </p:tav>
                                      </p:tavLst>
                                    </p:anim>
                                    <p:anim calcmode="lin" valueType="num">
                                      <p:cBhvr>
                                        <p:cTn id="17" dur="250" fill="hold"/>
                                        <p:tgtEl>
                                          <p:spTgt spid="17"/>
                                        </p:tgtEl>
                                        <p:attrNameLst>
                                          <p:attrName>ppt_h</p:attrName>
                                        </p:attrNameLst>
                                      </p:cBhvr>
                                      <p:tavLst>
                                        <p:tav tm="0">
                                          <p:val>
                                            <p:fltVal val="0"/>
                                          </p:val>
                                        </p:tav>
                                        <p:tav tm="100000">
                                          <p:val>
                                            <p:strVal val="#ppt_h"/>
                                          </p:val>
                                        </p:tav>
                                      </p:tavLst>
                                    </p:anim>
                                    <p:animEffect transition="in" filter="fade">
                                      <p:cBhvr>
                                        <p:cTn id="18" dur="250"/>
                                        <p:tgtEl>
                                          <p:spTgt spid="17"/>
                                        </p:tgtEl>
                                      </p:cBhvr>
                                    </p:animEffect>
                                  </p:childTnLst>
                                </p:cTn>
                              </p:par>
                              <p:par>
                                <p:cTn id="19" presetID="6" presetClass="emph" presetSubtype="0" decel="100000" fill="hold" grpId="1" nodeType="withEffect">
                                  <p:stCondLst>
                                    <p:cond delay="600"/>
                                  </p:stCondLst>
                                  <p:childTnLst>
                                    <p:animScale>
                                      <p:cBhvr>
                                        <p:cTn id="20" dur="250" fill="hold"/>
                                        <p:tgtEl>
                                          <p:spTgt spid="17"/>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17"/>
                                        </p:tgtEl>
                                      </p:cBhvr>
                                      <p:by x="83000" y="83000"/>
                                    </p:animScale>
                                  </p:childTnLst>
                                </p:cTn>
                              </p:par>
                              <p:par>
                                <p:cTn id="23" presetID="53" presetClass="entr" presetSubtype="16" fill="hold" grpId="0" nodeType="withEffect">
                                  <p:stCondLst>
                                    <p:cond delay="600"/>
                                  </p:stCondLst>
                                  <p:childTnLst>
                                    <p:set>
                                      <p:cBhvr>
                                        <p:cTn id="24" dur="1" fill="hold">
                                          <p:stCondLst>
                                            <p:cond delay="0"/>
                                          </p:stCondLst>
                                        </p:cTn>
                                        <p:tgtEl>
                                          <p:spTgt spid="25"/>
                                        </p:tgtEl>
                                        <p:attrNameLst>
                                          <p:attrName>style.visibility</p:attrName>
                                        </p:attrNameLst>
                                      </p:cBhvr>
                                      <p:to>
                                        <p:strVal val="visible"/>
                                      </p:to>
                                    </p:set>
                                    <p:anim calcmode="lin" valueType="num">
                                      <p:cBhvr>
                                        <p:cTn id="25" dur="250" fill="hold"/>
                                        <p:tgtEl>
                                          <p:spTgt spid="25"/>
                                        </p:tgtEl>
                                        <p:attrNameLst>
                                          <p:attrName>ppt_w</p:attrName>
                                        </p:attrNameLst>
                                      </p:cBhvr>
                                      <p:tavLst>
                                        <p:tav tm="0">
                                          <p:val>
                                            <p:fltVal val="0"/>
                                          </p:val>
                                        </p:tav>
                                        <p:tav tm="100000">
                                          <p:val>
                                            <p:strVal val="#ppt_w"/>
                                          </p:val>
                                        </p:tav>
                                      </p:tavLst>
                                    </p:anim>
                                    <p:anim calcmode="lin" valueType="num">
                                      <p:cBhvr>
                                        <p:cTn id="26" dur="250" fill="hold"/>
                                        <p:tgtEl>
                                          <p:spTgt spid="25"/>
                                        </p:tgtEl>
                                        <p:attrNameLst>
                                          <p:attrName>ppt_h</p:attrName>
                                        </p:attrNameLst>
                                      </p:cBhvr>
                                      <p:tavLst>
                                        <p:tav tm="0">
                                          <p:val>
                                            <p:fltVal val="0"/>
                                          </p:val>
                                        </p:tav>
                                        <p:tav tm="100000">
                                          <p:val>
                                            <p:strVal val="#ppt_h"/>
                                          </p:val>
                                        </p:tav>
                                      </p:tavLst>
                                    </p:anim>
                                    <p:animEffect transition="in" filter="fade">
                                      <p:cBhvr>
                                        <p:cTn id="27" dur="250"/>
                                        <p:tgtEl>
                                          <p:spTgt spid="25"/>
                                        </p:tgtEl>
                                      </p:cBhvr>
                                    </p:animEffect>
                                  </p:childTnLst>
                                </p:cTn>
                              </p:par>
                              <p:par>
                                <p:cTn id="28" presetID="6" presetClass="emph" presetSubtype="0" decel="100000" fill="hold" grpId="1" nodeType="withEffect">
                                  <p:stCondLst>
                                    <p:cond delay="800"/>
                                  </p:stCondLst>
                                  <p:childTnLst>
                                    <p:animScale>
                                      <p:cBhvr>
                                        <p:cTn id="29" dur="250" fill="hold"/>
                                        <p:tgtEl>
                                          <p:spTgt spid="25"/>
                                        </p:tgtEl>
                                      </p:cBhvr>
                                      <p:by x="120000" y="120000"/>
                                    </p:animScale>
                                  </p:childTnLst>
                                </p:cTn>
                              </p:par>
                              <p:par>
                                <p:cTn id="30" presetID="6" presetClass="emph" presetSubtype="0" decel="100000" fill="hold" grpId="2" nodeType="withEffect">
                                  <p:stCondLst>
                                    <p:cond delay="1000"/>
                                  </p:stCondLst>
                                  <p:childTnLst>
                                    <p:animScale>
                                      <p:cBhvr>
                                        <p:cTn id="31" dur="250" fill="hold"/>
                                        <p:tgtEl>
                                          <p:spTgt spid="25"/>
                                        </p:tgtEl>
                                      </p:cBhvr>
                                      <p:by x="83000" y="83000"/>
                                    </p:animScale>
                                  </p:childTnLst>
                                </p:cTn>
                              </p:par>
                            </p:childTnLst>
                          </p:cTn>
                        </p:par>
                        <p:par>
                          <p:cTn id="32" fill="hold">
                            <p:stCondLst>
                              <p:cond delay="500"/>
                            </p:stCondLst>
                            <p:childTnLst>
                              <p:par>
                                <p:cTn id="33" presetID="53" presetClass="entr" presetSubtype="16" fill="hold" grpId="0" nodeType="afterEffect">
                                  <p:stCondLst>
                                    <p:cond delay="20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par>
                                <p:cTn id="43" presetID="53" presetClass="entr" presetSubtype="16" fill="hold" grpId="0" nodeType="withEffect">
                                  <p:stCondLst>
                                    <p:cond delay="40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par>
                                <p:cTn id="48" presetID="53" presetClass="entr" presetSubtype="16" fill="hold" grpId="0" nodeType="withEffect">
                                  <p:stCondLst>
                                    <p:cond delay="20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Effect transition="in" filter="fade">
                                      <p:cBhvr>
                                        <p:cTn id="52" dur="500"/>
                                        <p:tgtEl>
                                          <p:spTgt spid="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par>
                                <p:cTn id="58" presetID="53" presetClass="entr" presetSubtype="16" fill="hold" grpId="0" nodeType="withEffect">
                                  <p:stCondLst>
                                    <p:cond delay="40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ppt_w</p:attrName>
                                        </p:attrNameLst>
                                      </p:cBhvr>
                                      <p:tavLst>
                                        <p:tav tm="0">
                                          <p:val>
                                            <p:fltVal val="0"/>
                                          </p:val>
                                        </p:tav>
                                        <p:tav tm="100000">
                                          <p:val>
                                            <p:strVal val="#ppt_w"/>
                                          </p:val>
                                        </p:tav>
                                      </p:tavLst>
                                    </p:anim>
                                    <p:anim calcmode="lin" valueType="num">
                                      <p:cBhvr>
                                        <p:cTn id="61" dur="500" fill="hold"/>
                                        <p:tgtEl>
                                          <p:spTgt spid="9"/>
                                        </p:tgtEl>
                                        <p:attrNameLst>
                                          <p:attrName>ppt_h</p:attrName>
                                        </p:attrNameLst>
                                      </p:cBhvr>
                                      <p:tavLst>
                                        <p:tav tm="0">
                                          <p:val>
                                            <p:fltVal val="0"/>
                                          </p:val>
                                        </p:tav>
                                        <p:tav tm="100000">
                                          <p:val>
                                            <p:strVal val="#ppt_h"/>
                                          </p:val>
                                        </p:tav>
                                      </p:tavLst>
                                    </p:anim>
                                    <p:animEffect transition="in" filter="fade">
                                      <p:cBhvr>
                                        <p:cTn id="62" dur="500"/>
                                        <p:tgtEl>
                                          <p:spTgt spid="9"/>
                                        </p:tgtEl>
                                      </p:cBhvr>
                                    </p:animEffect>
                                  </p:childTnLst>
                                </p:cTn>
                              </p:par>
                            </p:childTnLst>
                          </p:cTn>
                        </p:par>
                        <p:par>
                          <p:cTn id="63" fill="hold">
                            <p:stCondLst>
                              <p:cond delay="120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24"/>
                                        </p:tgtEl>
                                        <p:attrNameLst>
                                          <p:attrName>style.visibility</p:attrName>
                                        </p:attrNameLst>
                                      </p:cBhvr>
                                      <p:to>
                                        <p:strVal val="visible"/>
                                      </p:to>
                                    </p:set>
                                    <p:anim calcmode="lin" valueType="num">
                                      <p:cBhvr>
                                        <p:cTn id="66"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67" dur="800" fill="hold"/>
                                        <p:tgtEl>
                                          <p:spTgt spid="24"/>
                                        </p:tgtEl>
                                        <p:attrNameLst>
                                          <p:attrName>ppt_y</p:attrName>
                                        </p:attrNameLst>
                                      </p:cBhvr>
                                      <p:tavLst>
                                        <p:tav tm="0">
                                          <p:val>
                                            <p:strVal val="#ppt_y"/>
                                          </p:val>
                                        </p:tav>
                                        <p:tav tm="100000">
                                          <p:val>
                                            <p:strVal val="#ppt_y"/>
                                          </p:val>
                                        </p:tav>
                                      </p:tavLst>
                                    </p:anim>
                                    <p:anim calcmode="lin" valueType="num">
                                      <p:cBhvr>
                                        <p:cTn id="68"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69"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70" dur="800" tmFilter="0,0; .5, 1; 1, 1"/>
                                        <p:tgtEl>
                                          <p:spTgt spid="24"/>
                                        </p:tgtEl>
                                      </p:cBhvr>
                                    </p:animEffect>
                                  </p:childTnLst>
                                </p:cTn>
                              </p:par>
                            </p:childTnLst>
                          </p:cTn>
                        </p:par>
                        <p:par>
                          <p:cTn id="71" fill="hold">
                            <p:stCondLst>
                              <p:cond delay="3590"/>
                            </p:stCondLst>
                            <p:childTnLst>
                              <p:par>
                                <p:cTn id="72" presetID="22" presetClass="entr" presetSubtype="4" fill="hold" grpId="0" nodeType="afterEffect">
                                  <p:stCondLst>
                                    <p:cond delay="0"/>
                                  </p:stCondLst>
                                  <p:childTnLst>
                                    <p:set>
                                      <p:cBhvr>
                                        <p:cTn id="73" dur="1" fill="hold">
                                          <p:stCondLst>
                                            <p:cond delay="0"/>
                                          </p:stCondLst>
                                        </p:cTn>
                                        <p:tgtEl>
                                          <p:spTgt spid="2"/>
                                        </p:tgtEl>
                                        <p:attrNameLst>
                                          <p:attrName>style.visibility</p:attrName>
                                        </p:attrNameLst>
                                      </p:cBhvr>
                                      <p:to>
                                        <p:strVal val="visible"/>
                                      </p:to>
                                    </p:set>
                                    <p:animEffect transition="in" filter="wipe(down)">
                                      <p:cBhvr>
                                        <p:cTn id="74" dur="500"/>
                                        <p:tgtEl>
                                          <p:spTgt spid="2"/>
                                        </p:tgtEl>
                                      </p:cBhvr>
                                    </p:animEffect>
                                  </p:childTnLst>
                                </p:cTn>
                              </p:par>
                            </p:childTnLst>
                          </p:cTn>
                        </p:par>
                        <p:par>
                          <p:cTn id="75" fill="hold">
                            <p:stCondLst>
                              <p:cond delay="4090"/>
                            </p:stCondLst>
                            <p:childTnLst>
                              <p:par>
                                <p:cTn id="76" presetID="53" presetClass="entr" presetSubtype="16"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p:cTn id="78" dur="500" fill="hold"/>
                                        <p:tgtEl>
                                          <p:spTgt spid="16"/>
                                        </p:tgtEl>
                                        <p:attrNameLst>
                                          <p:attrName>ppt_w</p:attrName>
                                        </p:attrNameLst>
                                      </p:cBhvr>
                                      <p:tavLst>
                                        <p:tav tm="0">
                                          <p:val>
                                            <p:fltVal val="0"/>
                                          </p:val>
                                        </p:tav>
                                        <p:tav tm="100000">
                                          <p:val>
                                            <p:strVal val="#ppt_w"/>
                                          </p:val>
                                        </p:tav>
                                      </p:tavLst>
                                    </p:anim>
                                    <p:anim calcmode="lin" valueType="num">
                                      <p:cBhvr>
                                        <p:cTn id="79" dur="500" fill="hold"/>
                                        <p:tgtEl>
                                          <p:spTgt spid="16"/>
                                        </p:tgtEl>
                                        <p:attrNameLst>
                                          <p:attrName>ppt_h</p:attrName>
                                        </p:attrNameLst>
                                      </p:cBhvr>
                                      <p:tavLst>
                                        <p:tav tm="0">
                                          <p:val>
                                            <p:fltVal val="0"/>
                                          </p:val>
                                        </p:tav>
                                        <p:tav tm="100000">
                                          <p:val>
                                            <p:strVal val="#ppt_h"/>
                                          </p:val>
                                        </p:tav>
                                      </p:tavLst>
                                    </p:anim>
                                    <p:animEffect transition="in" filter="fade">
                                      <p:cBhvr>
                                        <p:cTn id="80" dur="500"/>
                                        <p:tgtEl>
                                          <p:spTgt spid="16"/>
                                        </p:tgtEl>
                                      </p:cBhvr>
                                    </p:animEffect>
                                  </p:childTnLst>
                                </p:cTn>
                              </p:par>
                              <p:par>
                                <p:cTn id="81" presetID="35" presetClass="path" presetSubtype="0" accel="50000" decel="50000" fill="hold" nodeType="withEffect">
                                  <p:stCondLst>
                                    <p:cond delay="0"/>
                                  </p:stCondLst>
                                  <p:childTnLst>
                                    <p:animMotion origin="layout" path="M 0 -4.44444E-6 L -0.52956 -4.44444E-6 " pathEditMode="relative" rAng="0" ptsTypes="AA">
                                      <p:cBhvr>
                                        <p:cTn id="82" dur="1000" spd="-100000" fill="hold"/>
                                        <p:tgtEl>
                                          <p:spTgt spid="16"/>
                                        </p:tgtEl>
                                        <p:attrNameLst>
                                          <p:attrName>ppt_x</p:attrName>
                                          <p:attrName>ppt_y</p:attrName>
                                        </p:attrNameLst>
                                      </p:cBhvr>
                                      <p:rCtr x="-2648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2" grpId="0" bldLvl="0" animBg="1"/>
      <p:bldP spid="14" grpId="0" bldLvl="0" animBg="1"/>
      <p:bldP spid="4" grpId="0" bldLvl="0" animBg="1"/>
      <p:bldP spid="4" grpId="1" bldLvl="0" animBg="1"/>
      <p:bldP spid="4" grpId="2" bldLvl="0" animBg="1"/>
      <p:bldP spid="17" grpId="0" bldLvl="0" animBg="1"/>
      <p:bldP spid="17" grpId="1" bldLvl="0" animBg="1"/>
      <p:bldP spid="17" grpId="2" bldLvl="0" animBg="1"/>
      <p:bldP spid="25" grpId="0"/>
      <p:bldP spid="25" grpId="1"/>
      <p:bldP spid="25" grpId="2"/>
      <p:bldP spid="24"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rgbClr val="100964"/>
                </a:solidFill>
                <a:latin typeface="微软雅黑" panose="020B0503020204020204" charset="-122"/>
                <a:ea typeface="微软雅黑" panose="020B0503020204020204" charset="-122"/>
              </a:rPr>
              <a:t>点击添加标题文本</a:t>
            </a:r>
          </a:p>
        </p:txBody>
      </p:sp>
      <p:cxnSp>
        <p:nvCxnSpPr>
          <p:cNvPr id="16" name="直接连接符 15"/>
          <p:cNvCxnSpPr/>
          <p:nvPr/>
        </p:nvCxnSpPr>
        <p:spPr>
          <a:xfrm>
            <a:off x="600" y="775856"/>
            <a:ext cx="12192000"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pic>
        <p:nvPicPr>
          <p:cNvPr id="2" name="图片 1" descr="9302f7e3eadc62514f09c3a93217b47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61880" y="246380"/>
            <a:ext cx="1741170" cy="504825"/>
          </a:xfrm>
          <a:prstGeom prst="rect">
            <a:avLst/>
          </a:prstGeom>
        </p:spPr>
      </p:pic>
      <p:sp>
        <p:nvSpPr>
          <p:cNvPr id="4" name="Round Same Side Corner Rectangle 56"/>
          <p:cNvSpPr/>
          <p:nvPr/>
        </p:nvSpPr>
        <p:spPr>
          <a:xfrm rot="10800000" flipH="1">
            <a:off x="5972535" y="2743569"/>
            <a:ext cx="54849" cy="720000"/>
          </a:xfrm>
          <a:prstGeom prst="round2SameRect">
            <a:avLst>
              <a:gd name="adj1" fmla="val 50000"/>
              <a:gd name="adj2" fmla="val 50000"/>
            </a:avLst>
          </a:prstGeom>
          <a:solidFill>
            <a:srgbClr val="100964"/>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latin typeface="Lato Light"/>
            </a:endParaRPr>
          </a:p>
        </p:txBody>
      </p:sp>
      <p:sp>
        <p:nvSpPr>
          <p:cNvPr id="5" name="Round Same Side Corner Rectangle 57"/>
          <p:cNvSpPr/>
          <p:nvPr/>
        </p:nvSpPr>
        <p:spPr>
          <a:xfrm rot="10800000" flipH="1">
            <a:off x="5972535" y="3754266"/>
            <a:ext cx="54849" cy="720000"/>
          </a:xfrm>
          <a:prstGeom prst="round2SameRect">
            <a:avLst>
              <a:gd name="adj1" fmla="val 50000"/>
              <a:gd name="adj2" fmla="val 50000"/>
            </a:avLst>
          </a:prstGeom>
          <a:solidFill>
            <a:srgbClr val="100964"/>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latin typeface="Lato Light"/>
            </a:endParaRPr>
          </a:p>
        </p:txBody>
      </p:sp>
      <p:sp>
        <p:nvSpPr>
          <p:cNvPr id="6" name="Round Same Side Corner Rectangle 58"/>
          <p:cNvSpPr/>
          <p:nvPr/>
        </p:nvSpPr>
        <p:spPr>
          <a:xfrm rot="10800000" flipH="1">
            <a:off x="5972535" y="4764964"/>
            <a:ext cx="54849" cy="720000"/>
          </a:xfrm>
          <a:prstGeom prst="round2SameRect">
            <a:avLst>
              <a:gd name="adj1" fmla="val 50000"/>
              <a:gd name="adj2" fmla="val 50000"/>
            </a:avLst>
          </a:prstGeom>
          <a:solidFill>
            <a:srgbClr val="100964"/>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latin typeface="Lato Light"/>
            </a:endParaRPr>
          </a:p>
        </p:txBody>
      </p:sp>
      <p:sp>
        <p:nvSpPr>
          <p:cNvPr id="7" name="Round Same Side Corner Rectangle 77"/>
          <p:cNvSpPr/>
          <p:nvPr/>
        </p:nvSpPr>
        <p:spPr>
          <a:xfrm rot="10800000" flipH="1">
            <a:off x="5972535" y="1732872"/>
            <a:ext cx="54849" cy="720000"/>
          </a:xfrm>
          <a:prstGeom prst="round2SameRect">
            <a:avLst>
              <a:gd name="adj1" fmla="val 50000"/>
              <a:gd name="adj2" fmla="val 50000"/>
            </a:avLst>
          </a:prstGeom>
          <a:solidFill>
            <a:srgbClr val="100964"/>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latin typeface="Lato Light"/>
            </a:endParaRPr>
          </a:p>
        </p:txBody>
      </p:sp>
      <p:graphicFrame>
        <p:nvGraphicFramePr>
          <p:cNvPr id="8" name="Chart 39"/>
          <p:cNvGraphicFramePr/>
          <p:nvPr/>
        </p:nvGraphicFramePr>
        <p:xfrm>
          <a:off x="1205393" y="1732419"/>
          <a:ext cx="3921726" cy="3826873"/>
        </p:xfrm>
        <a:graphic>
          <a:graphicData uri="http://schemas.openxmlformats.org/drawingml/2006/chart">
            <c:chart xmlns:c="http://schemas.openxmlformats.org/drawingml/2006/chart" xmlns:r="http://schemas.openxmlformats.org/officeDocument/2006/relationships" r:id="rId3"/>
          </a:graphicData>
        </a:graphic>
      </p:graphicFrame>
      <p:sp>
        <p:nvSpPr>
          <p:cNvPr id="9" name="文本框 8"/>
          <p:cNvSpPr txBox="1"/>
          <p:nvPr/>
        </p:nvSpPr>
        <p:spPr>
          <a:xfrm>
            <a:off x="6083084" y="2006745"/>
            <a:ext cx="4939095" cy="532765"/>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rPr>
              <a:t>在这里输入您的文字内容，或者将您的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10" name="文本框 9"/>
          <p:cNvSpPr txBox="1"/>
          <p:nvPr/>
        </p:nvSpPr>
        <p:spPr>
          <a:xfrm>
            <a:off x="6083084" y="1652398"/>
            <a:ext cx="1980000" cy="417830"/>
          </a:xfrm>
          <a:prstGeom prst="rect">
            <a:avLst/>
          </a:prstGeom>
          <a:noFill/>
        </p:spPr>
        <p:txBody>
          <a:bodyPr wrap="square" rtlCol="0">
            <a:spAutoFit/>
          </a:bodyPr>
          <a:lstStyle/>
          <a:p>
            <a:r>
              <a:rPr lang="zh-CN" altLang="en-US" sz="2000" b="1" dirty="0" smtClean="0">
                <a:solidFill>
                  <a:srgbClr val="100964"/>
                </a:solidFill>
                <a:latin typeface="微软雅黑" panose="020B0503020204020204" charset="-122"/>
                <a:ea typeface="微软雅黑" panose="020B0503020204020204" charset="-122"/>
                <a:cs typeface="Aharoni" panose="02010803020104030203" pitchFamily="2" charset="-79"/>
              </a:rPr>
              <a:t>添加您的标题</a:t>
            </a:r>
          </a:p>
        </p:txBody>
      </p:sp>
      <p:sp>
        <p:nvSpPr>
          <p:cNvPr id="11" name="文本框 10"/>
          <p:cNvSpPr txBox="1"/>
          <p:nvPr/>
        </p:nvSpPr>
        <p:spPr>
          <a:xfrm>
            <a:off x="2472735" y="3093051"/>
            <a:ext cx="1389413" cy="722630"/>
          </a:xfrm>
          <a:prstGeom prst="rect">
            <a:avLst/>
          </a:prstGeom>
          <a:noFill/>
        </p:spPr>
        <p:txBody>
          <a:bodyPr wrap="square" rtlCol="0">
            <a:spAutoFit/>
          </a:bodyPr>
          <a:lstStyle/>
          <a:p>
            <a:pPr algn="ctr"/>
            <a:r>
              <a:rPr lang="zh-CN" altLang="en-US" sz="2000" b="1" dirty="0" smtClean="0">
                <a:solidFill>
                  <a:srgbClr val="100964"/>
                </a:solidFill>
                <a:latin typeface="微软雅黑" panose="020B0503020204020204" charset="-122"/>
                <a:ea typeface="微软雅黑" panose="020B0503020204020204" charset="-122"/>
                <a:cs typeface="Aharoni" panose="02010803020104030203" pitchFamily="2" charset="-79"/>
              </a:rPr>
              <a:t>单击右键</a:t>
            </a:r>
          </a:p>
          <a:p>
            <a:pPr algn="ctr"/>
            <a:r>
              <a:rPr lang="zh-CN" altLang="en-US" sz="2000" b="1" dirty="0" smtClean="0">
                <a:solidFill>
                  <a:srgbClr val="100964"/>
                </a:solidFill>
                <a:latin typeface="微软雅黑" panose="020B0503020204020204" charset="-122"/>
                <a:ea typeface="微软雅黑" panose="020B0503020204020204" charset="-122"/>
                <a:cs typeface="Aharoni" panose="02010803020104030203" pitchFamily="2" charset="-79"/>
              </a:rPr>
              <a:t>编辑数据</a:t>
            </a:r>
          </a:p>
        </p:txBody>
      </p:sp>
      <p:sp>
        <p:nvSpPr>
          <p:cNvPr id="12" name="文本框 11"/>
          <p:cNvSpPr txBox="1"/>
          <p:nvPr/>
        </p:nvSpPr>
        <p:spPr>
          <a:xfrm>
            <a:off x="3794145" y="2719572"/>
            <a:ext cx="990000" cy="548640"/>
          </a:xfrm>
          <a:prstGeom prst="rect">
            <a:avLst/>
          </a:prstGeom>
          <a:noFill/>
        </p:spPr>
        <p:txBody>
          <a:bodyPr wrap="square" rtlCol="0">
            <a:spAutoFit/>
          </a:bodyPr>
          <a:lstStyle/>
          <a:p>
            <a:pPr algn="ctr"/>
            <a:r>
              <a:rPr lang="en-US" altLang="zh-CN" sz="2800" b="1" dirty="0" smtClean="0">
                <a:solidFill>
                  <a:schemeClr val="bg1"/>
                </a:solidFill>
                <a:latin typeface="微软雅黑" panose="020B0503020204020204" charset="-122"/>
                <a:ea typeface="微软雅黑" panose="020B0503020204020204" charset="-122"/>
                <a:cs typeface="Aharoni" panose="02010803020104030203" pitchFamily="2" charset="-79"/>
              </a:rPr>
              <a:t>36</a:t>
            </a:r>
            <a:r>
              <a:rPr lang="en-US" altLang="zh-CN" sz="1600" b="1" dirty="0" smtClean="0">
                <a:solidFill>
                  <a:schemeClr val="bg1"/>
                </a:solidFill>
                <a:latin typeface="微软雅黑" panose="020B0503020204020204" charset="-122"/>
                <a:ea typeface="微软雅黑" panose="020B0503020204020204" charset="-122"/>
                <a:cs typeface="Aharoni" panose="02010803020104030203" pitchFamily="2" charset="-79"/>
              </a:rPr>
              <a:t>%</a:t>
            </a:r>
            <a:endParaRPr lang="zh-CN" altLang="en-US" sz="16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13" name="文本框 12"/>
          <p:cNvSpPr txBox="1"/>
          <p:nvPr/>
        </p:nvSpPr>
        <p:spPr>
          <a:xfrm>
            <a:off x="2648691" y="4380420"/>
            <a:ext cx="990000" cy="548640"/>
          </a:xfrm>
          <a:prstGeom prst="rect">
            <a:avLst/>
          </a:prstGeom>
          <a:noFill/>
        </p:spPr>
        <p:txBody>
          <a:bodyPr wrap="square" rtlCol="0">
            <a:spAutoFit/>
          </a:bodyPr>
          <a:lstStyle/>
          <a:p>
            <a:pPr algn="ctr"/>
            <a:r>
              <a:rPr lang="en-US" altLang="zh-CN" sz="2800" b="1" dirty="0" smtClean="0">
                <a:solidFill>
                  <a:schemeClr val="bg1"/>
                </a:solidFill>
                <a:latin typeface="微软雅黑" panose="020B0503020204020204" charset="-122"/>
                <a:ea typeface="微软雅黑" panose="020B0503020204020204" charset="-122"/>
                <a:cs typeface="Aharoni" panose="02010803020104030203" pitchFamily="2" charset="-79"/>
              </a:rPr>
              <a:t>28</a:t>
            </a:r>
            <a:r>
              <a:rPr lang="en-US" altLang="zh-CN" sz="1600" b="1" dirty="0" smtClean="0">
                <a:solidFill>
                  <a:schemeClr val="bg1"/>
                </a:solidFill>
                <a:latin typeface="微软雅黑" panose="020B0503020204020204" charset="-122"/>
                <a:ea typeface="微软雅黑" panose="020B0503020204020204" charset="-122"/>
                <a:cs typeface="Aharoni" panose="02010803020104030203" pitchFamily="2" charset="-79"/>
              </a:rPr>
              <a:t>%</a:t>
            </a:r>
            <a:endParaRPr lang="zh-CN" altLang="en-US" sz="16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14" name="文本框 13"/>
          <p:cNvSpPr txBox="1"/>
          <p:nvPr/>
        </p:nvSpPr>
        <p:spPr>
          <a:xfrm>
            <a:off x="1470860" y="3242792"/>
            <a:ext cx="990000" cy="548640"/>
          </a:xfrm>
          <a:prstGeom prst="rect">
            <a:avLst/>
          </a:prstGeom>
          <a:noFill/>
        </p:spPr>
        <p:txBody>
          <a:bodyPr wrap="square" rtlCol="0">
            <a:spAutoFit/>
          </a:bodyPr>
          <a:lstStyle/>
          <a:p>
            <a:pPr algn="ctr"/>
            <a:r>
              <a:rPr lang="en-US" altLang="zh-CN" sz="2800" b="1" dirty="0" smtClean="0">
                <a:solidFill>
                  <a:schemeClr val="bg1"/>
                </a:solidFill>
                <a:latin typeface="微软雅黑" panose="020B0503020204020204" charset="-122"/>
                <a:ea typeface="微软雅黑" panose="020B0503020204020204" charset="-122"/>
                <a:cs typeface="Aharoni" panose="02010803020104030203" pitchFamily="2" charset="-79"/>
              </a:rPr>
              <a:t>20</a:t>
            </a:r>
            <a:r>
              <a:rPr lang="en-US" altLang="zh-CN" sz="1600" b="1" dirty="0" smtClean="0">
                <a:solidFill>
                  <a:schemeClr val="bg1"/>
                </a:solidFill>
                <a:latin typeface="微软雅黑" panose="020B0503020204020204" charset="-122"/>
                <a:ea typeface="微软雅黑" panose="020B0503020204020204" charset="-122"/>
                <a:cs typeface="Aharoni" panose="02010803020104030203" pitchFamily="2" charset="-79"/>
              </a:rPr>
              <a:t>%</a:t>
            </a:r>
            <a:endParaRPr lang="zh-CN" altLang="en-US" sz="16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15" name="文本框 14"/>
          <p:cNvSpPr txBox="1"/>
          <p:nvPr/>
        </p:nvSpPr>
        <p:spPr>
          <a:xfrm>
            <a:off x="2118066" y="2119153"/>
            <a:ext cx="990000" cy="548640"/>
          </a:xfrm>
          <a:prstGeom prst="rect">
            <a:avLst/>
          </a:prstGeom>
          <a:noFill/>
        </p:spPr>
        <p:txBody>
          <a:bodyPr wrap="square" rtlCol="0">
            <a:spAutoFit/>
          </a:bodyPr>
          <a:lstStyle/>
          <a:p>
            <a:pPr algn="ctr"/>
            <a:r>
              <a:rPr lang="en-US" altLang="zh-CN" sz="2800" b="1" dirty="0" smtClean="0">
                <a:solidFill>
                  <a:schemeClr val="bg1"/>
                </a:solidFill>
                <a:latin typeface="微软雅黑" panose="020B0503020204020204" charset="-122"/>
                <a:ea typeface="微软雅黑" panose="020B0503020204020204" charset="-122"/>
                <a:cs typeface="Aharoni" panose="02010803020104030203" pitchFamily="2" charset="-79"/>
              </a:rPr>
              <a:t>16</a:t>
            </a:r>
            <a:r>
              <a:rPr lang="en-US" altLang="zh-CN" sz="1600" b="1" dirty="0" smtClean="0">
                <a:solidFill>
                  <a:schemeClr val="bg1"/>
                </a:solidFill>
                <a:latin typeface="微软雅黑" panose="020B0503020204020204" charset="-122"/>
                <a:ea typeface="微软雅黑" panose="020B0503020204020204" charset="-122"/>
                <a:cs typeface="Aharoni" panose="02010803020104030203" pitchFamily="2" charset="-79"/>
              </a:rPr>
              <a:t>%</a:t>
            </a:r>
            <a:endParaRPr lang="zh-CN" altLang="en-US" sz="16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3" name="文本框 2"/>
          <p:cNvSpPr txBox="1"/>
          <p:nvPr/>
        </p:nvSpPr>
        <p:spPr>
          <a:xfrm>
            <a:off x="6083084" y="3038604"/>
            <a:ext cx="4939095" cy="532765"/>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rPr>
              <a:t>在这里输入您的文字内容，或者将您的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17" name="文本框 16"/>
          <p:cNvSpPr txBox="1"/>
          <p:nvPr/>
        </p:nvSpPr>
        <p:spPr>
          <a:xfrm>
            <a:off x="6083084" y="2684257"/>
            <a:ext cx="1980000" cy="417830"/>
          </a:xfrm>
          <a:prstGeom prst="rect">
            <a:avLst/>
          </a:prstGeom>
          <a:noFill/>
        </p:spPr>
        <p:txBody>
          <a:bodyPr wrap="square" rtlCol="0">
            <a:spAutoFit/>
          </a:bodyPr>
          <a:lstStyle/>
          <a:p>
            <a:r>
              <a:rPr lang="zh-CN" altLang="en-US" sz="2000" b="1" dirty="0" smtClean="0">
                <a:solidFill>
                  <a:srgbClr val="100964"/>
                </a:solidFill>
                <a:latin typeface="微软雅黑" panose="020B0503020204020204" charset="-122"/>
                <a:ea typeface="微软雅黑" panose="020B0503020204020204" charset="-122"/>
                <a:cs typeface="Aharoni" panose="02010803020104030203" pitchFamily="2" charset="-79"/>
              </a:rPr>
              <a:t>添加您的标题</a:t>
            </a:r>
          </a:p>
        </p:txBody>
      </p:sp>
      <p:sp>
        <p:nvSpPr>
          <p:cNvPr id="18" name="文本框 17"/>
          <p:cNvSpPr txBox="1"/>
          <p:nvPr/>
        </p:nvSpPr>
        <p:spPr>
          <a:xfrm>
            <a:off x="6083084" y="4036575"/>
            <a:ext cx="4939095" cy="532765"/>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rPr>
              <a:t>在这里输入您的文字内容，或者将您的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19" name="文本框 18"/>
          <p:cNvSpPr txBox="1"/>
          <p:nvPr/>
        </p:nvSpPr>
        <p:spPr>
          <a:xfrm>
            <a:off x="6083084" y="3682228"/>
            <a:ext cx="1980000" cy="417830"/>
          </a:xfrm>
          <a:prstGeom prst="rect">
            <a:avLst/>
          </a:prstGeom>
          <a:noFill/>
        </p:spPr>
        <p:txBody>
          <a:bodyPr wrap="square" rtlCol="0">
            <a:spAutoFit/>
          </a:bodyPr>
          <a:lstStyle/>
          <a:p>
            <a:r>
              <a:rPr lang="zh-CN" altLang="en-US" sz="2000" b="1" dirty="0" smtClean="0">
                <a:solidFill>
                  <a:srgbClr val="100964"/>
                </a:solidFill>
                <a:latin typeface="微软雅黑" panose="020B0503020204020204" charset="-122"/>
                <a:ea typeface="微软雅黑" panose="020B0503020204020204" charset="-122"/>
                <a:cs typeface="Aharoni" panose="02010803020104030203" pitchFamily="2" charset="-79"/>
              </a:rPr>
              <a:t>添加您的标题</a:t>
            </a:r>
          </a:p>
        </p:txBody>
      </p:sp>
      <p:sp>
        <p:nvSpPr>
          <p:cNvPr id="20" name="文本框 19"/>
          <p:cNvSpPr txBox="1"/>
          <p:nvPr/>
        </p:nvSpPr>
        <p:spPr>
          <a:xfrm>
            <a:off x="6083084" y="5040393"/>
            <a:ext cx="4939095" cy="532765"/>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rPr>
              <a:t>在这里输入您的文字内容，或者将您的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21" name="文本框 20"/>
          <p:cNvSpPr txBox="1"/>
          <p:nvPr/>
        </p:nvSpPr>
        <p:spPr>
          <a:xfrm>
            <a:off x="6083084" y="4686046"/>
            <a:ext cx="1980000" cy="417830"/>
          </a:xfrm>
          <a:prstGeom prst="rect">
            <a:avLst/>
          </a:prstGeom>
          <a:noFill/>
        </p:spPr>
        <p:txBody>
          <a:bodyPr wrap="square" rtlCol="0">
            <a:spAutoFit/>
          </a:bodyPr>
          <a:lstStyle/>
          <a:p>
            <a:r>
              <a:rPr lang="zh-CN" altLang="en-US" sz="2000" b="1" dirty="0" smtClean="0">
                <a:solidFill>
                  <a:srgbClr val="100964"/>
                </a:solidFill>
                <a:latin typeface="微软雅黑" panose="020B0503020204020204" charset="-122"/>
                <a:ea typeface="微软雅黑" panose="020B0503020204020204" charset="-122"/>
                <a:cs typeface="Aharoni" panose="02010803020104030203" pitchFamily="2" charset="-79"/>
              </a:rPr>
              <a:t>添加您的标题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16"/>
                                        </p:tgtEl>
                                        <p:attrNameLst>
                                          <p:attrName>ppt_x</p:attrName>
                                          <p:attrName>ppt_y</p:attrName>
                                        </p:attrNameLst>
                                      </p:cBhvr>
                                      <p:rCtr x="-26484" y="0"/>
                                    </p:animMotion>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400"/>
                                  </p:stCondLst>
                                  <p:childTnLst>
                                    <p:set>
                                      <p:cBhvr>
                                        <p:cTn id="15" dur="1" fill="hold">
                                          <p:stCondLst>
                                            <p:cond delay="0"/>
                                          </p:stCondLst>
                                        </p:cTn>
                                        <p:tgtEl>
                                          <p:spTgt spid="11"/>
                                        </p:tgtEl>
                                        <p:attrNameLst>
                                          <p:attrName>style.visibility</p:attrName>
                                        </p:attrNameLst>
                                      </p:cBhvr>
                                      <p:to>
                                        <p:strVal val="visible"/>
                                      </p:to>
                                    </p:set>
                                    <p:anim calcmode="lin" valueType="num">
                                      <p:cBhvr>
                                        <p:cTn id="16" dur="250" fill="hold"/>
                                        <p:tgtEl>
                                          <p:spTgt spid="11"/>
                                        </p:tgtEl>
                                        <p:attrNameLst>
                                          <p:attrName>ppt_w</p:attrName>
                                        </p:attrNameLst>
                                      </p:cBhvr>
                                      <p:tavLst>
                                        <p:tav tm="0">
                                          <p:val>
                                            <p:fltVal val="0"/>
                                          </p:val>
                                        </p:tav>
                                        <p:tav tm="100000">
                                          <p:val>
                                            <p:strVal val="#ppt_w"/>
                                          </p:val>
                                        </p:tav>
                                      </p:tavLst>
                                    </p:anim>
                                    <p:anim calcmode="lin" valueType="num">
                                      <p:cBhvr>
                                        <p:cTn id="17" dur="250" fill="hold"/>
                                        <p:tgtEl>
                                          <p:spTgt spid="11"/>
                                        </p:tgtEl>
                                        <p:attrNameLst>
                                          <p:attrName>ppt_h</p:attrName>
                                        </p:attrNameLst>
                                      </p:cBhvr>
                                      <p:tavLst>
                                        <p:tav tm="0">
                                          <p:val>
                                            <p:fltVal val="0"/>
                                          </p:val>
                                        </p:tav>
                                        <p:tav tm="100000">
                                          <p:val>
                                            <p:strVal val="#ppt_h"/>
                                          </p:val>
                                        </p:tav>
                                      </p:tavLst>
                                    </p:anim>
                                    <p:animEffect transition="in" filter="fade">
                                      <p:cBhvr>
                                        <p:cTn id="18" dur="250"/>
                                        <p:tgtEl>
                                          <p:spTgt spid="11"/>
                                        </p:tgtEl>
                                      </p:cBhvr>
                                    </p:animEffect>
                                  </p:childTnLst>
                                </p:cTn>
                              </p:par>
                              <p:par>
                                <p:cTn id="19" presetID="6" presetClass="emph" presetSubtype="0" decel="100000" fill="hold" grpId="1" nodeType="withEffect">
                                  <p:stCondLst>
                                    <p:cond delay="600"/>
                                  </p:stCondLst>
                                  <p:childTnLst>
                                    <p:animScale>
                                      <p:cBhvr>
                                        <p:cTn id="20" dur="250" fill="hold"/>
                                        <p:tgtEl>
                                          <p:spTgt spid="11"/>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11"/>
                                        </p:tgtEl>
                                      </p:cBhvr>
                                      <p:by x="83000" y="83000"/>
                                    </p:animScale>
                                  </p:childTnLst>
                                </p:cTn>
                              </p:par>
                            </p:childTnLst>
                          </p:cTn>
                        </p:par>
                        <p:par>
                          <p:cTn id="23" fill="hold">
                            <p:stCondLst>
                              <p:cond delay="900"/>
                            </p:stCondLst>
                            <p:childTnLst>
                              <p:par>
                                <p:cTn id="24" presetID="53" presetClass="entr" presetSubtype="16"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par>
                                <p:cTn id="34" presetID="53" presetClass="entr" presetSubtype="16" fill="hold" grpId="0" nodeType="withEffect">
                                  <p:stCondLst>
                                    <p:cond delay="400"/>
                                  </p:stCondLst>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ppt_w</p:attrName>
                                        </p:attrNameLst>
                                      </p:cBhvr>
                                      <p:tavLst>
                                        <p:tav tm="0">
                                          <p:val>
                                            <p:fltVal val="0"/>
                                          </p:val>
                                        </p:tav>
                                        <p:tav tm="100000">
                                          <p:val>
                                            <p:strVal val="#ppt_w"/>
                                          </p:val>
                                        </p:tav>
                                      </p:tavLst>
                                    </p:anim>
                                    <p:anim calcmode="lin" valueType="num">
                                      <p:cBhvr>
                                        <p:cTn id="37" dur="500" fill="hold"/>
                                        <p:tgtEl>
                                          <p:spTgt spid="14"/>
                                        </p:tgtEl>
                                        <p:attrNameLst>
                                          <p:attrName>ppt_h</p:attrName>
                                        </p:attrNameLst>
                                      </p:cBhvr>
                                      <p:tavLst>
                                        <p:tav tm="0">
                                          <p:val>
                                            <p:fltVal val="0"/>
                                          </p:val>
                                        </p:tav>
                                        <p:tav tm="100000">
                                          <p:val>
                                            <p:strVal val="#ppt_h"/>
                                          </p:val>
                                        </p:tav>
                                      </p:tavLst>
                                    </p:anim>
                                    <p:animEffect transition="in" filter="fade">
                                      <p:cBhvr>
                                        <p:cTn id="38" dur="500"/>
                                        <p:tgtEl>
                                          <p:spTgt spid="14"/>
                                        </p:tgtEl>
                                      </p:cBhvr>
                                    </p:animEffect>
                                  </p:childTnLst>
                                </p:cTn>
                              </p:par>
                              <p:par>
                                <p:cTn id="39" presetID="53" presetClass="entr" presetSubtype="16" fill="hold" grpId="0" nodeType="withEffect">
                                  <p:stCondLst>
                                    <p:cond delay="60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par>
                          <p:cTn id="44" fill="hold">
                            <p:stCondLst>
                              <p:cond delay="1400"/>
                            </p:stCondLst>
                            <p:childTnLst>
                              <p:par>
                                <p:cTn id="45" presetID="49" presetClass="entr" presetSubtype="0" decel="10000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 calcmode="lin" valueType="num">
                                      <p:cBhvr>
                                        <p:cTn id="49" dur="500" fill="hold"/>
                                        <p:tgtEl>
                                          <p:spTgt spid="7"/>
                                        </p:tgtEl>
                                        <p:attrNameLst>
                                          <p:attrName>style.rotation</p:attrName>
                                        </p:attrNameLst>
                                      </p:cBhvr>
                                      <p:tavLst>
                                        <p:tav tm="0">
                                          <p:val>
                                            <p:fltVal val="360"/>
                                          </p:val>
                                        </p:tav>
                                        <p:tav tm="100000">
                                          <p:val>
                                            <p:fltVal val="0"/>
                                          </p:val>
                                        </p:tav>
                                      </p:tavLst>
                                    </p:anim>
                                    <p:animEffect transition="in" filter="fade">
                                      <p:cBhvr>
                                        <p:cTn id="50" dur="500"/>
                                        <p:tgtEl>
                                          <p:spTgt spid="7"/>
                                        </p:tgtEl>
                                      </p:cBhvr>
                                    </p:animEffect>
                                  </p:childTnLst>
                                </p:cTn>
                              </p:par>
                            </p:childTnLst>
                          </p:cTn>
                        </p:par>
                        <p:par>
                          <p:cTn id="51" fill="hold">
                            <p:stCondLst>
                              <p:cond delay="1900"/>
                            </p:stCondLst>
                            <p:childTnLst>
                              <p:par>
                                <p:cTn id="52" presetID="2" presetClass="entr" presetSubtype="2"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additive="base">
                                        <p:cTn id="54" dur="500" fill="hold"/>
                                        <p:tgtEl>
                                          <p:spTgt spid="10"/>
                                        </p:tgtEl>
                                        <p:attrNameLst>
                                          <p:attrName>ppt_x</p:attrName>
                                        </p:attrNameLst>
                                      </p:cBhvr>
                                      <p:tavLst>
                                        <p:tav tm="0">
                                          <p:val>
                                            <p:strVal val="1+#ppt_w/2"/>
                                          </p:val>
                                        </p:tav>
                                        <p:tav tm="100000">
                                          <p:val>
                                            <p:strVal val="#ppt_x"/>
                                          </p:val>
                                        </p:tav>
                                      </p:tavLst>
                                    </p:anim>
                                    <p:anim calcmode="lin" valueType="num">
                                      <p:cBhvr additive="base">
                                        <p:cTn id="55" dur="500" fill="hold"/>
                                        <p:tgtEl>
                                          <p:spTgt spid="10"/>
                                        </p:tgtEl>
                                        <p:attrNameLst>
                                          <p:attrName>ppt_y</p:attrName>
                                        </p:attrNameLst>
                                      </p:cBhvr>
                                      <p:tavLst>
                                        <p:tav tm="0">
                                          <p:val>
                                            <p:strVal val="#ppt_y"/>
                                          </p:val>
                                        </p:tav>
                                        <p:tav tm="100000">
                                          <p:val>
                                            <p:strVal val="#ppt_y"/>
                                          </p:val>
                                        </p:tav>
                                      </p:tavLst>
                                    </p:anim>
                                  </p:childTnLst>
                                </p:cTn>
                              </p:par>
                            </p:childTnLst>
                          </p:cTn>
                        </p:par>
                        <p:par>
                          <p:cTn id="56" fill="hold">
                            <p:stCondLst>
                              <p:cond delay="2400"/>
                            </p:stCondLst>
                            <p:childTnLst>
                              <p:par>
                                <p:cTn id="57" presetID="53" presetClass="entr" presetSubtype="16" fill="hold" grpId="0" nodeType="afterEffect">
                                  <p:stCondLst>
                                    <p:cond delay="0"/>
                                  </p:stCondLst>
                                  <p:iterate type="lt">
                                    <p:tmPct val="10000"/>
                                  </p:iterate>
                                  <p:childTnLst>
                                    <p:set>
                                      <p:cBhvr>
                                        <p:cTn id="58" dur="1" fill="hold">
                                          <p:stCondLst>
                                            <p:cond delay="0"/>
                                          </p:stCondLst>
                                        </p:cTn>
                                        <p:tgtEl>
                                          <p:spTgt spid="9"/>
                                        </p:tgtEl>
                                        <p:attrNameLst>
                                          <p:attrName>style.visibility</p:attrName>
                                        </p:attrNameLst>
                                      </p:cBhvr>
                                      <p:to>
                                        <p:strVal val="visible"/>
                                      </p:to>
                                    </p:set>
                                    <p:anim calcmode="lin" valueType="num">
                                      <p:cBhvr>
                                        <p:cTn id="59" dur="250" fill="hold"/>
                                        <p:tgtEl>
                                          <p:spTgt spid="9"/>
                                        </p:tgtEl>
                                        <p:attrNameLst>
                                          <p:attrName>ppt_w</p:attrName>
                                        </p:attrNameLst>
                                      </p:cBhvr>
                                      <p:tavLst>
                                        <p:tav tm="0">
                                          <p:val>
                                            <p:fltVal val="0"/>
                                          </p:val>
                                        </p:tav>
                                        <p:tav tm="100000">
                                          <p:val>
                                            <p:strVal val="#ppt_w"/>
                                          </p:val>
                                        </p:tav>
                                      </p:tavLst>
                                    </p:anim>
                                    <p:anim calcmode="lin" valueType="num">
                                      <p:cBhvr>
                                        <p:cTn id="60" dur="250" fill="hold"/>
                                        <p:tgtEl>
                                          <p:spTgt spid="9"/>
                                        </p:tgtEl>
                                        <p:attrNameLst>
                                          <p:attrName>ppt_h</p:attrName>
                                        </p:attrNameLst>
                                      </p:cBhvr>
                                      <p:tavLst>
                                        <p:tav tm="0">
                                          <p:val>
                                            <p:fltVal val="0"/>
                                          </p:val>
                                        </p:tav>
                                        <p:tav tm="100000">
                                          <p:val>
                                            <p:strVal val="#ppt_h"/>
                                          </p:val>
                                        </p:tav>
                                      </p:tavLst>
                                    </p:anim>
                                    <p:animEffect transition="in" filter="fade">
                                      <p:cBhvr>
                                        <p:cTn id="61" dur="250"/>
                                        <p:tgtEl>
                                          <p:spTgt spid="9"/>
                                        </p:tgtEl>
                                      </p:cBhvr>
                                    </p:animEffect>
                                  </p:childTnLst>
                                </p:cTn>
                              </p:par>
                            </p:childTnLst>
                          </p:cTn>
                        </p:par>
                        <p:par>
                          <p:cTn id="62" fill="hold">
                            <p:stCondLst>
                              <p:cond delay="4600"/>
                            </p:stCondLst>
                            <p:childTnLst>
                              <p:par>
                                <p:cTn id="63" presetID="49" presetClass="entr" presetSubtype="0" decel="100000" fill="hold" grpId="0" nodeType="afterEffect">
                                  <p:stCondLst>
                                    <p:cond delay="0"/>
                                  </p:stCondLst>
                                  <p:childTnLst>
                                    <p:set>
                                      <p:cBhvr>
                                        <p:cTn id="64" dur="1" fill="hold">
                                          <p:stCondLst>
                                            <p:cond delay="0"/>
                                          </p:stCondLst>
                                        </p:cTn>
                                        <p:tgtEl>
                                          <p:spTgt spid="4"/>
                                        </p:tgtEl>
                                        <p:attrNameLst>
                                          <p:attrName>style.visibility</p:attrName>
                                        </p:attrNameLst>
                                      </p:cBhvr>
                                      <p:to>
                                        <p:strVal val="visible"/>
                                      </p:to>
                                    </p:set>
                                    <p:anim calcmode="lin" valueType="num">
                                      <p:cBhvr>
                                        <p:cTn id="65" dur="500" fill="hold"/>
                                        <p:tgtEl>
                                          <p:spTgt spid="4"/>
                                        </p:tgtEl>
                                        <p:attrNameLst>
                                          <p:attrName>ppt_w</p:attrName>
                                        </p:attrNameLst>
                                      </p:cBhvr>
                                      <p:tavLst>
                                        <p:tav tm="0">
                                          <p:val>
                                            <p:fltVal val="0"/>
                                          </p:val>
                                        </p:tav>
                                        <p:tav tm="100000">
                                          <p:val>
                                            <p:strVal val="#ppt_w"/>
                                          </p:val>
                                        </p:tav>
                                      </p:tavLst>
                                    </p:anim>
                                    <p:anim calcmode="lin" valueType="num">
                                      <p:cBhvr>
                                        <p:cTn id="66" dur="500" fill="hold"/>
                                        <p:tgtEl>
                                          <p:spTgt spid="4"/>
                                        </p:tgtEl>
                                        <p:attrNameLst>
                                          <p:attrName>ppt_h</p:attrName>
                                        </p:attrNameLst>
                                      </p:cBhvr>
                                      <p:tavLst>
                                        <p:tav tm="0">
                                          <p:val>
                                            <p:fltVal val="0"/>
                                          </p:val>
                                        </p:tav>
                                        <p:tav tm="100000">
                                          <p:val>
                                            <p:strVal val="#ppt_h"/>
                                          </p:val>
                                        </p:tav>
                                      </p:tavLst>
                                    </p:anim>
                                    <p:anim calcmode="lin" valueType="num">
                                      <p:cBhvr>
                                        <p:cTn id="67" dur="500" fill="hold"/>
                                        <p:tgtEl>
                                          <p:spTgt spid="4"/>
                                        </p:tgtEl>
                                        <p:attrNameLst>
                                          <p:attrName>style.rotation</p:attrName>
                                        </p:attrNameLst>
                                      </p:cBhvr>
                                      <p:tavLst>
                                        <p:tav tm="0">
                                          <p:val>
                                            <p:fltVal val="360"/>
                                          </p:val>
                                        </p:tav>
                                        <p:tav tm="100000">
                                          <p:val>
                                            <p:fltVal val="0"/>
                                          </p:val>
                                        </p:tav>
                                      </p:tavLst>
                                    </p:anim>
                                    <p:animEffect transition="in" filter="fade">
                                      <p:cBhvr>
                                        <p:cTn id="68" dur="500"/>
                                        <p:tgtEl>
                                          <p:spTgt spid="4"/>
                                        </p:tgtEl>
                                      </p:cBhvr>
                                    </p:animEffect>
                                  </p:childTnLst>
                                </p:cTn>
                              </p:par>
                            </p:childTnLst>
                          </p:cTn>
                        </p:par>
                        <p:par>
                          <p:cTn id="69" fill="hold">
                            <p:stCondLst>
                              <p:cond delay="5100"/>
                            </p:stCondLst>
                            <p:childTnLst>
                              <p:par>
                                <p:cTn id="70" presetID="2" presetClass="entr" presetSubtype="2" fill="hold" grpId="0" nodeType="after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500" fill="hold"/>
                                        <p:tgtEl>
                                          <p:spTgt spid="17"/>
                                        </p:tgtEl>
                                        <p:attrNameLst>
                                          <p:attrName>ppt_x</p:attrName>
                                        </p:attrNameLst>
                                      </p:cBhvr>
                                      <p:tavLst>
                                        <p:tav tm="0">
                                          <p:val>
                                            <p:strVal val="1+#ppt_w/2"/>
                                          </p:val>
                                        </p:tav>
                                        <p:tav tm="100000">
                                          <p:val>
                                            <p:strVal val="#ppt_x"/>
                                          </p:val>
                                        </p:tav>
                                      </p:tavLst>
                                    </p:anim>
                                    <p:anim calcmode="lin" valueType="num">
                                      <p:cBhvr additive="base">
                                        <p:cTn id="73" dur="500" fill="hold"/>
                                        <p:tgtEl>
                                          <p:spTgt spid="17"/>
                                        </p:tgtEl>
                                        <p:attrNameLst>
                                          <p:attrName>ppt_y</p:attrName>
                                        </p:attrNameLst>
                                      </p:cBhvr>
                                      <p:tavLst>
                                        <p:tav tm="0">
                                          <p:val>
                                            <p:strVal val="#ppt_y"/>
                                          </p:val>
                                        </p:tav>
                                        <p:tav tm="100000">
                                          <p:val>
                                            <p:strVal val="#ppt_y"/>
                                          </p:val>
                                        </p:tav>
                                      </p:tavLst>
                                    </p:anim>
                                  </p:childTnLst>
                                </p:cTn>
                              </p:par>
                            </p:childTnLst>
                          </p:cTn>
                        </p:par>
                        <p:par>
                          <p:cTn id="74" fill="hold">
                            <p:stCondLst>
                              <p:cond delay="5600"/>
                            </p:stCondLst>
                            <p:childTnLst>
                              <p:par>
                                <p:cTn id="75" presetID="53" presetClass="entr" presetSubtype="16" fill="hold" grpId="0" nodeType="afterEffect">
                                  <p:stCondLst>
                                    <p:cond delay="0"/>
                                  </p:stCondLst>
                                  <p:iterate type="lt">
                                    <p:tmPct val="10000"/>
                                  </p:iterate>
                                  <p:childTnLst>
                                    <p:set>
                                      <p:cBhvr>
                                        <p:cTn id="76" dur="1" fill="hold">
                                          <p:stCondLst>
                                            <p:cond delay="0"/>
                                          </p:stCondLst>
                                        </p:cTn>
                                        <p:tgtEl>
                                          <p:spTgt spid="3"/>
                                        </p:tgtEl>
                                        <p:attrNameLst>
                                          <p:attrName>style.visibility</p:attrName>
                                        </p:attrNameLst>
                                      </p:cBhvr>
                                      <p:to>
                                        <p:strVal val="visible"/>
                                      </p:to>
                                    </p:set>
                                    <p:anim calcmode="lin" valueType="num">
                                      <p:cBhvr>
                                        <p:cTn id="77" dur="250" fill="hold"/>
                                        <p:tgtEl>
                                          <p:spTgt spid="3"/>
                                        </p:tgtEl>
                                        <p:attrNameLst>
                                          <p:attrName>ppt_w</p:attrName>
                                        </p:attrNameLst>
                                      </p:cBhvr>
                                      <p:tavLst>
                                        <p:tav tm="0">
                                          <p:val>
                                            <p:fltVal val="0"/>
                                          </p:val>
                                        </p:tav>
                                        <p:tav tm="100000">
                                          <p:val>
                                            <p:strVal val="#ppt_w"/>
                                          </p:val>
                                        </p:tav>
                                      </p:tavLst>
                                    </p:anim>
                                    <p:anim calcmode="lin" valueType="num">
                                      <p:cBhvr>
                                        <p:cTn id="78" dur="250" fill="hold"/>
                                        <p:tgtEl>
                                          <p:spTgt spid="3"/>
                                        </p:tgtEl>
                                        <p:attrNameLst>
                                          <p:attrName>ppt_h</p:attrName>
                                        </p:attrNameLst>
                                      </p:cBhvr>
                                      <p:tavLst>
                                        <p:tav tm="0">
                                          <p:val>
                                            <p:fltVal val="0"/>
                                          </p:val>
                                        </p:tav>
                                        <p:tav tm="100000">
                                          <p:val>
                                            <p:strVal val="#ppt_h"/>
                                          </p:val>
                                        </p:tav>
                                      </p:tavLst>
                                    </p:anim>
                                    <p:animEffect transition="in" filter="fade">
                                      <p:cBhvr>
                                        <p:cTn id="79" dur="250"/>
                                        <p:tgtEl>
                                          <p:spTgt spid="3"/>
                                        </p:tgtEl>
                                      </p:cBhvr>
                                    </p:animEffect>
                                  </p:childTnLst>
                                </p:cTn>
                              </p:par>
                            </p:childTnLst>
                          </p:cTn>
                        </p:par>
                        <p:par>
                          <p:cTn id="80" fill="hold">
                            <p:stCondLst>
                              <p:cond delay="7050"/>
                            </p:stCondLst>
                            <p:childTnLst>
                              <p:par>
                                <p:cTn id="81" presetID="49" presetClass="entr" presetSubtype="0" decel="100000" fill="hold" grpId="0" nodeType="afterEffect">
                                  <p:stCondLst>
                                    <p:cond delay="0"/>
                                  </p:stCondLst>
                                  <p:childTnLst>
                                    <p:set>
                                      <p:cBhvr>
                                        <p:cTn id="82" dur="1" fill="hold">
                                          <p:stCondLst>
                                            <p:cond delay="0"/>
                                          </p:stCondLst>
                                        </p:cTn>
                                        <p:tgtEl>
                                          <p:spTgt spid="5"/>
                                        </p:tgtEl>
                                        <p:attrNameLst>
                                          <p:attrName>style.visibility</p:attrName>
                                        </p:attrNameLst>
                                      </p:cBhvr>
                                      <p:to>
                                        <p:strVal val="visible"/>
                                      </p:to>
                                    </p:set>
                                    <p:anim calcmode="lin" valueType="num">
                                      <p:cBhvr>
                                        <p:cTn id="83" dur="500" fill="hold"/>
                                        <p:tgtEl>
                                          <p:spTgt spid="5"/>
                                        </p:tgtEl>
                                        <p:attrNameLst>
                                          <p:attrName>ppt_w</p:attrName>
                                        </p:attrNameLst>
                                      </p:cBhvr>
                                      <p:tavLst>
                                        <p:tav tm="0">
                                          <p:val>
                                            <p:fltVal val="0"/>
                                          </p:val>
                                        </p:tav>
                                        <p:tav tm="100000">
                                          <p:val>
                                            <p:strVal val="#ppt_w"/>
                                          </p:val>
                                        </p:tav>
                                      </p:tavLst>
                                    </p:anim>
                                    <p:anim calcmode="lin" valueType="num">
                                      <p:cBhvr>
                                        <p:cTn id="84" dur="500" fill="hold"/>
                                        <p:tgtEl>
                                          <p:spTgt spid="5"/>
                                        </p:tgtEl>
                                        <p:attrNameLst>
                                          <p:attrName>ppt_h</p:attrName>
                                        </p:attrNameLst>
                                      </p:cBhvr>
                                      <p:tavLst>
                                        <p:tav tm="0">
                                          <p:val>
                                            <p:fltVal val="0"/>
                                          </p:val>
                                        </p:tav>
                                        <p:tav tm="100000">
                                          <p:val>
                                            <p:strVal val="#ppt_h"/>
                                          </p:val>
                                        </p:tav>
                                      </p:tavLst>
                                    </p:anim>
                                    <p:anim calcmode="lin" valueType="num">
                                      <p:cBhvr>
                                        <p:cTn id="85" dur="500" fill="hold"/>
                                        <p:tgtEl>
                                          <p:spTgt spid="5"/>
                                        </p:tgtEl>
                                        <p:attrNameLst>
                                          <p:attrName>style.rotation</p:attrName>
                                        </p:attrNameLst>
                                      </p:cBhvr>
                                      <p:tavLst>
                                        <p:tav tm="0">
                                          <p:val>
                                            <p:fltVal val="360"/>
                                          </p:val>
                                        </p:tav>
                                        <p:tav tm="100000">
                                          <p:val>
                                            <p:fltVal val="0"/>
                                          </p:val>
                                        </p:tav>
                                      </p:tavLst>
                                    </p:anim>
                                    <p:animEffect transition="in" filter="fade">
                                      <p:cBhvr>
                                        <p:cTn id="86" dur="500"/>
                                        <p:tgtEl>
                                          <p:spTgt spid="5"/>
                                        </p:tgtEl>
                                      </p:cBhvr>
                                    </p:animEffect>
                                  </p:childTnLst>
                                </p:cTn>
                              </p:par>
                            </p:childTnLst>
                          </p:cTn>
                        </p:par>
                        <p:par>
                          <p:cTn id="87" fill="hold">
                            <p:stCondLst>
                              <p:cond delay="7550"/>
                            </p:stCondLst>
                            <p:childTnLst>
                              <p:par>
                                <p:cTn id="88" presetID="2" presetClass="entr" presetSubtype="2" fill="hold" grpId="0" nodeType="afterEffect">
                                  <p:stCondLst>
                                    <p:cond delay="0"/>
                                  </p:stCondLst>
                                  <p:childTnLst>
                                    <p:set>
                                      <p:cBhvr>
                                        <p:cTn id="89" dur="1" fill="hold">
                                          <p:stCondLst>
                                            <p:cond delay="0"/>
                                          </p:stCondLst>
                                        </p:cTn>
                                        <p:tgtEl>
                                          <p:spTgt spid="19"/>
                                        </p:tgtEl>
                                        <p:attrNameLst>
                                          <p:attrName>style.visibility</p:attrName>
                                        </p:attrNameLst>
                                      </p:cBhvr>
                                      <p:to>
                                        <p:strVal val="visible"/>
                                      </p:to>
                                    </p:set>
                                    <p:anim calcmode="lin" valueType="num">
                                      <p:cBhvr additive="base">
                                        <p:cTn id="90" dur="500" fill="hold"/>
                                        <p:tgtEl>
                                          <p:spTgt spid="19"/>
                                        </p:tgtEl>
                                        <p:attrNameLst>
                                          <p:attrName>ppt_x</p:attrName>
                                        </p:attrNameLst>
                                      </p:cBhvr>
                                      <p:tavLst>
                                        <p:tav tm="0">
                                          <p:val>
                                            <p:strVal val="1+#ppt_w/2"/>
                                          </p:val>
                                        </p:tav>
                                        <p:tav tm="100000">
                                          <p:val>
                                            <p:strVal val="#ppt_x"/>
                                          </p:val>
                                        </p:tav>
                                      </p:tavLst>
                                    </p:anim>
                                    <p:anim calcmode="lin" valueType="num">
                                      <p:cBhvr additive="base">
                                        <p:cTn id="91" dur="500" fill="hold"/>
                                        <p:tgtEl>
                                          <p:spTgt spid="19"/>
                                        </p:tgtEl>
                                        <p:attrNameLst>
                                          <p:attrName>ppt_y</p:attrName>
                                        </p:attrNameLst>
                                      </p:cBhvr>
                                      <p:tavLst>
                                        <p:tav tm="0">
                                          <p:val>
                                            <p:strVal val="#ppt_y"/>
                                          </p:val>
                                        </p:tav>
                                        <p:tav tm="100000">
                                          <p:val>
                                            <p:strVal val="#ppt_y"/>
                                          </p:val>
                                        </p:tav>
                                      </p:tavLst>
                                    </p:anim>
                                  </p:childTnLst>
                                </p:cTn>
                              </p:par>
                            </p:childTnLst>
                          </p:cTn>
                        </p:par>
                        <p:par>
                          <p:cTn id="92" fill="hold">
                            <p:stCondLst>
                              <p:cond delay="8050"/>
                            </p:stCondLst>
                            <p:childTnLst>
                              <p:par>
                                <p:cTn id="93" presetID="53" presetClass="entr" presetSubtype="16" fill="hold" grpId="0" nodeType="afterEffect">
                                  <p:stCondLst>
                                    <p:cond delay="0"/>
                                  </p:stCondLst>
                                  <p:iterate type="lt">
                                    <p:tmPct val="10000"/>
                                  </p:iterate>
                                  <p:childTnLst>
                                    <p:set>
                                      <p:cBhvr>
                                        <p:cTn id="94" dur="1" fill="hold">
                                          <p:stCondLst>
                                            <p:cond delay="0"/>
                                          </p:stCondLst>
                                        </p:cTn>
                                        <p:tgtEl>
                                          <p:spTgt spid="18"/>
                                        </p:tgtEl>
                                        <p:attrNameLst>
                                          <p:attrName>style.visibility</p:attrName>
                                        </p:attrNameLst>
                                      </p:cBhvr>
                                      <p:to>
                                        <p:strVal val="visible"/>
                                      </p:to>
                                    </p:set>
                                    <p:anim calcmode="lin" valueType="num">
                                      <p:cBhvr>
                                        <p:cTn id="95" dur="250" fill="hold"/>
                                        <p:tgtEl>
                                          <p:spTgt spid="18"/>
                                        </p:tgtEl>
                                        <p:attrNameLst>
                                          <p:attrName>ppt_w</p:attrName>
                                        </p:attrNameLst>
                                      </p:cBhvr>
                                      <p:tavLst>
                                        <p:tav tm="0">
                                          <p:val>
                                            <p:fltVal val="0"/>
                                          </p:val>
                                        </p:tav>
                                        <p:tav tm="100000">
                                          <p:val>
                                            <p:strVal val="#ppt_w"/>
                                          </p:val>
                                        </p:tav>
                                      </p:tavLst>
                                    </p:anim>
                                    <p:anim calcmode="lin" valueType="num">
                                      <p:cBhvr>
                                        <p:cTn id="96" dur="250" fill="hold"/>
                                        <p:tgtEl>
                                          <p:spTgt spid="18"/>
                                        </p:tgtEl>
                                        <p:attrNameLst>
                                          <p:attrName>ppt_h</p:attrName>
                                        </p:attrNameLst>
                                      </p:cBhvr>
                                      <p:tavLst>
                                        <p:tav tm="0">
                                          <p:val>
                                            <p:fltVal val="0"/>
                                          </p:val>
                                        </p:tav>
                                        <p:tav tm="100000">
                                          <p:val>
                                            <p:strVal val="#ppt_h"/>
                                          </p:val>
                                        </p:tav>
                                      </p:tavLst>
                                    </p:anim>
                                    <p:animEffect transition="in" filter="fade">
                                      <p:cBhvr>
                                        <p:cTn id="97" dur="250"/>
                                        <p:tgtEl>
                                          <p:spTgt spid="18"/>
                                        </p:tgtEl>
                                      </p:cBhvr>
                                    </p:animEffect>
                                  </p:childTnLst>
                                </p:cTn>
                              </p:par>
                            </p:childTnLst>
                          </p:cTn>
                        </p:par>
                        <p:par>
                          <p:cTn id="98" fill="hold">
                            <p:stCondLst>
                              <p:cond delay="9500"/>
                            </p:stCondLst>
                            <p:childTnLst>
                              <p:par>
                                <p:cTn id="99" presetID="49" presetClass="entr" presetSubtype="0" decel="100000" fill="hold" grpId="0" nodeType="afterEffect">
                                  <p:stCondLst>
                                    <p:cond delay="0"/>
                                  </p:stCondLst>
                                  <p:childTnLst>
                                    <p:set>
                                      <p:cBhvr>
                                        <p:cTn id="100" dur="1" fill="hold">
                                          <p:stCondLst>
                                            <p:cond delay="0"/>
                                          </p:stCondLst>
                                        </p:cTn>
                                        <p:tgtEl>
                                          <p:spTgt spid="6"/>
                                        </p:tgtEl>
                                        <p:attrNameLst>
                                          <p:attrName>style.visibility</p:attrName>
                                        </p:attrNameLst>
                                      </p:cBhvr>
                                      <p:to>
                                        <p:strVal val="visible"/>
                                      </p:to>
                                    </p:set>
                                    <p:anim calcmode="lin" valueType="num">
                                      <p:cBhvr>
                                        <p:cTn id="101" dur="500" fill="hold"/>
                                        <p:tgtEl>
                                          <p:spTgt spid="6"/>
                                        </p:tgtEl>
                                        <p:attrNameLst>
                                          <p:attrName>ppt_w</p:attrName>
                                        </p:attrNameLst>
                                      </p:cBhvr>
                                      <p:tavLst>
                                        <p:tav tm="0">
                                          <p:val>
                                            <p:fltVal val="0"/>
                                          </p:val>
                                        </p:tav>
                                        <p:tav tm="100000">
                                          <p:val>
                                            <p:strVal val="#ppt_w"/>
                                          </p:val>
                                        </p:tav>
                                      </p:tavLst>
                                    </p:anim>
                                    <p:anim calcmode="lin" valueType="num">
                                      <p:cBhvr>
                                        <p:cTn id="102" dur="500" fill="hold"/>
                                        <p:tgtEl>
                                          <p:spTgt spid="6"/>
                                        </p:tgtEl>
                                        <p:attrNameLst>
                                          <p:attrName>ppt_h</p:attrName>
                                        </p:attrNameLst>
                                      </p:cBhvr>
                                      <p:tavLst>
                                        <p:tav tm="0">
                                          <p:val>
                                            <p:fltVal val="0"/>
                                          </p:val>
                                        </p:tav>
                                        <p:tav tm="100000">
                                          <p:val>
                                            <p:strVal val="#ppt_h"/>
                                          </p:val>
                                        </p:tav>
                                      </p:tavLst>
                                    </p:anim>
                                    <p:anim calcmode="lin" valueType="num">
                                      <p:cBhvr>
                                        <p:cTn id="103" dur="500" fill="hold"/>
                                        <p:tgtEl>
                                          <p:spTgt spid="6"/>
                                        </p:tgtEl>
                                        <p:attrNameLst>
                                          <p:attrName>style.rotation</p:attrName>
                                        </p:attrNameLst>
                                      </p:cBhvr>
                                      <p:tavLst>
                                        <p:tav tm="0">
                                          <p:val>
                                            <p:fltVal val="360"/>
                                          </p:val>
                                        </p:tav>
                                        <p:tav tm="100000">
                                          <p:val>
                                            <p:fltVal val="0"/>
                                          </p:val>
                                        </p:tav>
                                      </p:tavLst>
                                    </p:anim>
                                    <p:animEffect transition="in" filter="fade">
                                      <p:cBhvr>
                                        <p:cTn id="104" dur="500"/>
                                        <p:tgtEl>
                                          <p:spTgt spid="6"/>
                                        </p:tgtEl>
                                      </p:cBhvr>
                                    </p:animEffect>
                                  </p:childTnLst>
                                </p:cTn>
                              </p:par>
                            </p:childTnLst>
                          </p:cTn>
                        </p:par>
                        <p:par>
                          <p:cTn id="105" fill="hold">
                            <p:stCondLst>
                              <p:cond delay="10000"/>
                            </p:stCondLst>
                            <p:childTnLst>
                              <p:par>
                                <p:cTn id="106" presetID="2" presetClass="entr" presetSubtype="2" fill="hold" grpId="0" nodeType="afterEffect">
                                  <p:stCondLst>
                                    <p:cond delay="0"/>
                                  </p:stCondLst>
                                  <p:childTnLst>
                                    <p:set>
                                      <p:cBhvr>
                                        <p:cTn id="107" dur="1" fill="hold">
                                          <p:stCondLst>
                                            <p:cond delay="0"/>
                                          </p:stCondLst>
                                        </p:cTn>
                                        <p:tgtEl>
                                          <p:spTgt spid="21"/>
                                        </p:tgtEl>
                                        <p:attrNameLst>
                                          <p:attrName>style.visibility</p:attrName>
                                        </p:attrNameLst>
                                      </p:cBhvr>
                                      <p:to>
                                        <p:strVal val="visible"/>
                                      </p:to>
                                    </p:set>
                                    <p:anim calcmode="lin" valueType="num">
                                      <p:cBhvr additive="base">
                                        <p:cTn id="108" dur="500" fill="hold"/>
                                        <p:tgtEl>
                                          <p:spTgt spid="21"/>
                                        </p:tgtEl>
                                        <p:attrNameLst>
                                          <p:attrName>ppt_x</p:attrName>
                                        </p:attrNameLst>
                                      </p:cBhvr>
                                      <p:tavLst>
                                        <p:tav tm="0">
                                          <p:val>
                                            <p:strVal val="1+#ppt_w/2"/>
                                          </p:val>
                                        </p:tav>
                                        <p:tav tm="100000">
                                          <p:val>
                                            <p:strVal val="#ppt_x"/>
                                          </p:val>
                                        </p:tav>
                                      </p:tavLst>
                                    </p:anim>
                                    <p:anim calcmode="lin" valueType="num">
                                      <p:cBhvr additive="base">
                                        <p:cTn id="109" dur="500" fill="hold"/>
                                        <p:tgtEl>
                                          <p:spTgt spid="21"/>
                                        </p:tgtEl>
                                        <p:attrNameLst>
                                          <p:attrName>ppt_y</p:attrName>
                                        </p:attrNameLst>
                                      </p:cBhvr>
                                      <p:tavLst>
                                        <p:tav tm="0">
                                          <p:val>
                                            <p:strVal val="#ppt_y"/>
                                          </p:val>
                                        </p:tav>
                                        <p:tav tm="100000">
                                          <p:val>
                                            <p:strVal val="#ppt_y"/>
                                          </p:val>
                                        </p:tav>
                                      </p:tavLst>
                                    </p:anim>
                                  </p:childTnLst>
                                </p:cTn>
                              </p:par>
                            </p:childTnLst>
                          </p:cTn>
                        </p:par>
                        <p:par>
                          <p:cTn id="110" fill="hold">
                            <p:stCondLst>
                              <p:cond delay="10500"/>
                            </p:stCondLst>
                            <p:childTnLst>
                              <p:par>
                                <p:cTn id="111" presetID="53" presetClass="entr" presetSubtype="16" fill="hold" grpId="0" nodeType="afterEffect">
                                  <p:stCondLst>
                                    <p:cond delay="0"/>
                                  </p:stCondLst>
                                  <p:iterate type="lt">
                                    <p:tmPct val="10000"/>
                                  </p:iterate>
                                  <p:childTnLst>
                                    <p:set>
                                      <p:cBhvr>
                                        <p:cTn id="112" dur="1" fill="hold">
                                          <p:stCondLst>
                                            <p:cond delay="0"/>
                                          </p:stCondLst>
                                        </p:cTn>
                                        <p:tgtEl>
                                          <p:spTgt spid="20"/>
                                        </p:tgtEl>
                                        <p:attrNameLst>
                                          <p:attrName>style.visibility</p:attrName>
                                        </p:attrNameLst>
                                      </p:cBhvr>
                                      <p:to>
                                        <p:strVal val="visible"/>
                                      </p:to>
                                    </p:set>
                                    <p:anim calcmode="lin" valueType="num">
                                      <p:cBhvr>
                                        <p:cTn id="113" dur="250" fill="hold"/>
                                        <p:tgtEl>
                                          <p:spTgt spid="20"/>
                                        </p:tgtEl>
                                        <p:attrNameLst>
                                          <p:attrName>ppt_w</p:attrName>
                                        </p:attrNameLst>
                                      </p:cBhvr>
                                      <p:tavLst>
                                        <p:tav tm="0">
                                          <p:val>
                                            <p:fltVal val="0"/>
                                          </p:val>
                                        </p:tav>
                                        <p:tav tm="100000">
                                          <p:val>
                                            <p:strVal val="#ppt_w"/>
                                          </p:val>
                                        </p:tav>
                                      </p:tavLst>
                                    </p:anim>
                                    <p:anim calcmode="lin" valueType="num">
                                      <p:cBhvr>
                                        <p:cTn id="114" dur="250" fill="hold"/>
                                        <p:tgtEl>
                                          <p:spTgt spid="20"/>
                                        </p:tgtEl>
                                        <p:attrNameLst>
                                          <p:attrName>ppt_h</p:attrName>
                                        </p:attrNameLst>
                                      </p:cBhvr>
                                      <p:tavLst>
                                        <p:tav tm="0">
                                          <p:val>
                                            <p:fltVal val="0"/>
                                          </p:val>
                                        </p:tav>
                                        <p:tav tm="100000">
                                          <p:val>
                                            <p:strVal val="#ppt_h"/>
                                          </p:val>
                                        </p:tav>
                                      </p:tavLst>
                                    </p:anim>
                                    <p:animEffect transition="in" filter="fade">
                                      <p:cBhvr>
                                        <p:cTn id="115" dur="2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Graphic spid="8" grpId="0">
        <p:bldAsOne/>
      </p:bldGraphic>
      <p:bldGraphic spid="8" grpId="1">
        <p:bldAsOne/>
      </p:bldGraphic>
      <p:bldGraphic spid="8" grpId="2">
        <p:bldAsOne/>
      </p:bldGraphic>
      <p:bldP spid="9" grpId="0"/>
      <p:bldP spid="10" grpId="0"/>
      <p:bldP spid="11" grpId="0"/>
      <p:bldP spid="11" grpId="1"/>
      <p:bldP spid="11" grpId="2"/>
      <p:bldP spid="12" grpId="0"/>
      <p:bldP spid="13" grpId="0"/>
      <p:bldP spid="14" grpId="0"/>
      <p:bldP spid="15" grpId="0"/>
      <p:bldP spid="3" grpId="0"/>
      <p:bldP spid="17" grpId="0"/>
      <p:bldP spid="18" grpId="0"/>
      <p:bldP spid="19" grpId="0"/>
      <p:bldP spid="20"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rgbClr val="100964"/>
                </a:solidFill>
                <a:latin typeface="微软雅黑" panose="020B0503020204020204" charset="-122"/>
                <a:ea typeface="微软雅黑" panose="020B0503020204020204" charset="-122"/>
              </a:rPr>
              <a:t>点击添加标题文本</a:t>
            </a:r>
          </a:p>
        </p:txBody>
      </p:sp>
      <p:cxnSp>
        <p:nvCxnSpPr>
          <p:cNvPr id="16" name="直接连接符 15"/>
          <p:cNvCxnSpPr/>
          <p:nvPr/>
        </p:nvCxnSpPr>
        <p:spPr>
          <a:xfrm>
            <a:off x="600" y="775856"/>
            <a:ext cx="12192000"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pic>
        <p:nvPicPr>
          <p:cNvPr id="2" name="图片 1" descr="9302f7e3eadc62514f09c3a93217b47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61880" y="246380"/>
            <a:ext cx="1741170" cy="504825"/>
          </a:xfrm>
          <a:prstGeom prst="rect">
            <a:avLst/>
          </a:prstGeom>
        </p:spPr>
      </p:pic>
      <p:grpSp>
        <p:nvGrpSpPr>
          <p:cNvPr id="3" name="组合 2"/>
          <p:cNvGrpSpPr/>
          <p:nvPr/>
        </p:nvGrpSpPr>
        <p:grpSpPr>
          <a:xfrm>
            <a:off x="3819067" y="1877484"/>
            <a:ext cx="2559051" cy="908049"/>
            <a:chOff x="3666731" y="1984470"/>
            <a:chExt cx="2636520" cy="1447800"/>
          </a:xfrm>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1009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535" b="1" strike="noStrike" noProof="1">
                <a:solidFill>
                  <a:schemeClr val="tx2">
                    <a:lumMod val="75000"/>
                  </a:schemeClr>
                </a:solidFill>
                <a:latin typeface="Arial" panose="020B0604020202020204" pitchFamily="34" charset="0"/>
                <a:ea typeface="微软雅黑" panose="020B0503020204020204" charset="-122"/>
                <a:cs typeface="Arial" panose="020B0604020202020204" pitchFamily="34" charset="0"/>
              </a:endParaRPr>
            </a:p>
          </p:txBody>
        </p:sp>
        <p:sp>
          <p:nvSpPr>
            <p:cNvPr id="28675" name="文本框 35"/>
            <p:cNvSpPr txBox="1"/>
            <p:nvPr/>
          </p:nvSpPr>
          <p:spPr>
            <a:xfrm>
              <a:off x="3971726" y="2375277"/>
              <a:ext cx="2230360" cy="666191"/>
            </a:xfrm>
            <a:prstGeom prst="rect">
              <a:avLst/>
            </a:prstGeom>
            <a:noFill/>
            <a:ln w="9525">
              <a:noFill/>
            </a:ln>
          </p:spPr>
          <p:txBody>
            <a:bodyPr wrap="square" anchor="ctr">
              <a:spAutoFit/>
            </a:bodyPr>
            <a:lstStyle/>
            <a:p>
              <a:pPr lvl="0" algn="ctr"/>
              <a:r>
                <a:rPr lang="zh-CN" altLang="en-US" sz="2000" b="1" dirty="0">
                  <a:solidFill>
                    <a:srgbClr val="F2F2F2"/>
                  </a:solidFill>
                  <a:latin typeface="Arial" panose="020B0604020202020204" pitchFamily="34" charset="0"/>
                  <a:ea typeface="微软雅黑" panose="020B0503020204020204" charset="-122"/>
                </a:rPr>
                <a:t>第二季度</a:t>
              </a:r>
              <a:endParaRPr lang="zh-CN" altLang="en-US" sz="2000" b="1" baseline="-3000" dirty="0">
                <a:solidFill>
                  <a:srgbClr val="F2F2F2"/>
                </a:solidFill>
                <a:latin typeface="Arial" panose="020B0604020202020204" pitchFamily="34" charset="0"/>
                <a:ea typeface="微软雅黑" panose="020B0503020204020204" charset="-122"/>
              </a:endParaRPr>
            </a:p>
          </p:txBody>
        </p:sp>
      </p:grpSp>
      <p:grpSp>
        <p:nvGrpSpPr>
          <p:cNvPr id="6" name="组合 5"/>
          <p:cNvGrpSpPr/>
          <p:nvPr/>
        </p:nvGrpSpPr>
        <p:grpSpPr>
          <a:xfrm>
            <a:off x="1683351" y="1877484"/>
            <a:ext cx="2556933" cy="908049"/>
            <a:chOff x="1436370" y="1984470"/>
            <a:chExt cx="2636520" cy="1447800"/>
          </a:xfrm>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7E7E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535" b="1" strike="noStrike" noProof="1">
                <a:solidFill>
                  <a:schemeClr val="tx2">
                    <a:lumMod val="75000"/>
                  </a:schemeClr>
                </a:solidFill>
                <a:latin typeface="Arial" panose="020B0604020202020204" pitchFamily="34" charset="0"/>
                <a:ea typeface="微软雅黑" panose="020B0503020204020204" charset="-122"/>
                <a:cs typeface="Arial" panose="020B0604020202020204" pitchFamily="34" charset="0"/>
              </a:endParaRPr>
            </a:p>
          </p:txBody>
        </p:sp>
        <p:sp>
          <p:nvSpPr>
            <p:cNvPr id="28678" name="文本框 43"/>
            <p:cNvSpPr txBox="1"/>
            <p:nvPr/>
          </p:nvSpPr>
          <p:spPr>
            <a:xfrm>
              <a:off x="1709209" y="2343890"/>
              <a:ext cx="2293960" cy="728963"/>
            </a:xfrm>
            <a:prstGeom prst="rect">
              <a:avLst/>
            </a:prstGeom>
            <a:noFill/>
            <a:ln w="9525">
              <a:noFill/>
            </a:ln>
          </p:spPr>
          <p:txBody>
            <a:bodyPr wrap="square" anchor="ctr">
              <a:spAutoFit/>
            </a:bodyPr>
            <a:lstStyle/>
            <a:p>
              <a:pPr lvl="0" algn="ctr">
                <a:lnSpc>
                  <a:spcPct val="120000"/>
                </a:lnSpc>
              </a:pPr>
              <a:r>
                <a:rPr lang="zh-CN" altLang="en-US" sz="2000" b="1" dirty="0">
                  <a:solidFill>
                    <a:srgbClr val="F2F2F2"/>
                  </a:solidFill>
                  <a:latin typeface="Arial" panose="020B0604020202020204" pitchFamily="34" charset="0"/>
                  <a:ea typeface="微软雅黑" panose="020B0503020204020204" charset="-122"/>
                </a:rPr>
                <a:t>第一季度</a:t>
              </a:r>
              <a:endParaRPr lang="zh-CN" altLang="en-US" sz="2000" b="1" baseline="-3000" dirty="0">
                <a:solidFill>
                  <a:srgbClr val="F2F2F2"/>
                </a:solidFill>
                <a:latin typeface="Arial" panose="020B0604020202020204" pitchFamily="34" charset="0"/>
                <a:ea typeface="微软雅黑" panose="020B0503020204020204" charset="-122"/>
              </a:endParaRPr>
            </a:p>
          </p:txBody>
        </p:sp>
      </p:grpSp>
      <p:grpSp>
        <p:nvGrpSpPr>
          <p:cNvPr id="10" name="组合 9"/>
          <p:cNvGrpSpPr/>
          <p:nvPr/>
        </p:nvGrpSpPr>
        <p:grpSpPr>
          <a:xfrm>
            <a:off x="8094734" y="1877484"/>
            <a:ext cx="2556933" cy="908049"/>
            <a:chOff x="8127453" y="1984470"/>
            <a:chExt cx="2636520" cy="1447800"/>
          </a:xfrm>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1009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535" b="1" strike="noStrike" noProof="1">
                <a:solidFill>
                  <a:schemeClr val="tx2">
                    <a:lumMod val="75000"/>
                  </a:schemeClr>
                </a:solidFill>
                <a:latin typeface="Arial" panose="020B0604020202020204" pitchFamily="34" charset="0"/>
                <a:ea typeface="微软雅黑" panose="020B0503020204020204" charset="-122"/>
                <a:cs typeface="Arial" panose="020B0604020202020204" pitchFamily="34" charset="0"/>
              </a:endParaRPr>
            </a:p>
          </p:txBody>
        </p:sp>
        <p:sp>
          <p:nvSpPr>
            <p:cNvPr id="28681" name="文本框 46"/>
            <p:cNvSpPr txBox="1"/>
            <p:nvPr/>
          </p:nvSpPr>
          <p:spPr>
            <a:xfrm>
              <a:off x="8439016" y="2343890"/>
              <a:ext cx="2230360" cy="728963"/>
            </a:xfrm>
            <a:prstGeom prst="rect">
              <a:avLst/>
            </a:prstGeom>
            <a:noFill/>
            <a:ln w="9525">
              <a:noFill/>
            </a:ln>
          </p:spPr>
          <p:txBody>
            <a:bodyPr wrap="square" anchor="ctr">
              <a:spAutoFit/>
            </a:bodyPr>
            <a:lstStyle/>
            <a:p>
              <a:pPr lvl="0" algn="ctr">
                <a:lnSpc>
                  <a:spcPct val="120000"/>
                </a:lnSpc>
              </a:pPr>
              <a:r>
                <a:rPr lang="zh-CN" altLang="en-US" sz="2000" b="1" dirty="0">
                  <a:solidFill>
                    <a:srgbClr val="F2F2F2"/>
                  </a:solidFill>
                  <a:latin typeface="Arial" panose="020B0604020202020204" pitchFamily="34" charset="0"/>
                  <a:ea typeface="微软雅黑" panose="020B0503020204020204" charset="-122"/>
                </a:rPr>
                <a:t>第四季度</a:t>
              </a:r>
              <a:endParaRPr lang="zh-CN" altLang="en-US" sz="2000" b="1" baseline="-3000" dirty="0">
                <a:solidFill>
                  <a:srgbClr val="F2F2F2"/>
                </a:solidFill>
                <a:latin typeface="Arial" panose="020B0604020202020204" pitchFamily="34" charset="0"/>
                <a:ea typeface="微软雅黑" panose="020B0503020204020204" charset="-122"/>
              </a:endParaRPr>
            </a:p>
          </p:txBody>
        </p:sp>
      </p:grpSp>
      <p:grpSp>
        <p:nvGrpSpPr>
          <p:cNvPr id="13" name="组合 12"/>
          <p:cNvGrpSpPr/>
          <p:nvPr/>
        </p:nvGrpSpPr>
        <p:grpSpPr>
          <a:xfrm>
            <a:off x="5956900" y="1877484"/>
            <a:ext cx="2556933" cy="908049"/>
            <a:chOff x="5897092" y="1984470"/>
            <a:chExt cx="2636520" cy="1447800"/>
          </a:xfrm>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545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535" b="1" strike="noStrike" noProof="1">
                <a:solidFill>
                  <a:schemeClr val="tx2">
                    <a:lumMod val="75000"/>
                  </a:schemeClr>
                </a:solidFill>
                <a:latin typeface="Arial" panose="020B0604020202020204" pitchFamily="34" charset="0"/>
                <a:ea typeface="微软雅黑" panose="020B0503020204020204" charset="-122"/>
                <a:cs typeface="Arial" panose="020B0604020202020204" pitchFamily="34" charset="0"/>
              </a:endParaRPr>
            </a:p>
          </p:txBody>
        </p:sp>
        <p:sp>
          <p:nvSpPr>
            <p:cNvPr id="28684" name="文本框 49"/>
            <p:cNvSpPr txBox="1"/>
            <p:nvPr/>
          </p:nvSpPr>
          <p:spPr>
            <a:xfrm>
              <a:off x="6227711" y="2343894"/>
              <a:ext cx="2205655" cy="728963"/>
            </a:xfrm>
            <a:prstGeom prst="rect">
              <a:avLst/>
            </a:prstGeom>
            <a:noFill/>
            <a:ln w="9525">
              <a:noFill/>
            </a:ln>
          </p:spPr>
          <p:txBody>
            <a:bodyPr wrap="square" anchor="ctr">
              <a:spAutoFit/>
            </a:bodyPr>
            <a:lstStyle/>
            <a:p>
              <a:pPr lvl="0" algn="ctr">
                <a:lnSpc>
                  <a:spcPct val="120000"/>
                </a:lnSpc>
              </a:pPr>
              <a:r>
                <a:rPr lang="zh-CN" altLang="en-US" sz="2000" b="1" dirty="0">
                  <a:solidFill>
                    <a:srgbClr val="F2F2F2"/>
                  </a:solidFill>
                  <a:latin typeface="Arial" panose="020B0604020202020204" pitchFamily="34" charset="0"/>
                  <a:ea typeface="微软雅黑" panose="020B0503020204020204" charset="-122"/>
                </a:rPr>
                <a:t>第三季度</a:t>
              </a:r>
              <a:endParaRPr lang="zh-CN" altLang="en-US" sz="2000" b="1" baseline="-3000" dirty="0">
                <a:solidFill>
                  <a:srgbClr val="F2F2F2"/>
                </a:solidFill>
                <a:latin typeface="Arial" panose="020B0604020202020204" pitchFamily="34" charset="0"/>
                <a:ea typeface="微软雅黑" panose="020B0503020204020204" charset="-122"/>
              </a:endParaRPr>
            </a:p>
          </p:txBody>
        </p:sp>
      </p:grpSp>
      <p:sp>
        <p:nvSpPr>
          <p:cNvPr id="5" name="矩形 47"/>
          <p:cNvSpPr/>
          <p:nvPr/>
        </p:nvSpPr>
        <p:spPr>
          <a:xfrm>
            <a:off x="1416651" y="5473700"/>
            <a:ext cx="9385300" cy="627380"/>
          </a:xfrm>
          <a:prstGeom prst="rect">
            <a:avLst/>
          </a:prstGeom>
          <a:noFill/>
          <a:ln w="9525">
            <a:noFill/>
          </a:ln>
        </p:spPr>
        <p:txBody>
          <a:bodyPr wrap="square" lIns="91430" tIns="45716" rIns="91430" bIns="45716" anchor="t">
            <a:spAutoFit/>
          </a:bodyPr>
          <a:lstStyle/>
          <a:p>
            <a:pPr lvl="0" algn="ctr">
              <a:lnSpc>
                <a:spcPct val="120000"/>
              </a:lnSpc>
              <a:spcBef>
                <a:spcPct val="0"/>
              </a:spcBef>
              <a:buFont typeface="Arial" panose="020B0604020202020204" pitchFamily="34" charset="0"/>
              <a:buNone/>
            </a:pPr>
            <a:r>
              <a:rPr lang="zh-CN" altLang="en-US" sz="1465" dirty="0">
                <a:latin typeface="微软雅黑" panose="020B0503020204020204" charset="-122"/>
                <a:ea typeface="微软雅黑" panose="020B0503020204020204" charset="-122"/>
                <a:sym typeface="微软雅黑" panose="020B050302020402020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2192621" y="3062817"/>
            <a:ext cx="1400810" cy="351155"/>
          </a:xfrm>
          <a:prstGeom prst="rect">
            <a:avLst/>
          </a:prstGeom>
          <a:noFill/>
          <a:ln w="9525">
            <a:noFill/>
          </a:ln>
        </p:spPr>
        <p:txBody>
          <a:bodyPr wrap="none" lIns="91430" tIns="45716" rIns="91430" bIns="45716" anchor="t">
            <a:spAutoFit/>
          </a:bodyPr>
          <a:lstStyle/>
          <a:p>
            <a:pPr lvl="0" algn="ctr"/>
            <a:r>
              <a:rPr lang="zh-CN" altLang="en-US" sz="1600" b="1" dirty="0">
                <a:latin typeface="微软雅黑" panose="020B0503020204020204" charset="-122"/>
                <a:ea typeface="微软雅黑" panose="020B0503020204020204" charset="-122"/>
              </a:rPr>
              <a:t>单击添加标题</a:t>
            </a:r>
            <a:endParaRPr lang="en-US" altLang="zh-CN" sz="1600" b="1" dirty="0">
              <a:latin typeface="微软雅黑" panose="020B0503020204020204" charset="-122"/>
              <a:ea typeface="微软雅黑" panose="020B0503020204020204" charset="-122"/>
            </a:endParaRPr>
          </a:p>
        </p:txBody>
      </p:sp>
      <p:sp>
        <p:nvSpPr>
          <p:cNvPr id="18" name="矩形 47"/>
          <p:cNvSpPr/>
          <p:nvPr/>
        </p:nvSpPr>
        <p:spPr>
          <a:xfrm>
            <a:off x="1941584" y="3541184"/>
            <a:ext cx="1907116" cy="1433195"/>
          </a:xfrm>
          <a:prstGeom prst="rect">
            <a:avLst/>
          </a:prstGeom>
          <a:noFill/>
          <a:ln w="9525">
            <a:noFill/>
          </a:ln>
        </p:spPr>
        <p:txBody>
          <a:bodyPr wrap="square" lIns="91430" tIns="45716" rIns="91430" bIns="45716" anchor="t">
            <a:spAutoFit/>
          </a:bodyPr>
          <a:lstStyle/>
          <a:p>
            <a:pPr lvl="0" algn="ctr">
              <a:lnSpc>
                <a:spcPct val="120000"/>
              </a:lnSpc>
              <a:spcBef>
                <a:spcPct val="0"/>
              </a:spcBef>
              <a:buFont typeface="Arial" panose="020B0604020202020204" pitchFamily="34" charset="0"/>
              <a:buNone/>
            </a:pPr>
            <a:r>
              <a:rPr lang="zh-CN" altLang="en-US" sz="1465" dirty="0">
                <a:latin typeface="微软雅黑" panose="020B0503020204020204" charset="-122"/>
                <a:ea typeface="微软雅黑" panose="020B0503020204020204" charset="-122"/>
                <a:sym typeface="微软雅黑" panose="020B0503020204020204" charset="-122"/>
              </a:rPr>
              <a:t>在此录入上述图表的描述说明，在此录入上述图表的描述说明，在此录入上述图表的描述说明。</a:t>
            </a:r>
          </a:p>
        </p:txBody>
      </p:sp>
      <p:sp>
        <p:nvSpPr>
          <p:cNvPr id="19" name="矩形 18"/>
          <p:cNvSpPr/>
          <p:nvPr/>
        </p:nvSpPr>
        <p:spPr>
          <a:xfrm>
            <a:off x="4359029" y="3062817"/>
            <a:ext cx="1400810" cy="351155"/>
          </a:xfrm>
          <a:prstGeom prst="rect">
            <a:avLst/>
          </a:prstGeom>
          <a:noFill/>
          <a:ln w="9525">
            <a:noFill/>
          </a:ln>
        </p:spPr>
        <p:txBody>
          <a:bodyPr wrap="none" lIns="91430" tIns="45716" rIns="91430" bIns="45716" anchor="t">
            <a:spAutoFit/>
          </a:bodyPr>
          <a:lstStyle/>
          <a:p>
            <a:pPr lvl="0" algn="ctr"/>
            <a:r>
              <a:rPr lang="zh-CN" altLang="en-US" sz="1600" b="1" dirty="0">
                <a:latin typeface="微软雅黑" panose="020B0503020204020204" charset="-122"/>
                <a:ea typeface="微软雅黑" panose="020B0503020204020204" charset="-122"/>
              </a:rPr>
              <a:t>单击添加标题</a:t>
            </a:r>
            <a:endParaRPr lang="en-US" altLang="zh-CN" sz="1600" b="1" dirty="0">
              <a:latin typeface="微软雅黑" panose="020B0503020204020204" charset="-122"/>
              <a:ea typeface="微软雅黑" panose="020B0503020204020204" charset="-122"/>
            </a:endParaRPr>
          </a:p>
        </p:txBody>
      </p:sp>
      <p:sp>
        <p:nvSpPr>
          <p:cNvPr id="20" name="矩形 47"/>
          <p:cNvSpPr/>
          <p:nvPr/>
        </p:nvSpPr>
        <p:spPr>
          <a:xfrm>
            <a:off x="4151384" y="3541184"/>
            <a:ext cx="1875367" cy="1433195"/>
          </a:xfrm>
          <a:prstGeom prst="rect">
            <a:avLst/>
          </a:prstGeom>
          <a:noFill/>
          <a:ln w="9525">
            <a:noFill/>
          </a:ln>
        </p:spPr>
        <p:txBody>
          <a:bodyPr wrap="square" lIns="91430" tIns="45716" rIns="91430" bIns="45716" anchor="t">
            <a:spAutoFit/>
          </a:bodyPr>
          <a:lstStyle/>
          <a:p>
            <a:pPr lvl="0" algn="ctr">
              <a:lnSpc>
                <a:spcPct val="120000"/>
              </a:lnSpc>
              <a:spcBef>
                <a:spcPct val="0"/>
              </a:spcBef>
              <a:buFont typeface="Arial" panose="020B0604020202020204" pitchFamily="34" charset="0"/>
              <a:buNone/>
            </a:pPr>
            <a:r>
              <a:rPr lang="zh-CN" altLang="en-US" sz="1465" dirty="0">
                <a:latin typeface="微软雅黑" panose="020B0503020204020204" charset="-122"/>
                <a:ea typeface="微软雅黑" panose="020B0503020204020204" charset="-122"/>
                <a:sym typeface="微软雅黑" panose="020B0503020204020204" charset="-122"/>
              </a:rPr>
              <a:t>在此录入上述图表的描述说明，在此录入上述图表的描述说明，在此录入上述图表的描述说明。</a:t>
            </a:r>
          </a:p>
        </p:txBody>
      </p:sp>
      <p:sp>
        <p:nvSpPr>
          <p:cNvPr id="21" name="矩形 20"/>
          <p:cNvSpPr/>
          <p:nvPr/>
        </p:nvSpPr>
        <p:spPr>
          <a:xfrm>
            <a:off x="6526495" y="3062817"/>
            <a:ext cx="1400810" cy="351155"/>
          </a:xfrm>
          <a:prstGeom prst="rect">
            <a:avLst/>
          </a:prstGeom>
          <a:noFill/>
          <a:ln w="9525">
            <a:noFill/>
          </a:ln>
        </p:spPr>
        <p:txBody>
          <a:bodyPr wrap="none" lIns="91430" tIns="45716" rIns="91430" bIns="45716" anchor="t">
            <a:spAutoFit/>
          </a:bodyPr>
          <a:lstStyle/>
          <a:p>
            <a:pPr lvl="0" algn="ctr"/>
            <a:r>
              <a:rPr lang="zh-CN" altLang="en-US" sz="1600" b="1" dirty="0">
                <a:latin typeface="微软雅黑" panose="020B0503020204020204" charset="-122"/>
                <a:ea typeface="微软雅黑" panose="020B0503020204020204" charset="-122"/>
              </a:rPr>
              <a:t>单击添加标题</a:t>
            </a:r>
            <a:endParaRPr lang="en-US" altLang="zh-CN" sz="1600" b="1" dirty="0">
              <a:latin typeface="微软雅黑" panose="020B0503020204020204" charset="-122"/>
              <a:ea typeface="微软雅黑" panose="020B0503020204020204" charset="-122"/>
            </a:endParaRPr>
          </a:p>
        </p:txBody>
      </p:sp>
      <p:sp>
        <p:nvSpPr>
          <p:cNvPr id="22" name="矩形 47"/>
          <p:cNvSpPr/>
          <p:nvPr/>
        </p:nvSpPr>
        <p:spPr>
          <a:xfrm>
            <a:off x="6329434" y="3541184"/>
            <a:ext cx="1892300" cy="1433195"/>
          </a:xfrm>
          <a:prstGeom prst="rect">
            <a:avLst/>
          </a:prstGeom>
          <a:noFill/>
          <a:ln w="9525">
            <a:noFill/>
          </a:ln>
        </p:spPr>
        <p:txBody>
          <a:bodyPr wrap="square" lIns="91430" tIns="45716" rIns="91430" bIns="45716" anchor="t">
            <a:spAutoFit/>
          </a:bodyPr>
          <a:lstStyle/>
          <a:p>
            <a:pPr lvl="0" algn="ctr">
              <a:lnSpc>
                <a:spcPct val="120000"/>
              </a:lnSpc>
              <a:spcBef>
                <a:spcPct val="0"/>
              </a:spcBef>
              <a:buFont typeface="Arial" panose="020B0604020202020204" pitchFamily="34" charset="0"/>
              <a:buNone/>
            </a:pPr>
            <a:r>
              <a:rPr lang="zh-CN" altLang="en-US" sz="1465" dirty="0">
                <a:latin typeface="微软雅黑" panose="020B0503020204020204" charset="-122"/>
                <a:ea typeface="微软雅黑" panose="020B0503020204020204" charset="-122"/>
                <a:sym typeface="微软雅黑" panose="020B0503020204020204" charset="-122"/>
              </a:rPr>
              <a:t>在此录入上述图表的描述说明，在此录入上述图表的描述说明，在此录入上述图表的描述说明。</a:t>
            </a:r>
          </a:p>
        </p:txBody>
      </p:sp>
      <p:sp>
        <p:nvSpPr>
          <p:cNvPr id="23" name="矩形 22"/>
          <p:cNvSpPr/>
          <p:nvPr/>
        </p:nvSpPr>
        <p:spPr>
          <a:xfrm>
            <a:off x="8692904" y="3062817"/>
            <a:ext cx="1400810" cy="351155"/>
          </a:xfrm>
          <a:prstGeom prst="rect">
            <a:avLst/>
          </a:prstGeom>
          <a:noFill/>
          <a:ln w="9525">
            <a:noFill/>
          </a:ln>
        </p:spPr>
        <p:txBody>
          <a:bodyPr wrap="none" lIns="91430" tIns="45716" rIns="91430" bIns="45716" anchor="t">
            <a:spAutoFit/>
          </a:bodyPr>
          <a:lstStyle/>
          <a:p>
            <a:pPr lvl="0" algn="ctr"/>
            <a:r>
              <a:rPr lang="zh-CN" altLang="en-US" sz="1600" b="1" dirty="0">
                <a:latin typeface="微软雅黑" panose="020B0503020204020204" charset="-122"/>
                <a:ea typeface="微软雅黑" panose="020B0503020204020204" charset="-122"/>
              </a:rPr>
              <a:t>单击添加标题</a:t>
            </a:r>
            <a:endParaRPr lang="en-US" altLang="zh-CN" sz="1600" b="1" dirty="0">
              <a:latin typeface="微软雅黑" panose="020B0503020204020204" charset="-122"/>
              <a:ea typeface="微软雅黑" panose="020B0503020204020204" charset="-122"/>
            </a:endParaRPr>
          </a:p>
        </p:txBody>
      </p:sp>
      <p:sp>
        <p:nvSpPr>
          <p:cNvPr id="24" name="矩形 47"/>
          <p:cNvSpPr/>
          <p:nvPr/>
        </p:nvSpPr>
        <p:spPr>
          <a:xfrm>
            <a:off x="8524418" y="3541184"/>
            <a:ext cx="1873249" cy="1433195"/>
          </a:xfrm>
          <a:prstGeom prst="rect">
            <a:avLst/>
          </a:prstGeom>
          <a:noFill/>
          <a:ln w="9525">
            <a:noFill/>
          </a:ln>
        </p:spPr>
        <p:txBody>
          <a:bodyPr wrap="square" lIns="91430" tIns="45716" rIns="91430" bIns="45716" anchor="t">
            <a:spAutoFit/>
          </a:bodyPr>
          <a:lstStyle/>
          <a:p>
            <a:pPr lvl="0" algn="ctr">
              <a:lnSpc>
                <a:spcPct val="120000"/>
              </a:lnSpc>
              <a:spcBef>
                <a:spcPct val="0"/>
              </a:spcBef>
              <a:buFont typeface="Arial" panose="020B0604020202020204" pitchFamily="34" charset="0"/>
              <a:buNone/>
            </a:pPr>
            <a:r>
              <a:rPr lang="zh-CN" altLang="en-US" sz="1465" dirty="0">
                <a:latin typeface="微软雅黑" panose="020B0503020204020204" charset="-122"/>
                <a:ea typeface="微软雅黑" panose="020B0503020204020204" charset="-122"/>
                <a:sym typeface="微软雅黑" panose="020B0503020204020204" charset="-122"/>
              </a:rPr>
              <a:t>在此录入上述图表的描述说明，在此录入上述图表的描述说明，在此录入上述图表的描述说明。</a:t>
            </a:r>
          </a:p>
        </p:txBody>
      </p:sp>
      <p:cxnSp>
        <p:nvCxnSpPr>
          <p:cNvPr id="25" name="直接连接符 8"/>
          <p:cNvCxnSpPr/>
          <p:nvPr/>
        </p:nvCxnSpPr>
        <p:spPr>
          <a:xfrm>
            <a:off x="1429350" y="5350933"/>
            <a:ext cx="93599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16"/>
                                        </p:tgtEl>
                                        <p:attrNameLst>
                                          <p:attrName>ppt_x</p:attrName>
                                          <p:attrName>ppt_y</p:attrName>
                                        </p:attrNameLst>
                                      </p:cBhvr>
                                      <p:rCtr x="-26484" y="0"/>
                                    </p:animMotion>
                                  </p:childTnLst>
                                </p:cTn>
                              </p:par>
                            </p:childTnLst>
                          </p:cTn>
                        </p:par>
                        <p:par>
                          <p:cTn id="12" fill="hold">
                            <p:stCondLst>
                              <p:cond delay="500"/>
                            </p:stCondLst>
                            <p:childTnLst>
                              <p:par>
                                <p:cTn id="13" presetID="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400" fill="hold"/>
                                        <p:tgtEl>
                                          <p:spTgt spid="6"/>
                                        </p:tgtEl>
                                        <p:attrNameLst>
                                          <p:attrName>ppt_x</p:attrName>
                                        </p:attrNameLst>
                                      </p:cBhvr>
                                      <p:tavLst>
                                        <p:tav tm="0">
                                          <p:val>
                                            <p:strVal val="0-#ppt_w/2"/>
                                          </p:val>
                                        </p:tav>
                                        <p:tav tm="100000">
                                          <p:val>
                                            <p:strVal val="#ppt_x"/>
                                          </p:val>
                                        </p:tav>
                                      </p:tavLst>
                                    </p:anim>
                                    <p:anim calcmode="lin" valueType="num">
                                      <p:cBhvr>
                                        <p:cTn id="16" dur="400" fill="hold"/>
                                        <p:tgtEl>
                                          <p:spTgt spid="6"/>
                                        </p:tgtEl>
                                        <p:attrNameLst>
                                          <p:attrName>ppt_y</p:attrName>
                                        </p:attrNameLst>
                                      </p:cBhvr>
                                      <p:tavLst>
                                        <p:tav tm="0">
                                          <p:val>
                                            <p:strVal val="#ppt_y"/>
                                          </p:val>
                                        </p:tav>
                                        <p:tav tm="100000">
                                          <p:val>
                                            <p:strVal val="#ppt_y"/>
                                          </p:val>
                                        </p:tav>
                                      </p:tavLst>
                                    </p:anim>
                                  </p:childTnLst>
                                </p:cTn>
                              </p:par>
                              <p:par>
                                <p:cTn id="17" presetID="12" presetClass="entr" presetSubtype="1" fill="hold" grpId="0" nodeType="withEffect">
                                  <p:stCondLst>
                                    <p:cond delay="5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400"/>
                                        <p:tgtEl>
                                          <p:spTgt spid="17"/>
                                        </p:tgtEl>
                                        <p:attrNameLst>
                                          <p:attrName>ppt_y</p:attrName>
                                        </p:attrNameLst>
                                      </p:cBhvr>
                                      <p:tavLst>
                                        <p:tav tm="0">
                                          <p:val>
                                            <p:strVal val="#ppt_y-#ppt_h*1.125000"/>
                                          </p:val>
                                        </p:tav>
                                        <p:tav tm="100000">
                                          <p:val>
                                            <p:strVal val="#ppt_y"/>
                                          </p:val>
                                        </p:tav>
                                      </p:tavLst>
                                    </p:anim>
                                    <p:animEffect transition="in" filter="wipe(down)">
                                      <p:cBhvr>
                                        <p:cTn id="20" dur="400"/>
                                        <p:tgtEl>
                                          <p:spTgt spid="17"/>
                                        </p:tgtEl>
                                      </p:cBhvr>
                                    </p:animEffect>
                                  </p:childTnLst>
                                </p:cTn>
                              </p:par>
                              <p:par>
                                <p:cTn id="21" presetID="12" presetClass="entr" presetSubtype="1" fill="hold" grpId="0" nodeType="withEffect">
                                  <p:stCondLst>
                                    <p:cond delay="500"/>
                                  </p:stCondLst>
                                  <p:childTnLst>
                                    <p:set>
                                      <p:cBhvr>
                                        <p:cTn id="22" dur="1" fill="hold">
                                          <p:stCondLst>
                                            <p:cond delay="0"/>
                                          </p:stCondLst>
                                        </p:cTn>
                                        <p:tgtEl>
                                          <p:spTgt spid="18"/>
                                        </p:tgtEl>
                                        <p:attrNameLst>
                                          <p:attrName>style.visibility</p:attrName>
                                        </p:attrNameLst>
                                      </p:cBhvr>
                                      <p:to>
                                        <p:strVal val="visible"/>
                                      </p:to>
                                    </p:set>
                                    <p:anim calcmode="lin" valueType="num">
                                      <p:cBhvr>
                                        <p:cTn id="23" dur="400"/>
                                        <p:tgtEl>
                                          <p:spTgt spid="18"/>
                                        </p:tgtEl>
                                        <p:attrNameLst>
                                          <p:attrName>ppt_y</p:attrName>
                                        </p:attrNameLst>
                                      </p:cBhvr>
                                      <p:tavLst>
                                        <p:tav tm="0">
                                          <p:val>
                                            <p:strVal val="#ppt_y-#ppt_h*1.125000"/>
                                          </p:val>
                                        </p:tav>
                                        <p:tav tm="100000">
                                          <p:val>
                                            <p:strVal val="#ppt_y"/>
                                          </p:val>
                                        </p:tav>
                                      </p:tavLst>
                                    </p:anim>
                                    <p:animEffect transition="in" filter="wipe(down)">
                                      <p:cBhvr>
                                        <p:cTn id="24" dur="400"/>
                                        <p:tgtEl>
                                          <p:spTgt spid="18"/>
                                        </p:tgtEl>
                                      </p:cBhvr>
                                    </p:animEffect>
                                  </p:childTnLst>
                                </p:cTn>
                              </p:par>
                            </p:childTnLst>
                          </p:cTn>
                        </p:par>
                        <p:par>
                          <p:cTn id="25" fill="hold">
                            <p:stCondLst>
                              <p:cond delay="1000"/>
                            </p:stCondLst>
                            <p:childTnLst>
                              <p:par>
                                <p:cTn id="26" presetID="12" presetClass="entr" presetSubtype="8"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400"/>
                                        <p:tgtEl>
                                          <p:spTgt spid="3"/>
                                        </p:tgtEl>
                                        <p:attrNameLst>
                                          <p:attrName>ppt_x</p:attrName>
                                        </p:attrNameLst>
                                      </p:cBhvr>
                                      <p:tavLst>
                                        <p:tav tm="0">
                                          <p:val>
                                            <p:strVal val="#ppt_x-#ppt_w*1.125000"/>
                                          </p:val>
                                        </p:tav>
                                        <p:tav tm="100000">
                                          <p:val>
                                            <p:strVal val="#ppt_x"/>
                                          </p:val>
                                        </p:tav>
                                      </p:tavLst>
                                    </p:anim>
                                    <p:animEffect transition="in" filter="wipe(right)">
                                      <p:cBhvr>
                                        <p:cTn id="29" dur="400"/>
                                        <p:tgtEl>
                                          <p:spTgt spid="3"/>
                                        </p:tgtEl>
                                      </p:cBhvr>
                                    </p:animEffect>
                                  </p:childTnLst>
                                </p:cTn>
                              </p:par>
                              <p:par>
                                <p:cTn id="30" presetID="12" presetClass="entr" presetSubtype="1" fill="hold" grpId="0" nodeType="withEffect">
                                  <p:stCondLst>
                                    <p:cond delay="500"/>
                                  </p:stCondLst>
                                  <p:childTnLst>
                                    <p:set>
                                      <p:cBhvr>
                                        <p:cTn id="31" dur="1" fill="hold">
                                          <p:stCondLst>
                                            <p:cond delay="0"/>
                                          </p:stCondLst>
                                        </p:cTn>
                                        <p:tgtEl>
                                          <p:spTgt spid="19"/>
                                        </p:tgtEl>
                                        <p:attrNameLst>
                                          <p:attrName>style.visibility</p:attrName>
                                        </p:attrNameLst>
                                      </p:cBhvr>
                                      <p:to>
                                        <p:strVal val="visible"/>
                                      </p:to>
                                    </p:set>
                                    <p:anim calcmode="lin" valueType="num">
                                      <p:cBhvr>
                                        <p:cTn id="32" dur="400"/>
                                        <p:tgtEl>
                                          <p:spTgt spid="19"/>
                                        </p:tgtEl>
                                        <p:attrNameLst>
                                          <p:attrName>ppt_y</p:attrName>
                                        </p:attrNameLst>
                                      </p:cBhvr>
                                      <p:tavLst>
                                        <p:tav tm="0">
                                          <p:val>
                                            <p:strVal val="#ppt_y-#ppt_h*1.125000"/>
                                          </p:val>
                                        </p:tav>
                                        <p:tav tm="100000">
                                          <p:val>
                                            <p:strVal val="#ppt_y"/>
                                          </p:val>
                                        </p:tav>
                                      </p:tavLst>
                                    </p:anim>
                                    <p:animEffect transition="in" filter="wipe(down)">
                                      <p:cBhvr>
                                        <p:cTn id="33" dur="400"/>
                                        <p:tgtEl>
                                          <p:spTgt spid="19"/>
                                        </p:tgtEl>
                                      </p:cBhvr>
                                    </p:animEffect>
                                  </p:childTnLst>
                                </p:cTn>
                              </p:par>
                              <p:par>
                                <p:cTn id="34" presetID="12" presetClass="entr" presetSubtype="1" fill="hold" grpId="0" nodeType="withEffect">
                                  <p:stCondLst>
                                    <p:cond delay="500"/>
                                  </p:stCondLst>
                                  <p:childTnLst>
                                    <p:set>
                                      <p:cBhvr>
                                        <p:cTn id="35" dur="1" fill="hold">
                                          <p:stCondLst>
                                            <p:cond delay="0"/>
                                          </p:stCondLst>
                                        </p:cTn>
                                        <p:tgtEl>
                                          <p:spTgt spid="20"/>
                                        </p:tgtEl>
                                        <p:attrNameLst>
                                          <p:attrName>style.visibility</p:attrName>
                                        </p:attrNameLst>
                                      </p:cBhvr>
                                      <p:to>
                                        <p:strVal val="visible"/>
                                      </p:to>
                                    </p:set>
                                    <p:anim calcmode="lin" valueType="num">
                                      <p:cBhvr>
                                        <p:cTn id="36" dur="400"/>
                                        <p:tgtEl>
                                          <p:spTgt spid="20"/>
                                        </p:tgtEl>
                                        <p:attrNameLst>
                                          <p:attrName>ppt_y</p:attrName>
                                        </p:attrNameLst>
                                      </p:cBhvr>
                                      <p:tavLst>
                                        <p:tav tm="0">
                                          <p:val>
                                            <p:strVal val="#ppt_y-#ppt_h*1.125000"/>
                                          </p:val>
                                        </p:tav>
                                        <p:tav tm="100000">
                                          <p:val>
                                            <p:strVal val="#ppt_y"/>
                                          </p:val>
                                        </p:tav>
                                      </p:tavLst>
                                    </p:anim>
                                    <p:animEffect transition="in" filter="wipe(down)">
                                      <p:cBhvr>
                                        <p:cTn id="37" dur="400"/>
                                        <p:tgtEl>
                                          <p:spTgt spid="20"/>
                                        </p:tgtEl>
                                      </p:cBhvr>
                                    </p:animEffect>
                                  </p:childTnLst>
                                </p:cTn>
                              </p:par>
                            </p:childTnLst>
                          </p:cTn>
                        </p:par>
                        <p:par>
                          <p:cTn id="38" fill="hold">
                            <p:stCondLst>
                              <p:cond delay="1500"/>
                            </p:stCondLst>
                            <p:childTnLst>
                              <p:par>
                                <p:cTn id="39" presetID="12" presetClass="entr" presetSubtype="8"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400"/>
                                        <p:tgtEl>
                                          <p:spTgt spid="13"/>
                                        </p:tgtEl>
                                        <p:attrNameLst>
                                          <p:attrName>ppt_x</p:attrName>
                                        </p:attrNameLst>
                                      </p:cBhvr>
                                      <p:tavLst>
                                        <p:tav tm="0">
                                          <p:val>
                                            <p:strVal val="#ppt_x-#ppt_w*1.125000"/>
                                          </p:val>
                                        </p:tav>
                                        <p:tav tm="100000">
                                          <p:val>
                                            <p:strVal val="#ppt_x"/>
                                          </p:val>
                                        </p:tav>
                                      </p:tavLst>
                                    </p:anim>
                                    <p:animEffect transition="in" filter="wipe(right)">
                                      <p:cBhvr>
                                        <p:cTn id="42" dur="400"/>
                                        <p:tgtEl>
                                          <p:spTgt spid="13"/>
                                        </p:tgtEl>
                                      </p:cBhvr>
                                    </p:animEffect>
                                  </p:childTnLst>
                                </p:cTn>
                              </p:par>
                              <p:par>
                                <p:cTn id="43" presetID="12" presetClass="entr" presetSubtype="1" fill="hold" grpId="0" nodeType="withEffect">
                                  <p:stCondLst>
                                    <p:cond delay="500"/>
                                  </p:stCondLst>
                                  <p:childTnLst>
                                    <p:set>
                                      <p:cBhvr>
                                        <p:cTn id="44" dur="1" fill="hold">
                                          <p:stCondLst>
                                            <p:cond delay="0"/>
                                          </p:stCondLst>
                                        </p:cTn>
                                        <p:tgtEl>
                                          <p:spTgt spid="21"/>
                                        </p:tgtEl>
                                        <p:attrNameLst>
                                          <p:attrName>style.visibility</p:attrName>
                                        </p:attrNameLst>
                                      </p:cBhvr>
                                      <p:to>
                                        <p:strVal val="visible"/>
                                      </p:to>
                                    </p:set>
                                    <p:anim calcmode="lin" valueType="num">
                                      <p:cBhvr>
                                        <p:cTn id="45" dur="400"/>
                                        <p:tgtEl>
                                          <p:spTgt spid="21"/>
                                        </p:tgtEl>
                                        <p:attrNameLst>
                                          <p:attrName>ppt_y</p:attrName>
                                        </p:attrNameLst>
                                      </p:cBhvr>
                                      <p:tavLst>
                                        <p:tav tm="0">
                                          <p:val>
                                            <p:strVal val="#ppt_y-#ppt_h*1.125000"/>
                                          </p:val>
                                        </p:tav>
                                        <p:tav tm="100000">
                                          <p:val>
                                            <p:strVal val="#ppt_y"/>
                                          </p:val>
                                        </p:tav>
                                      </p:tavLst>
                                    </p:anim>
                                    <p:animEffect transition="in" filter="wipe(down)">
                                      <p:cBhvr>
                                        <p:cTn id="46" dur="400"/>
                                        <p:tgtEl>
                                          <p:spTgt spid="21"/>
                                        </p:tgtEl>
                                      </p:cBhvr>
                                    </p:animEffect>
                                  </p:childTnLst>
                                </p:cTn>
                              </p:par>
                              <p:par>
                                <p:cTn id="47" presetID="12" presetClass="entr" presetSubtype="1" fill="hold" grpId="0" nodeType="withEffect">
                                  <p:stCondLst>
                                    <p:cond delay="500"/>
                                  </p:stCondLst>
                                  <p:childTnLst>
                                    <p:set>
                                      <p:cBhvr>
                                        <p:cTn id="48" dur="1" fill="hold">
                                          <p:stCondLst>
                                            <p:cond delay="0"/>
                                          </p:stCondLst>
                                        </p:cTn>
                                        <p:tgtEl>
                                          <p:spTgt spid="22"/>
                                        </p:tgtEl>
                                        <p:attrNameLst>
                                          <p:attrName>style.visibility</p:attrName>
                                        </p:attrNameLst>
                                      </p:cBhvr>
                                      <p:to>
                                        <p:strVal val="visible"/>
                                      </p:to>
                                    </p:set>
                                    <p:anim calcmode="lin" valueType="num">
                                      <p:cBhvr>
                                        <p:cTn id="49" dur="400"/>
                                        <p:tgtEl>
                                          <p:spTgt spid="22"/>
                                        </p:tgtEl>
                                        <p:attrNameLst>
                                          <p:attrName>ppt_y</p:attrName>
                                        </p:attrNameLst>
                                      </p:cBhvr>
                                      <p:tavLst>
                                        <p:tav tm="0">
                                          <p:val>
                                            <p:strVal val="#ppt_y-#ppt_h*1.125000"/>
                                          </p:val>
                                        </p:tav>
                                        <p:tav tm="100000">
                                          <p:val>
                                            <p:strVal val="#ppt_y"/>
                                          </p:val>
                                        </p:tav>
                                      </p:tavLst>
                                    </p:anim>
                                    <p:animEffect transition="in" filter="wipe(down)">
                                      <p:cBhvr>
                                        <p:cTn id="50" dur="400"/>
                                        <p:tgtEl>
                                          <p:spTgt spid="22"/>
                                        </p:tgtEl>
                                      </p:cBhvr>
                                    </p:animEffect>
                                  </p:childTnLst>
                                </p:cTn>
                              </p:par>
                            </p:childTnLst>
                          </p:cTn>
                        </p:par>
                        <p:par>
                          <p:cTn id="51" fill="hold">
                            <p:stCondLst>
                              <p:cond delay="2000"/>
                            </p:stCondLst>
                            <p:childTnLst>
                              <p:par>
                                <p:cTn id="52" presetID="12" presetClass="entr" presetSubtype="8" fill="hold" nodeType="after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p:cTn id="54" dur="400"/>
                                        <p:tgtEl>
                                          <p:spTgt spid="10"/>
                                        </p:tgtEl>
                                        <p:attrNameLst>
                                          <p:attrName>ppt_x</p:attrName>
                                        </p:attrNameLst>
                                      </p:cBhvr>
                                      <p:tavLst>
                                        <p:tav tm="0">
                                          <p:val>
                                            <p:strVal val="#ppt_x-#ppt_w*1.125000"/>
                                          </p:val>
                                        </p:tav>
                                        <p:tav tm="100000">
                                          <p:val>
                                            <p:strVal val="#ppt_x"/>
                                          </p:val>
                                        </p:tav>
                                      </p:tavLst>
                                    </p:anim>
                                    <p:animEffect transition="in" filter="wipe(right)">
                                      <p:cBhvr>
                                        <p:cTn id="55" dur="400"/>
                                        <p:tgtEl>
                                          <p:spTgt spid="10"/>
                                        </p:tgtEl>
                                      </p:cBhvr>
                                    </p:animEffect>
                                  </p:childTnLst>
                                </p:cTn>
                              </p:par>
                              <p:par>
                                <p:cTn id="56" presetID="12" presetClass="entr" presetSubtype="1" fill="hold" grpId="0" nodeType="withEffect">
                                  <p:stCondLst>
                                    <p:cond delay="500"/>
                                  </p:stCondLst>
                                  <p:childTnLst>
                                    <p:set>
                                      <p:cBhvr>
                                        <p:cTn id="57" dur="1" fill="hold">
                                          <p:stCondLst>
                                            <p:cond delay="0"/>
                                          </p:stCondLst>
                                        </p:cTn>
                                        <p:tgtEl>
                                          <p:spTgt spid="23"/>
                                        </p:tgtEl>
                                        <p:attrNameLst>
                                          <p:attrName>style.visibility</p:attrName>
                                        </p:attrNameLst>
                                      </p:cBhvr>
                                      <p:to>
                                        <p:strVal val="visible"/>
                                      </p:to>
                                    </p:set>
                                    <p:anim calcmode="lin" valueType="num">
                                      <p:cBhvr>
                                        <p:cTn id="58" dur="400"/>
                                        <p:tgtEl>
                                          <p:spTgt spid="23"/>
                                        </p:tgtEl>
                                        <p:attrNameLst>
                                          <p:attrName>ppt_y</p:attrName>
                                        </p:attrNameLst>
                                      </p:cBhvr>
                                      <p:tavLst>
                                        <p:tav tm="0">
                                          <p:val>
                                            <p:strVal val="#ppt_y-#ppt_h*1.125000"/>
                                          </p:val>
                                        </p:tav>
                                        <p:tav tm="100000">
                                          <p:val>
                                            <p:strVal val="#ppt_y"/>
                                          </p:val>
                                        </p:tav>
                                      </p:tavLst>
                                    </p:anim>
                                    <p:animEffect transition="in" filter="wipe(down)">
                                      <p:cBhvr>
                                        <p:cTn id="59" dur="400"/>
                                        <p:tgtEl>
                                          <p:spTgt spid="23"/>
                                        </p:tgtEl>
                                      </p:cBhvr>
                                    </p:animEffect>
                                  </p:childTnLst>
                                </p:cTn>
                              </p:par>
                              <p:par>
                                <p:cTn id="60" presetID="12" presetClass="entr" presetSubtype="1" fill="hold" grpId="0" nodeType="withEffect">
                                  <p:stCondLst>
                                    <p:cond delay="500"/>
                                  </p:stCondLst>
                                  <p:childTnLst>
                                    <p:set>
                                      <p:cBhvr>
                                        <p:cTn id="61" dur="1" fill="hold">
                                          <p:stCondLst>
                                            <p:cond delay="0"/>
                                          </p:stCondLst>
                                        </p:cTn>
                                        <p:tgtEl>
                                          <p:spTgt spid="24"/>
                                        </p:tgtEl>
                                        <p:attrNameLst>
                                          <p:attrName>style.visibility</p:attrName>
                                        </p:attrNameLst>
                                      </p:cBhvr>
                                      <p:to>
                                        <p:strVal val="visible"/>
                                      </p:to>
                                    </p:set>
                                    <p:anim calcmode="lin" valueType="num">
                                      <p:cBhvr>
                                        <p:cTn id="62" dur="400"/>
                                        <p:tgtEl>
                                          <p:spTgt spid="24"/>
                                        </p:tgtEl>
                                        <p:attrNameLst>
                                          <p:attrName>ppt_y</p:attrName>
                                        </p:attrNameLst>
                                      </p:cBhvr>
                                      <p:tavLst>
                                        <p:tav tm="0">
                                          <p:val>
                                            <p:strVal val="#ppt_y-#ppt_h*1.125000"/>
                                          </p:val>
                                        </p:tav>
                                        <p:tav tm="100000">
                                          <p:val>
                                            <p:strVal val="#ppt_y"/>
                                          </p:val>
                                        </p:tav>
                                      </p:tavLst>
                                    </p:anim>
                                    <p:animEffect transition="in" filter="wipe(down)">
                                      <p:cBhvr>
                                        <p:cTn id="63" dur="400"/>
                                        <p:tgtEl>
                                          <p:spTgt spid="24"/>
                                        </p:tgtEl>
                                      </p:cBhvr>
                                    </p:animEffect>
                                  </p:childTnLst>
                                </p:cTn>
                              </p:par>
                            </p:childTnLst>
                          </p:cTn>
                        </p:par>
                        <p:par>
                          <p:cTn id="64" fill="hold">
                            <p:stCondLst>
                              <p:cond delay="2500"/>
                            </p:stCondLst>
                            <p:childTnLst>
                              <p:par>
                                <p:cTn id="65" presetID="16" presetClass="entr" presetSubtype="37" fill="hold"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barn(outVertical)">
                                      <p:cBhvr>
                                        <p:cTn id="67" dur="750"/>
                                        <p:tgtEl>
                                          <p:spTgt spid="25"/>
                                        </p:tgtEl>
                                      </p:cBhvr>
                                    </p:animEffect>
                                  </p:childTnLst>
                                </p:cTn>
                              </p:par>
                              <p:par>
                                <p:cTn id="68" presetID="53" presetClass="entr" presetSubtype="16" fill="hold" grpId="0" nodeType="withEffect">
                                  <p:stCondLst>
                                    <p:cond delay="250"/>
                                  </p:stCondLst>
                                  <p:childTnLst>
                                    <p:set>
                                      <p:cBhvr>
                                        <p:cTn id="69" dur="1" fill="hold">
                                          <p:stCondLst>
                                            <p:cond delay="0"/>
                                          </p:stCondLst>
                                        </p:cTn>
                                        <p:tgtEl>
                                          <p:spTgt spid="5"/>
                                        </p:tgtEl>
                                        <p:attrNameLst>
                                          <p:attrName>style.visibility</p:attrName>
                                        </p:attrNameLst>
                                      </p:cBhvr>
                                      <p:to>
                                        <p:strVal val="visible"/>
                                      </p:to>
                                    </p:set>
                                    <p:anim calcmode="lin" valueType="num">
                                      <p:cBhvr>
                                        <p:cTn id="70" dur="500" fill="hold"/>
                                        <p:tgtEl>
                                          <p:spTgt spid="5"/>
                                        </p:tgtEl>
                                        <p:attrNameLst>
                                          <p:attrName>ppt_w</p:attrName>
                                        </p:attrNameLst>
                                      </p:cBhvr>
                                      <p:tavLst>
                                        <p:tav tm="0">
                                          <p:val>
                                            <p:fltVal val="0"/>
                                          </p:val>
                                        </p:tav>
                                        <p:tav tm="100000">
                                          <p:val>
                                            <p:strVal val="#ppt_w"/>
                                          </p:val>
                                        </p:tav>
                                      </p:tavLst>
                                    </p:anim>
                                    <p:anim calcmode="lin" valueType="num">
                                      <p:cBhvr>
                                        <p:cTn id="71" dur="500" fill="hold"/>
                                        <p:tgtEl>
                                          <p:spTgt spid="5"/>
                                        </p:tgtEl>
                                        <p:attrNameLst>
                                          <p:attrName>ppt_h</p:attrName>
                                        </p:attrNameLst>
                                      </p:cBhvr>
                                      <p:tavLst>
                                        <p:tav tm="0">
                                          <p:val>
                                            <p:fltVal val="0"/>
                                          </p:val>
                                        </p:tav>
                                        <p:tav tm="100000">
                                          <p:val>
                                            <p:strVal val="#ppt_h"/>
                                          </p:val>
                                        </p:tav>
                                      </p:tavLst>
                                    </p:anim>
                                    <p:animEffect transition="in" filter="fade">
                                      <p:cBhvr>
                                        <p:cTn id="7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7" grpId="0"/>
      <p:bldP spid="18" grpId="0"/>
      <p:bldP spid="19" grpId="0"/>
      <p:bldP spid="20" grpId="0"/>
      <p:bldP spid="21" grpId="0"/>
      <p:bldP spid="22" grpId="0"/>
      <p:bldP spid="23" grpId="0"/>
      <p:bldP spid="2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rgbClr val="100964"/>
                </a:solidFill>
                <a:latin typeface="微软雅黑" panose="020B0503020204020204" charset="-122"/>
                <a:ea typeface="微软雅黑" panose="020B0503020204020204" charset="-122"/>
              </a:rPr>
              <a:t>点击添加标题文本</a:t>
            </a:r>
          </a:p>
        </p:txBody>
      </p:sp>
      <p:cxnSp>
        <p:nvCxnSpPr>
          <p:cNvPr id="16" name="直接连接符 15"/>
          <p:cNvCxnSpPr/>
          <p:nvPr/>
        </p:nvCxnSpPr>
        <p:spPr>
          <a:xfrm>
            <a:off x="600" y="775856"/>
            <a:ext cx="12192000"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pic>
        <p:nvPicPr>
          <p:cNvPr id="2" name="图片 1" descr="9302f7e3eadc62514f09c3a93217b47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61880" y="246380"/>
            <a:ext cx="1741170" cy="504825"/>
          </a:xfrm>
          <a:prstGeom prst="rect">
            <a:avLst/>
          </a:prstGeom>
        </p:spPr>
      </p:pic>
      <p:sp>
        <p:nvSpPr>
          <p:cNvPr id="3" name="矩形 2"/>
          <p:cNvSpPr/>
          <p:nvPr/>
        </p:nvSpPr>
        <p:spPr>
          <a:xfrm>
            <a:off x="7607900" y="1934633"/>
            <a:ext cx="1400810" cy="351155"/>
          </a:xfrm>
          <a:prstGeom prst="rect">
            <a:avLst/>
          </a:prstGeom>
          <a:noFill/>
          <a:ln w="9525">
            <a:noFill/>
          </a:ln>
        </p:spPr>
        <p:txBody>
          <a:bodyPr wrap="none" lIns="91430" tIns="45716" rIns="91430" bIns="45716" anchor="t">
            <a:spAutoFit/>
          </a:bodyPr>
          <a:lstStyle/>
          <a:p>
            <a:pPr lvl="0"/>
            <a:r>
              <a:rPr lang="zh-CN" altLang="en-US" sz="1600" b="1" dirty="0">
                <a:solidFill>
                  <a:srgbClr val="100964"/>
                </a:solidFill>
                <a:latin typeface="微软雅黑" panose="020B0503020204020204" charset="-122"/>
                <a:ea typeface="微软雅黑" panose="020B0503020204020204" charset="-122"/>
              </a:rPr>
              <a:t>此处添加标题</a:t>
            </a:r>
          </a:p>
        </p:txBody>
      </p:sp>
      <p:sp>
        <p:nvSpPr>
          <p:cNvPr id="4" name="矩形 3"/>
          <p:cNvSpPr/>
          <p:nvPr/>
        </p:nvSpPr>
        <p:spPr>
          <a:xfrm>
            <a:off x="7595200" y="4112684"/>
            <a:ext cx="1400810" cy="351155"/>
          </a:xfrm>
          <a:prstGeom prst="rect">
            <a:avLst/>
          </a:prstGeom>
          <a:noFill/>
          <a:ln w="9525">
            <a:noFill/>
          </a:ln>
        </p:spPr>
        <p:txBody>
          <a:bodyPr wrap="none" lIns="91430" tIns="45716" rIns="91430" bIns="45716" anchor="t">
            <a:spAutoFit/>
          </a:bodyPr>
          <a:lstStyle/>
          <a:p>
            <a:pPr lvl="0"/>
            <a:r>
              <a:rPr lang="zh-CN" altLang="en-US" sz="1600" b="1" dirty="0">
                <a:solidFill>
                  <a:srgbClr val="100964"/>
                </a:solidFill>
                <a:latin typeface="微软雅黑" panose="020B0503020204020204" charset="-122"/>
                <a:ea typeface="微软雅黑" panose="020B0503020204020204" charset="-122"/>
              </a:rPr>
              <a:t>此处添加标题</a:t>
            </a:r>
          </a:p>
        </p:txBody>
      </p:sp>
      <p:sp>
        <p:nvSpPr>
          <p:cNvPr id="5" name="矩形 4"/>
          <p:cNvSpPr/>
          <p:nvPr/>
        </p:nvSpPr>
        <p:spPr>
          <a:xfrm>
            <a:off x="2655324" y="2990851"/>
            <a:ext cx="1400810" cy="351155"/>
          </a:xfrm>
          <a:prstGeom prst="rect">
            <a:avLst/>
          </a:prstGeom>
          <a:noFill/>
          <a:ln w="9525">
            <a:noFill/>
          </a:ln>
        </p:spPr>
        <p:txBody>
          <a:bodyPr wrap="none" lIns="91430" tIns="45716" rIns="91430" bIns="45716" anchor="t">
            <a:spAutoFit/>
          </a:bodyPr>
          <a:lstStyle/>
          <a:p>
            <a:pPr lvl="0" algn="r"/>
            <a:r>
              <a:rPr lang="zh-CN" altLang="en-US" sz="1600" b="1" dirty="0">
                <a:solidFill>
                  <a:srgbClr val="100964"/>
                </a:solidFill>
                <a:latin typeface="微软雅黑" panose="020B0503020204020204" charset="-122"/>
                <a:ea typeface="微软雅黑" panose="020B0503020204020204" charset="-122"/>
              </a:rPr>
              <a:t>此处添加标题</a:t>
            </a:r>
          </a:p>
        </p:txBody>
      </p:sp>
      <p:sp>
        <p:nvSpPr>
          <p:cNvPr id="6" name="等腰三角形 5"/>
          <p:cNvSpPr>
            <a:spLocks noChangeAspect="1"/>
          </p:cNvSpPr>
          <p:nvPr/>
        </p:nvSpPr>
        <p:spPr>
          <a:xfrm rot="5400000" flipV="1">
            <a:off x="7296751" y="2442633"/>
            <a:ext cx="241300" cy="205317"/>
          </a:xfrm>
          <a:prstGeom prst="triangle">
            <a:avLst>
              <a:gd name="adj" fmla="val 50000"/>
            </a:avLst>
          </a:prstGeom>
          <a:solidFill>
            <a:srgbClr val="100964"/>
          </a:solidFill>
          <a:ln w="9525">
            <a:noFill/>
          </a:ln>
        </p:spPr>
        <p:txBody>
          <a:bodyPr lIns="91430" tIns="45716" rIns="91430" bIns="45716" anchor="ctr"/>
          <a:lstStyle/>
          <a:p>
            <a:pPr lvl="0" algn="ctr">
              <a:spcBef>
                <a:spcPct val="0"/>
              </a:spcBef>
              <a:buFont typeface="Arial" panose="020B0604020202020204" pitchFamily="34" charset="0"/>
              <a:buNone/>
            </a:pPr>
            <a:endParaRPr lang="zh-CN" altLang="zh-CN" sz="2000">
              <a:solidFill>
                <a:srgbClr val="595959"/>
              </a:solidFill>
              <a:latin typeface="微软雅黑" panose="020B0503020204020204" charset="-122"/>
              <a:ea typeface="微软雅黑" panose="020B0503020204020204" charset="-122"/>
              <a:sym typeface="微软雅黑" panose="020B0503020204020204" charset="-122"/>
            </a:endParaRPr>
          </a:p>
        </p:txBody>
      </p:sp>
      <p:sp>
        <p:nvSpPr>
          <p:cNvPr id="7" name="矩形 47"/>
          <p:cNvSpPr/>
          <p:nvPr/>
        </p:nvSpPr>
        <p:spPr>
          <a:xfrm>
            <a:off x="7595200" y="2349500"/>
            <a:ext cx="2821517" cy="895985"/>
          </a:xfrm>
          <a:prstGeom prst="rect">
            <a:avLst/>
          </a:prstGeom>
          <a:noFill/>
          <a:ln w="9525">
            <a:noFill/>
          </a:ln>
        </p:spPr>
        <p:txBody>
          <a:bodyPr wrap="square" lIns="91430" tIns="45716" rIns="91430" bIns="45716" anchor="t">
            <a:spAutoFit/>
          </a:bodyPr>
          <a:lstStyle/>
          <a:p>
            <a:pPr lvl="0">
              <a:lnSpc>
                <a:spcPct val="120000"/>
              </a:lnSpc>
              <a:spcBef>
                <a:spcPct val="0"/>
              </a:spcBef>
              <a:buFont typeface="Arial" panose="020B0604020202020204" pitchFamily="34" charset="0"/>
              <a:buNone/>
            </a:pPr>
            <a:r>
              <a:rPr lang="zh-CN" altLang="en-US" sz="1465" dirty="0">
                <a:solidFill>
                  <a:srgbClr val="333333"/>
                </a:solidFill>
                <a:latin typeface="微软雅黑" panose="020B0503020204020204" charset="-122"/>
                <a:ea typeface="微软雅黑" panose="020B0503020204020204" charset="-122"/>
                <a:sym typeface="微软雅黑" panose="020B0503020204020204" charset="-122"/>
              </a:rPr>
              <a:t>您的内容打在这里，或者通过复制您的文本后，在此框中选择粘贴，并选择只保留文字。</a:t>
            </a:r>
          </a:p>
        </p:txBody>
      </p:sp>
      <p:sp>
        <p:nvSpPr>
          <p:cNvPr id="9" name="等腰三角形 18"/>
          <p:cNvSpPr>
            <a:spLocks noChangeAspect="1"/>
          </p:cNvSpPr>
          <p:nvPr/>
        </p:nvSpPr>
        <p:spPr>
          <a:xfrm rot="5400000" flipV="1">
            <a:off x="7298867" y="4627033"/>
            <a:ext cx="239184" cy="205317"/>
          </a:xfrm>
          <a:prstGeom prst="triangle">
            <a:avLst>
              <a:gd name="adj" fmla="val 50000"/>
            </a:avLst>
          </a:prstGeom>
          <a:solidFill>
            <a:srgbClr val="100964"/>
          </a:solidFill>
          <a:ln w="9525">
            <a:noFill/>
          </a:ln>
        </p:spPr>
        <p:txBody>
          <a:bodyPr lIns="91430" tIns="45716" rIns="91430" bIns="45716" anchor="ctr"/>
          <a:lstStyle/>
          <a:p>
            <a:pPr lvl="0" algn="ctr">
              <a:spcBef>
                <a:spcPct val="0"/>
              </a:spcBef>
              <a:buFont typeface="Arial" panose="020B0604020202020204" pitchFamily="34" charset="0"/>
              <a:buNone/>
            </a:pPr>
            <a:endParaRPr lang="zh-CN" altLang="zh-CN" sz="2000">
              <a:solidFill>
                <a:srgbClr val="595959"/>
              </a:solidFill>
              <a:latin typeface="微软雅黑" panose="020B0503020204020204" charset="-122"/>
              <a:ea typeface="微软雅黑" panose="020B0503020204020204" charset="-122"/>
              <a:sym typeface="微软雅黑" panose="020B0503020204020204" charset="-122"/>
            </a:endParaRPr>
          </a:p>
        </p:txBody>
      </p:sp>
      <p:sp>
        <p:nvSpPr>
          <p:cNvPr id="10" name="矩形 47"/>
          <p:cNvSpPr/>
          <p:nvPr/>
        </p:nvSpPr>
        <p:spPr>
          <a:xfrm>
            <a:off x="7595200" y="4531784"/>
            <a:ext cx="2821517" cy="895985"/>
          </a:xfrm>
          <a:prstGeom prst="rect">
            <a:avLst/>
          </a:prstGeom>
          <a:noFill/>
          <a:ln w="9525">
            <a:noFill/>
          </a:ln>
        </p:spPr>
        <p:txBody>
          <a:bodyPr wrap="square" lIns="91430" tIns="45716" rIns="91430" bIns="45716" anchor="t">
            <a:spAutoFit/>
          </a:bodyPr>
          <a:lstStyle/>
          <a:p>
            <a:pPr lvl="0">
              <a:lnSpc>
                <a:spcPct val="120000"/>
              </a:lnSpc>
              <a:spcBef>
                <a:spcPct val="0"/>
              </a:spcBef>
              <a:buFont typeface="Arial" panose="020B0604020202020204" pitchFamily="34" charset="0"/>
              <a:buNone/>
            </a:pPr>
            <a:r>
              <a:rPr lang="zh-CN" altLang="en-US" sz="1465" dirty="0">
                <a:solidFill>
                  <a:srgbClr val="333333"/>
                </a:solidFill>
                <a:latin typeface="微软雅黑" panose="020B0503020204020204" charset="-122"/>
                <a:ea typeface="微软雅黑" panose="020B0503020204020204" charset="-122"/>
                <a:sym typeface="微软雅黑" panose="020B0503020204020204" charset="-122"/>
              </a:rPr>
              <a:t>您的内容打在这里，或者通过复制您的文本后，在此框中选择粘贴，并选择只保留文字。</a:t>
            </a:r>
          </a:p>
        </p:txBody>
      </p:sp>
      <p:sp>
        <p:nvSpPr>
          <p:cNvPr id="11" name="等腰三角形 18"/>
          <p:cNvSpPr>
            <a:spLocks noChangeAspect="1" noChangeArrowheads="1"/>
          </p:cNvSpPr>
          <p:nvPr/>
        </p:nvSpPr>
        <p:spPr bwMode="auto">
          <a:xfrm rot="16200000" flipH="1" flipV="1">
            <a:off x="4228642" y="3495675"/>
            <a:ext cx="239183" cy="207433"/>
          </a:xfrm>
          <a:prstGeom prst="triangle">
            <a:avLst>
              <a:gd name="adj" fmla="val 50000"/>
            </a:avLst>
          </a:prstGeom>
          <a:solidFill>
            <a:srgbClr val="100964"/>
          </a:solidFill>
          <a:ln>
            <a:noFill/>
          </a:ln>
        </p:spPr>
        <p:txBody>
          <a:bodyPr lIns="91430" tIns="45716" rIns="91430" bIns="45716"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fontAlgn="auto" hangingPunct="1">
              <a:spcBef>
                <a:spcPct val="0"/>
              </a:spcBef>
              <a:buFont typeface="Arial" panose="020B0604020202020204" pitchFamily="34" charset="0"/>
              <a:buNone/>
            </a:pPr>
            <a:endParaRPr lang="zh-CN" altLang="zh-CN" sz="2000" strike="noStrike" noProof="1">
              <a:solidFill>
                <a:schemeClr val="accent3">
                  <a:lumMod val="75000"/>
                </a:schemeClr>
              </a:solidFill>
              <a:sym typeface="微软雅黑" panose="020B0503020204020204" charset="-122"/>
            </a:endParaRPr>
          </a:p>
        </p:txBody>
      </p:sp>
      <p:sp>
        <p:nvSpPr>
          <p:cNvPr id="12" name="矩形 47"/>
          <p:cNvSpPr/>
          <p:nvPr/>
        </p:nvSpPr>
        <p:spPr>
          <a:xfrm>
            <a:off x="1736267" y="3401484"/>
            <a:ext cx="2444751" cy="1164590"/>
          </a:xfrm>
          <a:prstGeom prst="rect">
            <a:avLst/>
          </a:prstGeom>
          <a:noFill/>
          <a:ln w="9525">
            <a:noFill/>
          </a:ln>
        </p:spPr>
        <p:txBody>
          <a:bodyPr wrap="square" lIns="91430" tIns="45716" rIns="91430" bIns="45716" anchor="t">
            <a:spAutoFit/>
          </a:bodyPr>
          <a:lstStyle/>
          <a:p>
            <a:pPr lvl="0">
              <a:lnSpc>
                <a:spcPct val="120000"/>
              </a:lnSpc>
              <a:spcBef>
                <a:spcPct val="0"/>
              </a:spcBef>
              <a:buFont typeface="Arial" panose="020B0604020202020204" pitchFamily="34" charset="0"/>
              <a:buNone/>
            </a:pPr>
            <a:r>
              <a:rPr lang="zh-CN" altLang="en-US" sz="1465" dirty="0">
                <a:solidFill>
                  <a:srgbClr val="333333"/>
                </a:solidFill>
                <a:latin typeface="微软雅黑" panose="020B0503020204020204" charset="-122"/>
                <a:ea typeface="微软雅黑" panose="020B0503020204020204" charset="-122"/>
                <a:sym typeface="微软雅黑" panose="020B0503020204020204" charset="-122"/>
              </a:rPr>
              <a:t>您的内容打在这里，或者通过复制您的文本后，在此框中选择粘贴，并选择只保留文字。</a:t>
            </a:r>
          </a:p>
        </p:txBody>
      </p:sp>
      <p:sp>
        <p:nvSpPr>
          <p:cNvPr id="13" name="形状 12"/>
          <p:cNvSpPr/>
          <p:nvPr/>
        </p:nvSpPr>
        <p:spPr>
          <a:xfrm>
            <a:off x="4595884" y="2918883"/>
            <a:ext cx="1866900" cy="1869017"/>
          </a:xfrm>
          <a:prstGeom prst="leftCircularArrow">
            <a:avLst>
              <a:gd name="adj1" fmla="val 8909"/>
              <a:gd name="adj2" fmla="val 1142322"/>
              <a:gd name="adj3" fmla="val 6293598"/>
              <a:gd name="adj4" fmla="val 18900002"/>
              <a:gd name="adj5" fmla="val 12500"/>
            </a:avLst>
          </a:prstGeom>
          <a:solidFill>
            <a:srgbClr val="7E7E7E"/>
          </a:solidFill>
          <a:ln>
            <a:noFill/>
          </a:ln>
          <a:effectLst/>
        </p:spPr>
        <p:style>
          <a:lnRef idx="0">
            <a:scrgbClr r="0" g="0" b="0"/>
          </a:lnRef>
          <a:fillRef idx="3">
            <a:scrgbClr r="0" g="0" b="0"/>
          </a:fillRef>
          <a:effectRef idx="2">
            <a:scrgbClr r="0" g="0" b="0"/>
          </a:effectRef>
          <a:fontRef idx="minor">
            <a:schemeClr val="lt1"/>
          </a:fontRef>
        </p:style>
      </p:sp>
      <p:sp>
        <p:nvSpPr>
          <p:cNvPr id="14" name="空心弧 13"/>
          <p:cNvSpPr/>
          <p:nvPr/>
        </p:nvSpPr>
        <p:spPr>
          <a:xfrm>
            <a:off x="5264750" y="4142317"/>
            <a:ext cx="1604433" cy="1604433"/>
          </a:xfrm>
          <a:prstGeom prst="blockArc">
            <a:avLst>
              <a:gd name="adj1" fmla="val 13624405"/>
              <a:gd name="adj2" fmla="val 17228224"/>
              <a:gd name="adj3" fmla="val 11481"/>
            </a:avLst>
          </a:prstGeom>
          <a:solidFill>
            <a:srgbClr val="054583"/>
          </a:solidFill>
          <a:ln>
            <a:noFill/>
          </a:ln>
          <a:effectLst/>
        </p:spPr>
        <p:style>
          <a:lnRef idx="0">
            <a:scrgbClr r="0" g="0" b="0"/>
          </a:lnRef>
          <a:fillRef idx="3">
            <a:scrgbClr r="0" g="0" b="0"/>
          </a:fillRef>
          <a:effectRef idx="2">
            <a:scrgbClr r="0" g="0" b="0"/>
          </a:effectRef>
          <a:fontRef idx="minor">
            <a:schemeClr val="lt1"/>
          </a:fontRef>
        </p:style>
      </p:sp>
      <p:sp>
        <p:nvSpPr>
          <p:cNvPr id="15" name="空心弧 14"/>
          <p:cNvSpPr/>
          <p:nvPr/>
        </p:nvSpPr>
        <p:spPr>
          <a:xfrm>
            <a:off x="5279990" y="4143587"/>
            <a:ext cx="1604433" cy="1604433"/>
          </a:xfrm>
          <a:prstGeom prst="blockArc">
            <a:avLst>
              <a:gd name="adj1" fmla="val 17085111"/>
              <a:gd name="adj2" fmla="val 10799997"/>
              <a:gd name="adj3" fmla="val 11504"/>
            </a:avLst>
          </a:prstGeom>
          <a:solidFill>
            <a:srgbClr val="054583"/>
          </a:solidFill>
          <a:ln>
            <a:noFill/>
          </a:ln>
          <a:effectLst/>
        </p:spPr>
        <p:style>
          <a:lnRef idx="0">
            <a:scrgbClr r="0" g="0" b="0"/>
          </a:lnRef>
          <a:fillRef idx="3">
            <a:scrgbClr r="0" g="0" b="0"/>
          </a:fillRef>
          <a:effectRef idx="2">
            <a:scrgbClr r="0" g="0" b="0"/>
          </a:effectRef>
          <a:fontRef idx="minor">
            <a:schemeClr val="lt1"/>
          </a:fontRef>
        </p:style>
      </p:sp>
      <p:sp>
        <p:nvSpPr>
          <p:cNvPr id="8" name="任意多边形 7"/>
          <p:cNvSpPr/>
          <p:nvPr/>
        </p:nvSpPr>
        <p:spPr>
          <a:xfrm rot="17307692">
            <a:off x="5622467" y="2400300"/>
            <a:ext cx="1619250" cy="874183"/>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rgbClr val="10096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zh-CN" altLang="en-US" sz="2535" strike="noStrike" noProof="1">
              <a:solidFill>
                <a:schemeClr val="accent1">
                  <a:lumMod val="75000"/>
                </a:schemeClr>
              </a:solidFill>
            </a:endParaRPr>
          </a:p>
        </p:txBody>
      </p:sp>
      <p:sp>
        <p:nvSpPr>
          <p:cNvPr id="17" name="任意多边形 16"/>
          <p:cNvSpPr/>
          <p:nvPr/>
        </p:nvSpPr>
        <p:spPr>
          <a:xfrm rot="17307692">
            <a:off x="5225592" y="1950508"/>
            <a:ext cx="1064683" cy="745067"/>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rgbClr val="10096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zh-CN" altLang="en-US" sz="2535" strike="noStrike" noProof="1">
              <a:solidFill>
                <a:schemeClr val="accent1">
                  <a:lumMod val="75000"/>
                </a:schemeClr>
              </a:solidFill>
            </a:endParaRPr>
          </a:p>
        </p:txBody>
      </p:sp>
      <p:sp>
        <p:nvSpPr>
          <p:cNvPr id="18" name="TextBox 17"/>
          <p:cNvSpPr txBox="1"/>
          <p:nvPr/>
        </p:nvSpPr>
        <p:spPr>
          <a:xfrm>
            <a:off x="5779100" y="2252133"/>
            <a:ext cx="666750" cy="918210"/>
          </a:xfrm>
          <a:prstGeom prst="rect">
            <a:avLst/>
          </a:prstGeom>
          <a:noFill/>
          <a:ln w="9525">
            <a:noFill/>
          </a:ln>
        </p:spPr>
        <p:txBody>
          <a:bodyPr wrap="none" lIns="91440" tIns="45720" rIns="91440" bIns="45720" anchor="t">
            <a:spAutoFit/>
          </a:bodyPr>
          <a:lstStyle/>
          <a:p>
            <a:pPr lvl="0"/>
            <a:r>
              <a:rPr lang="en-US" altLang="zh-CN" sz="5065" b="1" dirty="0">
                <a:solidFill>
                  <a:srgbClr val="100964"/>
                </a:solidFill>
                <a:latin typeface="微软雅黑" panose="020B0503020204020204" charset="-122"/>
                <a:ea typeface="微软雅黑" panose="020B0503020204020204" charset="-122"/>
              </a:rPr>
              <a:t>A</a:t>
            </a:r>
          </a:p>
        </p:txBody>
      </p:sp>
      <p:sp>
        <p:nvSpPr>
          <p:cNvPr id="19" name="TextBox 18"/>
          <p:cNvSpPr txBox="1"/>
          <p:nvPr/>
        </p:nvSpPr>
        <p:spPr>
          <a:xfrm>
            <a:off x="5192784" y="3401484"/>
            <a:ext cx="622935" cy="918210"/>
          </a:xfrm>
          <a:prstGeom prst="rect">
            <a:avLst/>
          </a:prstGeom>
          <a:noFill/>
          <a:ln w="9525">
            <a:noFill/>
          </a:ln>
        </p:spPr>
        <p:txBody>
          <a:bodyPr wrap="none" lIns="91440" tIns="45720" rIns="91440" bIns="45720" anchor="t">
            <a:spAutoFit/>
          </a:bodyPr>
          <a:lstStyle/>
          <a:p>
            <a:pPr lvl="0"/>
            <a:r>
              <a:rPr lang="en-US" altLang="zh-CN" sz="5065" b="1" dirty="0">
                <a:solidFill>
                  <a:srgbClr val="100964"/>
                </a:solidFill>
                <a:latin typeface="微软雅黑" panose="020B0503020204020204" charset="-122"/>
                <a:ea typeface="微软雅黑" panose="020B0503020204020204" charset="-122"/>
              </a:rPr>
              <a:t>B</a:t>
            </a:r>
          </a:p>
        </p:txBody>
      </p:sp>
      <p:sp>
        <p:nvSpPr>
          <p:cNvPr id="20" name="TextBox 19"/>
          <p:cNvSpPr txBox="1"/>
          <p:nvPr/>
        </p:nvSpPr>
        <p:spPr>
          <a:xfrm>
            <a:off x="5762167" y="4544484"/>
            <a:ext cx="616585" cy="918210"/>
          </a:xfrm>
          <a:prstGeom prst="rect">
            <a:avLst/>
          </a:prstGeom>
          <a:noFill/>
          <a:ln w="9525">
            <a:noFill/>
          </a:ln>
        </p:spPr>
        <p:txBody>
          <a:bodyPr wrap="none" lIns="91440" tIns="45720" rIns="91440" bIns="45720" anchor="t">
            <a:spAutoFit/>
          </a:bodyPr>
          <a:lstStyle/>
          <a:p>
            <a:pPr lvl="0"/>
            <a:r>
              <a:rPr lang="en-US" altLang="zh-CN" sz="5065" b="1" dirty="0">
                <a:solidFill>
                  <a:srgbClr val="100964"/>
                </a:solidFill>
                <a:latin typeface="微软雅黑" panose="020B0503020204020204" charset="-122"/>
                <a:ea typeface="微软雅黑" panose="020B0503020204020204" charset="-122"/>
              </a:rPr>
              <a:t>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16"/>
                                        </p:tgtEl>
                                        <p:attrNameLst>
                                          <p:attrName>ppt_x</p:attrName>
                                          <p:attrName>ppt_y</p:attrName>
                                        </p:attrNameLst>
                                      </p:cBhvr>
                                      <p:rCtr x="-26484" y="0"/>
                                    </p:animMotion>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350"/>
                                        <p:tgtEl>
                                          <p:spTgt spid="17"/>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600"/>
                                        <p:tgtEl>
                                          <p:spTgt spid="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par>
                          <p:cTn id="24" fill="hold">
                            <p:stCondLst>
                              <p:cond delay="2500"/>
                            </p:stCondLst>
                            <p:childTnLst>
                              <p:par>
                                <p:cTn id="25" presetID="1"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childTnLst>
                                </p:cTn>
                              </p:par>
                              <p:par>
                                <p:cTn id="27" presetID="26" presetClass="emph" presetSubtype="0" fill="hold" grpId="1" nodeType="withEffect">
                                  <p:stCondLst>
                                    <p:cond delay="0"/>
                                  </p:stCondLst>
                                  <p:childTnLst>
                                    <p:animEffect transition="out" filter="fade">
                                      <p:cBhvr>
                                        <p:cTn id="28" dur="500" tmFilter="0, 0; .2, .5; .8, .5; 1, 0"/>
                                        <p:tgtEl>
                                          <p:spTgt spid="6"/>
                                        </p:tgtEl>
                                      </p:cBhvr>
                                    </p:animEffect>
                                    <p:animScale>
                                      <p:cBhvr>
                                        <p:cTn id="29" dur="250" autoRev="1" fill="hold"/>
                                        <p:tgtEl>
                                          <p:spTgt spid="6"/>
                                        </p:tgtEl>
                                      </p:cBhvr>
                                      <p:by x="105000" y="105000"/>
                                    </p:animScale>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childTnLst>
                          </p:cTn>
                        </p:par>
                        <p:par>
                          <p:cTn id="37" fill="hold">
                            <p:stCondLst>
                              <p:cond delay="3000"/>
                            </p:stCondLst>
                            <p:childTnLst>
                              <p:par>
                                <p:cTn id="38" presetID="22" presetClass="entr" presetSubtype="1"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up)">
                                      <p:cBhvr>
                                        <p:cTn id="40" dur="750"/>
                                        <p:tgtEl>
                                          <p:spTgt spid="13"/>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childTnLst>
                          </p:cTn>
                        </p:par>
                        <p:par>
                          <p:cTn id="45" fill="hold">
                            <p:stCondLst>
                              <p:cond delay="4500"/>
                            </p:stCondLst>
                            <p:childTnLst>
                              <p:par>
                                <p:cTn id="46" presetID="1" presetClass="entr" presetSubtype="0"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childTnLst>
                                </p:cTn>
                              </p:par>
                              <p:par>
                                <p:cTn id="48" presetID="26" presetClass="emph" presetSubtype="0" fill="hold" grpId="1" nodeType="withEffect">
                                  <p:stCondLst>
                                    <p:cond delay="0"/>
                                  </p:stCondLst>
                                  <p:childTnLst>
                                    <p:animEffect transition="out" filter="fade">
                                      <p:cBhvr>
                                        <p:cTn id="49" dur="500" tmFilter="0, 0; .2, .5; .8, .5; 1, 0"/>
                                        <p:tgtEl>
                                          <p:spTgt spid="11"/>
                                        </p:tgtEl>
                                      </p:cBhvr>
                                    </p:animEffect>
                                    <p:animScale>
                                      <p:cBhvr>
                                        <p:cTn id="50" dur="250" autoRev="1" fill="hold"/>
                                        <p:tgtEl>
                                          <p:spTgt spid="11"/>
                                        </p:tgtEl>
                                      </p:cBhvr>
                                      <p:by x="105000" y="105000"/>
                                    </p:animScale>
                                  </p:childTnLst>
                                </p:cTn>
                              </p:par>
                            </p:childTnLst>
                          </p:cTn>
                        </p:par>
                        <p:par>
                          <p:cTn id="51" fill="hold">
                            <p:stCondLst>
                              <p:cond delay="4500"/>
                            </p:stCondLst>
                            <p:childTnLst>
                              <p:par>
                                <p:cTn id="52" presetID="22" presetClass="entr" presetSubtype="2" fill="hold" grpId="0" nodeType="after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wipe(right)">
                                      <p:cBhvr>
                                        <p:cTn id="54" dur="500"/>
                                        <p:tgtEl>
                                          <p:spTgt spid="5"/>
                                        </p:tgtEl>
                                      </p:cBhvr>
                                    </p:animEffect>
                                  </p:childTnLst>
                                </p:cTn>
                              </p:par>
                            </p:childTnLst>
                          </p:cTn>
                        </p:par>
                        <p:par>
                          <p:cTn id="55" fill="hold">
                            <p:stCondLst>
                              <p:cond delay="5000"/>
                            </p:stCondLst>
                            <p:childTnLst>
                              <p:par>
                                <p:cTn id="56" presetID="22" presetClass="entr" presetSubtype="2"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wipe(right)">
                                      <p:cBhvr>
                                        <p:cTn id="58" dur="500"/>
                                        <p:tgtEl>
                                          <p:spTgt spid="12"/>
                                        </p:tgtEl>
                                      </p:cBhvr>
                                    </p:animEffect>
                                  </p:childTnLst>
                                </p:cTn>
                              </p:par>
                            </p:childTnLst>
                          </p:cTn>
                        </p:par>
                        <p:par>
                          <p:cTn id="59" fill="hold">
                            <p:stCondLst>
                              <p:cond delay="5500"/>
                            </p:stCondLst>
                            <p:childTnLst>
                              <p:par>
                                <p:cTn id="60" presetID="22" presetClass="entr" presetSubtype="8" fill="hold"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250"/>
                                        <p:tgtEl>
                                          <p:spTgt spid="14"/>
                                        </p:tgtEl>
                                      </p:cBhvr>
                                    </p:animEffect>
                                  </p:childTnLst>
                                </p:cTn>
                              </p:par>
                            </p:childTnLst>
                          </p:cTn>
                        </p:par>
                        <p:par>
                          <p:cTn id="63" fill="hold">
                            <p:stCondLst>
                              <p:cond delay="6000"/>
                            </p:stCondLst>
                            <p:childTnLst>
                              <p:par>
                                <p:cTn id="64" presetID="21" presetClass="entr" presetSubtype="1"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heel(1)">
                                      <p:cBhvr>
                                        <p:cTn id="66" dur="1000"/>
                                        <p:tgtEl>
                                          <p:spTgt spid="15"/>
                                        </p:tgtEl>
                                      </p:cBhvr>
                                    </p:animEffect>
                                  </p:childTnLst>
                                </p:cTn>
                              </p:par>
                            </p:childTnLst>
                          </p:cTn>
                        </p:par>
                        <p:par>
                          <p:cTn id="67" fill="hold">
                            <p:stCondLst>
                              <p:cond delay="7000"/>
                            </p:stCondLst>
                            <p:childTnLst>
                              <p:par>
                                <p:cTn id="68" presetID="10" presetClass="entr" presetSubtype="0"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fade">
                                      <p:cBhvr>
                                        <p:cTn id="70" dur="500"/>
                                        <p:tgtEl>
                                          <p:spTgt spid="20"/>
                                        </p:tgtEl>
                                      </p:cBhvr>
                                    </p:animEffect>
                                  </p:childTnLst>
                                </p:cTn>
                              </p:par>
                            </p:childTnLst>
                          </p:cTn>
                        </p:par>
                        <p:par>
                          <p:cTn id="71" fill="hold">
                            <p:stCondLst>
                              <p:cond delay="7500"/>
                            </p:stCondLst>
                            <p:childTnLst>
                              <p:par>
                                <p:cTn id="72" presetID="1" presetClass="entr" presetSubtype="0"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childTnLst>
                                </p:cTn>
                              </p:par>
                              <p:par>
                                <p:cTn id="74" presetID="26" presetClass="emph" presetSubtype="0" fill="hold" grpId="1" nodeType="withEffect">
                                  <p:stCondLst>
                                    <p:cond delay="0"/>
                                  </p:stCondLst>
                                  <p:childTnLst>
                                    <p:animEffect transition="out" filter="fade">
                                      <p:cBhvr>
                                        <p:cTn id="75" dur="500" tmFilter="0, 0; .2, .5; .8, .5; 1, 0"/>
                                        <p:tgtEl>
                                          <p:spTgt spid="9"/>
                                        </p:tgtEl>
                                      </p:cBhvr>
                                    </p:animEffect>
                                    <p:animScale>
                                      <p:cBhvr>
                                        <p:cTn id="76" dur="250" autoRev="1" fill="hold"/>
                                        <p:tgtEl>
                                          <p:spTgt spid="9"/>
                                        </p:tgtEl>
                                      </p:cBhvr>
                                      <p:by x="105000" y="105000"/>
                                    </p:animScale>
                                  </p:childTnLst>
                                </p:cTn>
                              </p:par>
                            </p:childTnLst>
                          </p:cTn>
                        </p:par>
                        <p:par>
                          <p:cTn id="77" fill="hold">
                            <p:stCondLst>
                              <p:cond delay="7500"/>
                            </p:stCondLst>
                            <p:childTnLst>
                              <p:par>
                                <p:cTn id="78" presetID="22" presetClass="entr" presetSubtype="8" fill="hold" grpId="0" nodeType="afterEffect">
                                  <p:stCondLst>
                                    <p:cond delay="0"/>
                                  </p:stCondLst>
                                  <p:childTnLst>
                                    <p:set>
                                      <p:cBhvr>
                                        <p:cTn id="79" dur="1" fill="hold">
                                          <p:stCondLst>
                                            <p:cond delay="0"/>
                                          </p:stCondLst>
                                        </p:cTn>
                                        <p:tgtEl>
                                          <p:spTgt spid="4"/>
                                        </p:tgtEl>
                                        <p:attrNameLst>
                                          <p:attrName>style.visibility</p:attrName>
                                        </p:attrNameLst>
                                      </p:cBhvr>
                                      <p:to>
                                        <p:strVal val="visible"/>
                                      </p:to>
                                    </p:set>
                                    <p:animEffect transition="in" filter="wipe(left)">
                                      <p:cBhvr>
                                        <p:cTn id="80" dur="500"/>
                                        <p:tgtEl>
                                          <p:spTgt spid="4"/>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10"/>
                                        </p:tgtEl>
                                        <p:attrNameLst>
                                          <p:attrName>style.visibility</p:attrName>
                                        </p:attrNameLst>
                                      </p:cBhvr>
                                      <p:to>
                                        <p:strVal val="visible"/>
                                      </p:to>
                                    </p:set>
                                    <p:animEffect transition="in" filter="wipe(left)">
                                      <p:cBhvr>
                                        <p:cTn id="8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bldLvl="0" animBg="1"/>
      <p:bldP spid="6" grpId="1" bldLvl="0" animBg="1"/>
      <p:bldP spid="7" grpId="0"/>
      <p:bldP spid="9" grpId="0" bldLvl="0" animBg="1"/>
      <p:bldP spid="9" grpId="1" bldLvl="0" animBg="1"/>
      <p:bldP spid="10" grpId="0"/>
      <p:bldP spid="11" grpId="0" bldLvl="0" animBg="1"/>
      <p:bldP spid="11" grpId="1" bldLvl="0" animBg="1"/>
      <p:bldP spid="12" grpId="0"/>
      <p:bldP spid="8" grpId="0" bldLvl="0" animBg="1"/>
      <p:bldP spid="17" grpId="0" bldLvl="0" animBg="1"/>
      <p:bldP spid="18" grpId="0"/>
      <p:bldP spid="19"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rgbClr val="100964"/>
                </a:solidFill>
                <a:latin typeface="微软雅黑" panose="020B0503020204020204" charset="-122"/>
                <a:ea typeface="微软雅黑" panose="020B0503020204020204" charset="-122"/>
              </a:rPr>
              <a:t>点击添加标题文本</a:t>
            </a:r>
          </a:p>
        </p:txBody>
      </p:sp>
      <p:cxnSp>
        <p:nvCxnSpPr>
          <p:cNvPr id="16" name="直接连接符 15"/>
          <p:cNvCxnSpPr/>
          <p:nvPr/>
        </p:nvCxnSpPr>
        <p:spPr>
          <a:xfrm>
            <a:off x="600" y="775856"/>
            <a:ext cx="12192000"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pic>
        <p:nvPicPr>
          <p:cNvPr id="2" name="图片 1" descr="9302f7e3eadc62514f09c3a93217b47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61880" y="246380"/>
            <a:ext cx="1741170" cy="504825"/>
          </a:xfrm>
          <a:prstGeom prst="rect">
            <a:avLst/>
          </a:prstGeom>
        </p:spPr>
      </p:pic>
      <p:sp>
        <p:nvSpPr>
          <p:cNvPr id="46" name="Oval 16"/>
          <p:cNvSpPr/>
          <p:nvPr/>
        </p:nvSpPr>
        <p:spPr>
          <a:xfrm rot="16200000">
            <a:off x="5120817" y="3748617"/>
            <a:ext cx="247650" cy="25611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grpSp>
        <p:nvGrpSpPr>
          <p:cNvPr id="47" name="Group 1"/>
          <p:cNvGrpSpPr/>
          <p:nvPr/>
        </p:nvGrpSpPr>
        <p:grpSpPr>
          <a:xfrm rot="16200000">
            <a:off x="4249456" y="3026332"/>
            <a:ext cx="53959" cy="1704828"/>
            <a:chOff x="6077893" y="2108487"/>
            <a:chExt cx="36214" cy="1552769"/>
          </a:xfrm>
          <a:solidFill>
            <a:schemeClr val="accent2">
              <a:lumMod val="75000"/>
            </a:schemeClr>
          </a:solidFill>
        </p:grpSpPr>
        <p:sp>
          <p:nvSpPr>
            <p:cNvPr id="48" name="Straight Connector 14"/>
            <p:cNvSpPr/>
            <p:nvPr/>
          </p:nvSpPr>
          <p:spPr>
            <a:xfrm>
              <a:off x="6114107"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sp>
        <p:sp>
          <p:nvSpPr>
            <p:cNvPr id="49" name="Straight Connector 24"/>
            <p:cNvSpPr/>
            <p:nvPr/>
          </p:nvSpPr>
          <p:spPr>
            <a:xfrm>
              <a:off x="6077893"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sp>
      </p:grpSp>
      <p:grpSp>
        <p:nvGrpSpPr>
          <p:cNvPr id="50" name="Group 2"/>
          <p:cNvGrpSpPr/>
          <p:nvPr/>
        </p:nvGrpSpPr>
        <p:grpSpPr>
          <a:xfrm rot="16200000">
            <a:off x="6098620" y="3133721"/>
            <a:ext cx="53964" cy="1505936"/>
            <a:chOff x="6077893" y="3797444"/>
            <a:chExt cx="36214" cy="1371599"/>
          </a:xfrm>
          <a:solidFill>
            <a:schemeClr val="accent2">
              <a:lumMod val="75000"/>
            </a:schemeClr>
          </a:solidFill>
        </p:grpSpPr>
        <p:sp>
          <p:nvSpPr>
            <p:cNvPr id="51" name="Straight Connector 19"/>
            <p:cNvSpPr/>
            <p:nvPr/>
          </p:nvSpPr>
          <p:spPr>
            <a:xfrm>
              <a:off x="6114107"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sp>
        <p:sp>
          <p:nvSpPr>
            <p:cNvPr id="52" name="Straight Connector 25"/>
            <p:cNvSpPr/>
            <p:nvPr/>
          </p:nvSpPr>
          <p:spPr>
            <a:xfrm>
              <a:off x="6077893"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sp>
      </p:grpSp>
      <p:grpSp>
        <p:nvGrpSpPr>
          <p:cNvPr id="53" name="Group 3"/>
          <p:cNvGrpSpPr/>
          <p:nvPr/>
        </p:nvGrpSpPr>
        <p:grpSpPr>
          <a:xfrm rot="16200000">
            <a:off x="7983537" y="3036177"/>
            <a:ext cx="53961" cy="1704845"/>
            <a:chOff x="6077893" y="5305231"/>
            <a:chExt cx="36214" cy="1552769"/>
          </a:xfrm>
          <a:solidFill>
            <a:schemeClr val="accent2">
              <a:lumMod val="75000"/>
            </a:schemeClr>
          </a:solidFill>
        </p:grpSpPr>
        <p:sp>
          <p:nvSpPr>
            <p:cNvPr id="54" name="Straight Connector 21"/>
            <p:cNvSpPr/>
            <p:nvPr/>
          </p:nvSpPr>
          <p:spPr>
            <a:xfrm>
              <a:off x="6114107"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sp>
        <p:sp>
          <p:nvSpPr>
            <p:cNvPr id="55" name="Straight Connector 26"/>
            <p:cNvSpPr/>
            <p:nvPr/>
          </p:nvSpPr>
          <p:spPr>
            <a:xfrm>
              <a:off x="6077893"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sp>
      </p:grpSp>
      <p:sp>
        <p:nvSpPr>
          <p:cNvPr id="56" name="Oval 40"/>
          <p:cNvSpPr/>
          <p:nvPr/>
        </p:nvSpPr>
        <p:spPr>
          <a:xfrm rot="16200000">
            <a:off x="3158667" y="3731683"/>
            <a:ext cx="247650" cy="25611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sp>
        <p:nvSpPr>
          <p:cNvPr id="57" name="Oval 41"/>
          <p:cNvSpPr/>
          <p:nvPr/>
        </p:nvSpPr>
        <p:spPr>
          <a:xfrm rot="16200000">
            <a:off x="6884000" y="3750733"/>
            <a:ext cx="245533" cy="258233"/>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335" strike="noStrike" noProof="1"/>
          </a:p>
        </p:txBody>
      </p:sp>
      <p:sp>
        <p:nvSpPr>
          <p:cNvPr id="58" name="Isosceles Triangle 45"/>
          <p:cNvSpPr/>
          <p:nvPr/>
        </p:nvSpPr>
        <p:spPr>
          <a:xfrm>
            <a:off x="3228517" y="3471333"/>
            <a:ext cx="127000" cy="218017"/>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sp>
        <p:nvSpPr>
          <p:cNvPr id="59" name="Isosceles Triangle 48"/>
          <p:cNvSpPr/>
          <p:nvPr/>
        </p:nvSpPr>
        <p:spPr>
          <a:xfrm rot="10800000" flipH="1">
            <a:off x="5190667" y="4053417"/>
            <a:ext cx="124883" cy="220133"/>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sp>
        <p:nvSpPr>
          <p:cNvPr id="60" name="Isosceles Triangle 69"/>
          <p:cNvSpPr/>
          <p:nvPr/>
        </p:nvSpPr>
        <p:spPr>
          <a:xfrm>
            <a:off x="6941150" y="3496733"/>
            <a:ext cx="124883" cy="218017"/>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335" strike="noStrike" noProof="1"/>
          </a:p>
        </p:txBody>
      </p:sp>
      <p:sp>
        <p:nvSpPr>
          <p:cNvPr id="61" name="Rectangle 70"/>
          <p:cNvSpPr/>
          <p:nvPr/>
        </p:nvSpPr>
        <p:spPr>
          <a:xfrm>
            <a:off x="1776484" y="1849967"/>
            <a:ext cx="3060700" cy="1418167"/>
          </a:xfrm>
          <a:prstGeom prst="rect">
            <a:avLst/>
          </a:prstGeom>
          <a:noFill/>
          <a:ln w="38100">
            <a:solidFill>
              <a:srgbClr val="054583"/>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sp>
        <p:nvSpPr>
          <p:cNvPr id="62" name="TextBox 61"/>
          <p:cNvSpPr txBox="1"/>
          <p:nvPr/>
        </p:nvSpPr>
        <p:spPr>
          <a:xfrm>
            <a:off x="1776484" y="2279651"/>
            <a:ext cx="3060700" cy="777875"/>
          </a:xfrm>
          <a:prstGeom prst="rect">
            <a:avLst/>
          </a:prstGeom>
          <a:noFill/>
          <a:ln w="9525">
            <a:noFill/>
          </a:ln>
        </p:spPr>
        <p:txBody>
          <a:bodyPr wrap="square" lIns="91440" tIns="45720" rIns="91440" bIns="45720" anchor="t">
            <a:spAutoFit/>
          </a:bodyPr>
          <a:lstStyle/>
          <a:p>
            <a:pPr lvl="0" algn="ctr"/>
            <a:r>
              <a:rPr lang="zh-CN" altLang="en-US" sz="14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63" name="TextBox 62"/>
          <p:cNvSpPr txBox="1"/>
          <p:nvPr/>
        </p:nvSpPr>
        <p:spPr>
          <a:xfrm>
            <a:off x="1776484" y="1869017"/>
            <a:ext cx="3060700" cy="352425"/>
          </a:xfrm>
          <a:prstGeom prst="rect">
            <a:avLst/>
          </a:prstGeom>
          <a:solidFill>
            <a:srgbClr val="054583"/>
          </a:solidFill>
          <a:ln w="9525">
            <a:noFill/>
          </a:ln>
        </p:spPr>
        <p:txBody>
          <a:bodyPr wrap="square" lIns="91440" tIns="45720" rIns="91440" bIns="45720" anchor="t">
            <a:spAutoFit/>
          </a:bodyPr>
          <a:lstStyle/>
          <a:p>
            <a:pPr lvl="0" algn="ctr"/>
            <a:r>
              <a:rPr lang="zh-CN" altLang="en-US" sz="1600" b="1" dirty="0">
                <a:solidFill>
                  <a:schemeClr val="bg1"/>
                </a:solidFill>
                <a:latin typeface="微软雅黑" panose="020B0503020204020204" charset="-122"/>
                <a:ea typeface="微软雅黑" panose="020B0503020204020204" charset="-122"/>
              </a:rPr>
              <a:t>项目一完成情况</a:t>
            </a:r>
            <a:endParaRPr lang="id-ID" altLang="en-US" sz="1600" b="1" dirty="0">
              <a:solidFill>
                <a:schemeClr val="bg1"/>
              </a:solidFill>
              <a:latin typeface="微软雅黑" panose="020B0503020204020204" charset="-122"/>
              <a:ea typeface="微软雅黑" panose="020B0503020204020204" charset="-122"/>
            </a:endParaRPr>
          </a:p>
        </p:txBody>
      </p:sp>
      <p:sp>
        <p:nvSpPr>
          <p:cNvPr id="64" name="Oval 40"/>
          <p:cNvSpPr/>
          <p:nvPr/>
        </p:nvSpPr>
        <p:spPr>
          <a:xfrm rot="16200000">
            <a:off x="8874725" y="3756025"/>
            <a:ext cx="245533" cy="25611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335" strike="noStrike" noProof="1"/>
          </a:p>
        </p:txBody>
      </p:sp>
      <p:sp>
        <p:nvSpPr>
          <p:cNvPr id="65" name="Isosceles Triangle 45"/>
          <p:cNvSpPr/>
          <p:nvPr/>
        </p:nvSpPr>
        <p:spPr>
          <a:xfrm rot="10800000">
            <a:off x="8943517" y="4074583"/>
            <a:ext cx="124883" cy="220133"/>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335" strike="noStrike" noProof="1"/>
          </a:p>
        </p:txBody>
      </p:sp>
      <p:grpSp>
        <p:nvGrpSpPr>
          <p:cNvPr id="66" name="Group 1"/>
          <p:cNvGrpSpPr/>
          <p:nvPr/>
        </p:nvGrpSpPr>
        <p:grpSpPr>
          <a:xfrm rot="16200000">
            <a:off x="10272548" y="2713178"/>
            <a:ext cx="54020" cy="2347281"/>
            <a:chOff x="6077892" y="2108486"/>
            <a:chExt cx="36254" cy="2137898"/>
          </a:xfrm>
          <a:solidFill>
            <a:schemeClr val="accent2">
              <a:lumMod val="75000"/>
            </a:schemeClr>
          </a:solidFill>
        </p:grpSpPr>
        <p:sp>
          <p:nvSpPr>
            <p:cNvPr id="67" name="Straight Connector 14"/>
            <p:cNvSpPr/>
            <p:nvPr/>
          </p:nvSpPr>
          <p:spPr>
            <a:xfrm rot="5400000" flipV="1">
              <a:off x="5045170" y="3177408"/>
              <a:ext cx="2137897" cy="54"/>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sp>
        <p:sp>
          <p:nvSpPr>
            <p:cNvPr id="68" name="Straight Connector 24"/>
            <p:cNvSpPr/>
            <p:nvPr/>
          </p:nvSpPr>
          <p:spPr>
            <a:xfrm rot="5400000" flipV="1">
              <a:off x="5008945" y="3177435"/>
              <a:ext cx="2137896" cy="1"/>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sp>
      </p:grpSp>
      <p:grpSp>
        <p:nvGrpSpPr>
          <p:cNvPr id="69" name="Group 1"/>
          <p:cNvGrpSpPr/>
          <p:nvPr/>
        </p:nvGrpSpPr>
        <p:grpSpPr>
          <a:xfrm rot="16200000">
            <a:off x="1862048" y="2594709"/>
            <a:ext cx="54719" cy="2568935"/>
            <a:chOff x="6077893" y="1321466"/>
            <a:chExt cx="36727" cy="2339790"/>
          </a:xfrm>
          <a:solidFill>
            <a:schemeClr val="accent2">
              <a:lumMod val="75000"/>
            </a:schemeClr>
          </a:solidFill>
        </p:grpSpPr>
        <p:sp>
          <p:nvSpPr>
            <p:cNvPr id="70" name="Straight Connector 14"/>
            <p:cNvSpPr/>
            <p:nvPr/>
          </p:nvSpPr>
          <p:spPr>
            <a:xfrm rot="5400000">
              <a:off x="4944469" y="2491105"/>
              <a:ext cx="2339789" cy="513"/>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sp>
        <p:sp>
          <p:nvSpPr>
            <p:cNvPr id="71" name="Straight Connector 24"/>
            <p:cNvSpPr/>
            <p:nvPr/>
          </p:nvSpPr>
          <p:spPr>
            <a:xfrm rot="5400000">
              <a:off x="4908253" y="2491106"/>
              <a:ext cx="2339789" cy="510"/>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sp>
      </p:grpSp>
      <p:sp>
        <p:nvSpPr>
          <p:cNvPr id="72" name="Oval 71"/>
          <p:cNvSpPr/>
          <p:nvPr/>
        </p:nvSpPr>
        <p:spPr>
          <a:xfrm>
            <a:off x="4473329" y="1519978"/>
            <a:ext cx="639233" cy="639233"/>
          </a:xfrm>
          <a:prstGeom prst="ellipse">
            <a:avLst/>
          </a:prstGeom>
          <a:solidFill>
            <a:schemeClr val="bg1">
              <a:lumMod val="95000"/>
            </a:schemeClr>
          </a:solidFill>
          <a:ln w="73025">
            <a:solidFill>
              <a:srgbClr val="054583"/>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r>
              <a:rPr lang="en-US" sz="3065" b="1" strike="noStrike" noProof="1">
                <a:solidFill>
                  <a:srgbClr val="100964"/>
                </a:solidFill>
                <a:latin typeface="微软雅黑" panose="020B0503020204020204" charset="-122"/>
                <a:ea typeface="微软雅黑" panose="020B0503020204020204" charset="-122"/>
              </a:rPr>
              <a:t>1</a:t>
            </a:r>
          </a:p>
        </p:txBody>
      </p:sp>
      <p:sp>
        <p:nvSpPr>
          <p:cNvPr id="73" name="TextBox 72"/>
          <p:cNvSpPr txBox="1"/>
          <p:nvPr/>
        </p:nvSpPr>
        <p:spPr>
          <a:xfrm rot="-5400000">
            <a:off x="6934800" y="2504017"/>
            <a:ext cx="619760" cy="330835"/>
          </a:xfrm>
          <a:prstGeom prst="rect">
            <a:avLst/>
          </a:prstGeom>
          <a:noFill/>
          <a:ln w="9525">
            <a:noFill/>
          </a:ln>
        </p:spPr>
        <p:txBody>
          <a:bodyPr wrap="none" lIns="91440" tIns="45720" rIns="91440" bIns="45720" anchor="t">
            <a:spAutoFit/>
          </a:bodyPr>
          <a:lstStyle/>
          <a:p>
            <a:pPr lvl="0"/>
            <a:r>
              <a:rPr lang="id-ID" altLang="en-US" sz="1465" dirty="0">
                <a:solidFill>
                  <a:schemeClr val="bg1"/>
                </a:solidFill>
                <a:latin typeface="微软雅黑" panose="020B0503020204020204" charset="-122"/>
                <a:ea typeface="微软雅黑" panose="020B0503020204020204" charset="-122"/>
              </a:rPr>
              <a:t>2014</a:t>
            </a:r>
          </a:p>
        </p:txBody>
      </p:sp>
      <p:sp>
        <p:nvSpPr>
          <p:cNvPr id="74" name="Rectangle 70"/>
          <p:cNvSpPr/>
          <p:nvPr/>
        </p:nvSpPr>
        <p:spPr>
          <a:xfrm>
            <a:off x="5476417" y="1849967"/>
            <a:ext cx="3060700" cy="1418167"/>
          </a:xfrm>
          <a:prstGeom prst="rect">
            <a:avLst/>
          </a:prstGeom>
          <a:noFill/>
          <a:ln w="38100">
            <a:solidFill>
              <a:srgbClr val="100964"/>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sp>
        <p:nvSpPr>
          <p:cNvPr id="75" name="TextBox 74"/>
          <p:cNvSpPr txBox="1"/>
          <p:nvPr/>
        </p:nvSpPr>
        <p:spPr>
          <a:xfrm>
            <a:off x="5476418" y="2279651"/>
            <a:ext cx="3060700" cy="777875"/>
          </a:xfrm>
          <a:prstGeom prst="rect">
            <a:avLst/>
          </a:prstGeom>
          <a:noFill/>
          <a:ln w="9525">
            <a:noFill/>
          </a:ln>
        </p:spPr>
        <p:txBody>
          <a:bodyPr wrap="square" lIns="91440" tIns="45720" rIns="91440" bIns="45720" anchor="t">
            <a:spAutoFit/>
          </a:bodyPr>
          <a:lstStyle/>
          <a:p>
            <a:pPr lvl="0" algn="ctr"/>
            <a:r>
              <a:rPr lang="zh-CN" altLang="en-US" sz="14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76" name="TextBox 75"/>
          <p:cNvSpPr txBox="1"/>
          <p:nvPr/>
        </p:nvSpPr>
        <p:spPr>
          <a:xfrm>
            <a:off x="5476418" y="1866900"/>
            <a:ext cx="3060700" cy="352425"/>
          </a:xfrm>
          <a:prstGeom prst="rect">
            <a:avLst/>
          </a:prstGeom>
          <a:solidFill>
            <a:srgbClr val="100964"/>
          </a:solidFill>
          <a:ln w="9525">
            <a:noFill/>
          </a:ln>
        </p:spPr>
        <p:txBody>
          <a:bodyPr wrap="square" lIns="91440" tIns="45720" rIns="91440" bIns="45720" anchor="t">
            <a:spAutoFit/>
          </a:bodyPr>
          <a:lstStyle/>
          <a:p>
            <a:pPr lvl="0" algn="ctr"/>
            <a:r>
              <a:rPr lang="zh-CN" altLang="en-US" sz="1600" b="1" dirty="0">
                <a:solidFill>
                  <a:schemeClr val="bg1"/>
                </a:solidFill>
                <a:latin typeface="微软雅黑" panose="020B0503020204020204" charset="-122"/>
                <a:ea typeface="微软雅黑" panose="020B0503020204020204" charset="-122"/>
              </a:rPr>
              <a:t>项目三完成情况</a:t>
            </a:r>
            <a:endParaRPr lang="id-ID" altLang="en-US" sz="1600" b="1" dirty="0">
              <a:solidFill>
                <a:schemeClr val="bg1"/>
              </a:solidFill>
              <a:latin typeface="微软雅黑" panose="020B0503020204020204" charset="-122"/>
              <a:ea typeface="微软雅黑" panose="020B0503020204020204" charset="-122"/>
            </a:endParaRPr>
          </a:p>
        </p:txBody>
      </p:sp>
      <p:sp>
        <p:nvSpPr>
          <p:cNvPr id="77" name="Oval 71"/>
          <p:cNvSpPr/>
          <p:nvPr/>
        </p:nvSpPr>
        <p:spPr>
          <a:xfrm>
            <a:off x="8173262" y="1519978"/>
            <a:ext cx="639233" cy="639233"/>
          </a:xfrm>
          <a:prstGeom prst="ellipse">
            <a:avLst/>
          </a:prstGeom>
          <a:solidFill>
            <a:schemeClr val="bg1">
              <a:lumMod val="95000"/>
            </a:schemeClr>
          </a:solidFill>
          <a:ln w="73025">
            <a:solidFill>
              <a:srgbClr val="100964"/>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r>
              <a:rPr lang="en-US" sz="3065" b="1" strike="noStrike" noProof="1">
                <a:solidFill>
                  <a:srgbClr val="100964"/>
                </a:solidFill>
                <a:latin typeface="微软雅黑" panose="020B0503020204020204" charset="-122"/>
                <a:ea typeface="微软雅黑" panose="020B0503020204020204" charset="-122"/>
              </a:rPr>
              <a:t>3</a:t>
            </a:r>
          </a:p>
        </p:txBody>
      </p:sp>
      <p:sp>
        <p:nvSpPr>
          <p:cNvPr id="78" name="Rectangle 70"/>
          <p:cNvSpPr/>
          <p:nvPr/>
        </p:nvSpPr>
        <p:spPr>
          <a:xfrm>
            <a:off x="3730167" y="4603750"/>
            <a:ext cx="3060700" cy="1418167"/>
          </a:xfrm>
          <a:prstGeom prst="rect">
            <a:avLst/>
          </a:prstGeom>
          <a:noFill/>
          <a:ln w="38100">
            <a:solidFill>
              <a:srgbClr val="7E7E7E"/>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sp>
        <p:nvSpPr>
          <p:cNvPr id="79" name="TextBox 78"/>
          <p:cNvSpPr txBox="1"/>
          <p:nvPr/>
        </p:nvSpPr>
        <p:spPr>
          <a:xfrm>
            <a:off x="3730167" y="5033433"/>
            <a:ext cx="3060700" cy="777875"/>
          </a:xfrm>
          <a:prstGeom prst="rect">
            <a:avLst/>
          </a:prstGeom>
          <a:noFill/>
          <a:ln w="9525">
            <a:noFill/>
          </a:ln>
        </p:spPr>
        <p:txBody>
          <a:bodyPr wrap="square" lIns="91440" tIns="45720" rIns="91440" bIns="45720" anchor="t">
            <a:spAutoFit/>
          </a:bodyPr>
          <a:lstStyle/>
          <a:p>
            <a:pPr lvl="0" algn="ctr"/>
            <a:r>
              <a:rPr lang="zh-CN" altLang="en-US" sz="14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80" name="TextBox 79"/>
          <p:cNvSpPr txBox="1"/>
          <p:nvPr/>
        </p:nvSpPr>
        <p:spPr>
          <a:xfrm>
            <a:off x="3730167" y="4620684"/>
            <a:ext cx="3060700" cy="352425"/>
          </a:xfrm>
          <a:prstGeom prst="rect">
            <a:avLst/>
          </a:prstGeom>
          <a:solidFill>
            <a:srgbClr val="7E7E7E"/>
          </a:solidFill>
          <a:ln w="9525">
            <a:noFill/>
          </a:ln>
        </p:spPr>
        <p:txBody>
          <a:bodyPr wrap="square" lIns="91440" tIns="45720" rIns="91440" bIns="45720" anchor="t">
            <a:spAutoFit/>
          </a:bodyPr>
          <a:lstStyle/>
          <a:p>
            <a:pPr lvl="0" algn="ctr"/>
            <a:r>
              <a:rPr lang="zh-CN" altLang="en-US" sz="1600" b="1" dirty="0">
                <a:solidFill>
                  <a:schemeClr val="bg1"/>
                </a:solidFill>
                <a:latin typeface="微软雅黑" panose="020B0503020204020204" charset="-122"/>
                <a:ea typeface="微软雅黑" panose="020B0503020204020204" charset="-122"/>
              </a:rPr>
              <a:t>项目二完成情况</a:t>
            </a:r>
            <a:endParaRPr lang="id-ID" altLang="en-US" sz="1600" b="1" dirty="0">
              <a:solidFill>
                <a:schemeClr val="bg1"/>
              </a:solidFill>
              <a:latin typeface="微软雅黑" panose="020B0503020204020204" charset="-122"/>
              <a:ea typeface="微软雅黑" panose="020B0503020204020204" charset="-122"/>
            </a:endParaRPr>
          </a:p>
        </p:txBody>
      </p:sp>
      <p:sp>
        <p:nvSpPr>
          <p:cNvPr id="81" name="Oval 71"/>
          <p:cNvSpPr/>
          <p:nvPr/>
        </p:nvSpPr>
        <p:spPr>
          <a:xfrm>
            <a:off x="6427012" y="4273762"/>
            <a:ext cx="639233" cy="637117"/>
          </a:xfrm>
          <a:prstGeom prst="ellipse">
            <a:avLst/>
          </a:prstGeom>
          <a:solidFill>
            <a:schemeClr val="bg1">
              <a:lumMod val="95000"/>
            </a:schemeClr>
          </a:solidFill>
          <a:ln w="73025">
            <a:solidFill>
              <a:srgbClr val="7E7E7E"/>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r>
              <a:rPr lang="en-US" sz="3065" b="1" strike="noStrike" noProof="1">
                <a:solidFill>
                  <a:srgbClr val="100964"/>
                </a:solidFill>
                <a:latin typeface="微软雅黑" panose="020B0503020204020204" charset="-122"/>
                <a:ea typeface="微软雅黑" panose="020B0503020204020204" charset="-122"/>
              </a:rPr>
              <a:t>2</a:t>
            </a:r>
          </a:p>
        </p:txBody>
      </p:sp>
      <p:sp>
        <p:nvSpPr>
          <p:cNvPr id="82" name="TextBox 81"/>
          <p:cNvSpPr txBox="1"/>
          <p:nvPr/>
        </p:nvSpPr>
        <p:spPr>
          <a:xfrm rot="-5400000">
            <a:off x="8945634" y="5257800"/>
            <a:ext cx="619760" cy="330835"/>
          </a:xfrm>
          <a:prstGeom prst="rect">
            <a:avLst/>
          </a:prstGeom>
          <a:noFill/>
          <a:ln w="9525">
            <a:noFill/>
          </a:ln>
        </p:spPr>
        <p:txBody>
          <a:bodyPr wrap="none" lIns="91440" tIns="45720" rIns="91440" bIns="45720" anchor="t">
            <a:spAutoFit/>
          </a:bodyPr>
          <a:lstStyle/>
          <a:p>
            <a:pPr lvl="0"/>
            <a:r>
              <a:rPr lang="id-ID" altLang="en-US" sz="1465" dirty="0">
                <a:solidFill>
                  <a:schemeClr val="bg1"/>
                </a:solidFill>
                <a:latin typeface="微软雅黑" panose="020B0503020204020204" charset="-122"/>
                <a:ea typeface="微软雅黑" panose="020B0503020204020204" charset="-122"/>
              </a:rPr>
              <a:t>2014</a:t>
            </a:r>
          </a:p>
        </p:txBody>
      </p:sp>
      <p:sp>
        <p:nvSpPr>
          <p:cNvPr id="83" name="Rectangle 70"/>
          <p:cNvSpPr/>
          <p:nvPr/>
        </p:nvSpPr>
        <p:spPr>
          <a:xfrm>
            <a:off x="7485134" y="4601633"/>
            <a:ext cx="3060700" cy="1418167"/>
          </a:xfrm>
          <a:prstGeom prst="rect">
            <a:avLst/>
          </a:prstGeom>
          <a:noFill/>
          <a:ln w="38100">
            <a:solidFill>
              <a:srgbClr val="100964"/>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sp>
        <p:nvSpPr>
          <p:cNvPr id="84" name="TextBox 83"/>
          <p:cNvSpPr txBox="1"/>
          <p:nvPr/>
        </p:nvSpPr>
        <p:spPr>
          <a:xfrm>
            <a:off x="7485134" y="5031317"/>
            <a:ext cx="3060700" cy="777875"/>
          </a:xfrm>
          <a:prstGeom prst="rect">
            <a:avLst/>
          </a:prstGeom>
          <a:noFill/>
          <a:ln w="9525">
            <a:noFill/>
          </a:ln>
        </p:spPr>
        <p:txBody>
          <a:bodyPr wrap="square" lIns="91440" tIns="45720" rIns="91440" bIns="45720" anchor="t">
            <a:spAutoFit/>
          </a:bodyPr>
          <a:lstStyle/>
          <a:p>
            <a:pPr lvl="0" algn="ctr"/>
            <a:r>
              <a:rPr lang="zh-CN" altLang="en-US" sz="14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85" name="TextBox 84"/>
          <p:cNvSpPr txBox="1"/>
          <p:nvPr/>
        </p:nvSpPr>
        <p:spPr>
          <a:xfrm>
            <a:off x="7485134" y="4620684"/>
            <a:ext cx="3060700" cy="352425"/>
          </a:xfrm>
          <a:prstGeom prst="rect">
            <a:avLst/>
          </a:prstGeom>
          <a:solidFill>
            <a:srgbClr val="100964"/>
          </a:solidFill>
          <a:ln w="9525">
            <a:noFill/>
          </a:ln>
        </p:spPr>
        <p:txBody>
          <a:bodyPr wrap="square" lIns="91440" tIns="45720" rIns="91440" bIns="45720" anchor="t">
            <a:spAutoFit/>
          </a:bodyPr>
          <a:lstStyle/>
          <a:p>
            <a:pPr lvl="0" algn="ctr"/>
            <a:r>
              <a:rPr lang="zh-CN" altLang="en-US" sz="1600" b="1" dirty="0">
                <a:solidFill>
                  <a:schemeClr val="bg1"/>
                </a:solidFill>
                <a:latin typeface="微软雅黑" panose="020B0503020204020204" charset="-122"/>
                <a:ea typeface="微软雅黑" panose="020B0503020204020204" charset="-122"/>
              </a:rPr>
              <a:t>项目四完成情况</a:t>
            </a:r>
            <a:endParaRPr lang="id-ID" altLang="en-US" sz="1600" b="1" dirty="0">
              <a:solidFill>
                <a:schemeClr val="bg1"/>
              </a:solidFill>
              <a:latin typeface="微软雅黑" panose="020B0503020204020204" charset="-122"/>
              <a:ea typeface="微软雅黑" panose="020B0503020204020204" charset="-122"/>
            </a:endParaRPr>
          </a:p>
        </p:txBody>
      </p:sp>
      <p:sp>
        <p:nvSpPr>
          <p:cNvPr id="86" name="Oval 71"/>
          <p:cNvSpPr/>
          <p:nvPr/>
        </p:nvSpPr>
        <p:spPr>
          <a:xfrm>
            <a:off x="10171184" y="4260850"/>
            <a:ext cx="639233" cy="639233"/>
          </a:xfrm>
          <a:prstGeom prst="ellipse">
            <a:avLst/>
          </a:prstGeom>
          <a:solidFill>
            <a:schemeClr val="bg1">
              <a:lumMod val="95000"/>
            </a:schemeClr>
          </a:solidFill>
          <a:ln w="73025">
            <a:solidFill>
              <a:srgbClr val="100964"/>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r>
              <a:rPr lang="en-US" sz="3065" b="1" strike="noStrike" noProof="1">
                <a:solidFill>
                  <a:srgbClr val="100964"/>
                </a:solidFill>
                <a:latin typeface="微软雅黑" panose="020B0503020204020204" charset="-122"/>
                <a:ea typeface="微软雅黑" panose="020B0503020204020204" charset="-122"/>
              </a:rPr>
              <a:t>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16"/>
                                        </p:tgtEl>
                                        <p:attrNameLst>
                                          <p:attrName>ppt_x</p:attrName>
                                          <p:attrName>ppt_y</p:attrName>
                                        </p:attrNameLst>
                                      </p:cBhvr>
                                      <p:rCtr x="-26484" y="0"/>
                                    </p:animMotion>
                                  </p:childTnLst>
                                </p:cTn>
                              </p:par>
                            </p:childTnLst>
                          </p:cTn>
                        </p:par>
                        <p:par>
                          <p:cTn id="12" fill="hold">
                            <p:stCondLst>
                              <p:cond delay="500"/>
                            </p:stCondLst>
                            <p:childTnLst>
                              <p:par>
                                <p:cTn id="13" presetID="22" presetClass="entr" presetSubtype="8" fill="hold"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wipe(left)">
                                      <p:cBhvr>
                                        <p:cTn id="15" dur="300"/>
                                        <p:tgtEl>
                                          <p:spTgt spid="6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 calcmode="lin" valueType="num">
                                      <p:cBhvr>
                                        <p:cTn id="19" dur="300" fill="hold"/>
                                        <p:tgtEl>
                                          <p:spTgt spid="56"/>
                                        </p:tgtEl>
                                        <p:attrNameLst>
                                          <p:attrName>ppt_w</p:attrName>
                                        </p:attrNameLst>
                                      </p:cBhvr>
                                      <p:tavLst>
                                        <p:tav tm="0">
                                          <p:val>
                                            <p:fltVal val="0"/>
                                          </p:val>
                                        </p:tav>
                                        <p:tav tm="100000">
                                          <p:val>
                                            <p:strVal val="#ppt_w"/>
                                          </p:val>
                                        </p:tav>
                                      </p:tavLst>
                                    </p:anim>
                                    <p:anim calcmode="lin" valueType="num">
                                      <p:cBhvr>
                                        <p:cTn id="20" dur="300" fill="hold"/>
                                        <p:tgtEl>
                                          <p:spTgt spid="56"/>
                                        </p:tgtEl>
                                        <p:attrNameLst>
                                          <p:attrName>ppt_h</p:attrName>
                                        </p:attrNameLst>
                                      </p:cBhvr>
                                      <p:tavLst>
                                        <p:tav tm="0">
                                          <p:val>
                                            <p:fltVal val="0"/>
                                          </p:val>
                                        </p:tav>
                                        <p:tav tm="100000">
                                          <p:val>
                                            <p:strVal val="#ppt_h"/>
                                          </p:val>
                                        </p:tav>
                                      </p:tavLst>
                                    </p:anim>
                                    <p:animEffect transition="in" filter="fade">
                                      <p:cBhvr>
                                        <p:cTn id="21" dur="300"/>
                                        <p:tgtEl>
                                          <p:spTgt spid="56"/>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300"/>
                                        <p:tgtEl>
                                          <p:spTgt spid="58"/>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72"/>
                                        </p:tgtEl>
                                        <p:attrNameLst>
                                          <p:attrName>style.visibility</p:attrName>
                                        </p:attrNameLst>
                                      </p:cBhvr>
                                      <p:to>
                                        <p:strVal val="visible"/>
                                      </p:to>
                                    </p:set>
                                    <p:anim calcmode="lin" valueType="num">
                                      <p:cBhvr>
                                        <p:cTn id="29" dur="300" fill="hold"/>
                                        <p:tgtEl>
                                          <p:spTgt spid="72"/>
                                        </p:tgtEl>
                                        <p:attrNameLst>
                                          <p:attrName>ppt_w</p:attrName>
                                        </p:attrNameLst>
                                      </p:cBhvr>
                                      <p:tavLst>
                                        <p:tav tm="0">
                                          <p:val>
                                            <p:fltVal val="0"/>
                                          </p:val>
                                        </p:tav>
                                        <p:tav tm="100000">
                                          <p:val>
                                            <p:strVal val="#ppt_w"/>
                                          </p:val>
                                        </p:tav>
                                      </p:tavLst>
                                    </p:anim>
                                    <p:anim calcmode="lin" valueType="num">
                                      <p:cBhvr>
                                        <p:cTn id="30" dur="300" fill="hold"/>
                                        <p:tgtEl>
                                          <p:spTgt spid="72"/>
                                        </p:tgtEl>
                                        <p:attrNameLst>
                                          <p:attrName>ppt_h</p:attrName>
                                        </p:attrNameLst>
                                      </p:cBhvr>
                                      <p:tavLst>
                                        <p:tav tm="0">
                                          <p:val>
                                            <p:fltVal val="0"/>
                                          </p:val>
                                        </p:tav>
                                        <p:tav tm="100000">
                                          <p:val>
                                            <p:strVal val="#ppt_h"/>
                                          </p:val>
                                        </p:tav>
                                      </p:tavLst>
                                    </p:anim>
                                    <p:animEffect transition="in" filter="fade">
                                      <p:cBhvr>
                                        <p:cTn id="31" dur="300"/>
                                        <p:tgtEl>
                                          <p:spTgt spid="72"/>
                                        </p:tgtEl>
                                      </p:cBhvr>
                                    </p:animEffect>
                                  </p:childTnLst>
                                </p:cTn>
                              </p:par>
                            </p:childTnLst>
                          </p:cTn>
                        </p:par>
                        <p:par>
                          <p:cTn id="32" fill="hold">
                            <p:stCondLst>
                              <p:cond delay="2500"/>
                            </p:stCondLst>
                            <p:childTnLst>
                              <p:par>
                                <p:cTn id="33" presetID="22" presetClass="entr" presetSubtype="1" fill="hold" grpId="0" nodeType="after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wipe(up)">
                                      <p:cBhvr>
                                        <p:cTn id="35" dur="300"/>
                                        <p:tgtEl>
                                          <p:spTgt spid="61"/>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fade">
                                      <p:cBhvr>
                                        <p:cTn id="39" dur="300"/>
                                        <p:tgtEl>
                                          <p:spTgt spid="63"/>
                                        </p:tgtEl>
                                      </p:cBhvr>
                                    </p:animEffect>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62"/>
                                        </p:tgtEl>
                                        <p:attrNameLst>
                                          <p:attrName>style.visibility</p:attrName>
                                        </p:attrNameLst>
                                      </p:cBhvr>
                                      <p:to>
                                        <p:strVal val="visible"/>
                                      </p:to>
                                    </p:set>
                                    <p:animEffect transition="in" filter="fade">
                                      <p:cBhvr>
                                        <p:cTn id="43" dur="600"/>
                                        <p:tgtEl>
                                          <p:spTgt spid="62"/>
                                        </p:tgtEl>
                                      </p:cBhvr>
                                    </p:animEffect>
                                    <p:anim calcmode="lin" valueType="num">
                                      <p:cBhvr>
                                        <p:cTn id="44" dur="600" fill="hold"/>
                                        <p:tgtEl>
                                          <p:spTgt spid="62"/>
                                        </p:tgtEl>
                                        <p:attrNameLst>
                                          <p:attrName>ppt_x</p:attrName>
                                        </p:attrNameLst>
                                      </p:cBhvr>
                                      <p:tavLst>
                                        <p:tav tm="0">
                                          <p:val>
                                            <p:strVal val="#ppt_x"/>
                                          </p:val>
                                        </p:tav>
                                        <p:tav tm="100000">
                                          <p:val>
                                            <p:strVal val="#ppt_x"/>
                                          </p:val>
                                        </p:tav>
                                      </p:tavLst>
                                    </p:anim>
                                    <p:anim calcmode="lin" valueType="num">
                                      <p:cBhvr>
                                        <p:cTn id="45" dur="600" fill="hold"/>
                                        <p:tgtEl>
                                          <p:spTgt spid="62"/>
                                        </p:tgtEl>
                                        <p:attrNameLst>
                                          <p:attrName>ppt_y</p:attrName>
                                        </p:attrNameLst>
                                      </p:cBhvr>
                                      <p:tavLst>
                                        <p:tav tm="0">
                                          <p:val>
                                            <p:strVal val="#ppt_y+.1"/>
                                          </p:val>
                                        </p:tav>
                                        <p:tav tm="100000">
                                          <p:val>
                                            <p:strVal val="#ppt_y"/>
                                          </p:val>
                                        </p:tav>
                                      </p:tavLst>
                                    </p:anim>
                                  </p:childTnLst>
                                </p:cTn>
                              </p:par>
                            </p:childTnLst>
                          </p:cTn>
                        </p:par>
                        <p:par>
                          <p:cTn id="46" fill="hold">
                            <p:stCondLst>
                              <p:cond delay="4500"/>
                            </p:stCondLst>
                            <p:childTnLst>
                              <p:par>
                                <p:cTn id="47" presetID="22" presetClass="entr" presetSubtype="8" fill="hold" nodeType="after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wipe(left)">
                                      <p:cBhvr>
                                        <p:cTn id="49" dur="300"/>
                                        <p:tgtEl>
                                          <p:spTgt spid="47"/>
                                        </p:tgtEl>
                                      </p:cBhvr>
                                    </p:animEffect>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 calcmode="lin" valueType="num">
                                      <p:cBhvr>
                                        <p:cTn id="53" dur="300" fill="hold"/>
                                        <p:tgtEl>
                                          <p:spTgt spid="46"/>
                                        </p:tgtEl>
                                        <p:attrNameLst>
                                          <p:attrName>ppt_w</p:attrName>
                                        </p:attrNameLst>
                                      </p:cBhvr>
                                      <p:tavLst>
                                        <p:tav tm="0">
                                          <p:val>
                                            <p:fltVal val="0"/>
                                          </p:val>
                                        </p:tav>
                                        <p:tav tm="100000">
                                          <p:val>
                                            <p:strVal val="#ppt_w"/>
                                          </p:val>
                                        </p:tav>
                                      </p:tavLst>
                                    </p:anim>
                                    <p:anim calcmode="lin" valueType="num">
                                      <p:cBhvr>
                                        <p:cTn id="54" dur="300" fill="hold"/>
                                        <p:tgtEl>
                                          <p:spTgt spid="46"/>
                                        </p:tgtEl>
                                        <p:attrNameLst>
                                          <p:attrName>ppt_h</p:attrName>
                                        </p:attrNameLst>
                                      </p:cBhvr>
                                      <p:tavLst>
                                        <p:tav tm="0">
                                          <p:val>
                                            <p:fltVal val="0"/>
                                          </p:val>
                                        </p:tav>
                                        <p:tav tm="100000">
                                          <p:val>
                                            <p:strVal val="#ppt_h"/>
                                          </p:val>
                                        </p:tav>
                                      </p:tavLst>
                                    </p:anim>
                                    <p:animEffect transition="in" filter="fade">
                                      <p:cBhvr>
                                        <p:cTn id="55" dur="300"/>
                                        <p:tgtEl>
                                          <p:spTgt spid="46"/>
                                        </p:tgtEl>
                                      </p:cBhvr>
                                    </p:animEffect>
                                  </p:childTnLst>
                                </p:cTn>
                              </p:par>
                            </p:childTnLst>
                          </p:cTn>
                        </p:par>
                        <p:par>
                          <p:cTn id="56" fill="hold">
                            <p:stCondLst>
                              <p:cond delay="5500"/>
                            </p:stCondLst>
                            <p:childTnLst>
                              <p:par>
                                <p:cTn id="57" presetID="10" presetClass="entr" presetSubtype="0" fill="hold" grpId="0" nodeType="afterEffect">
                                  <p:stCondLst>
                                    <p:cond delay="0"/>
                                  </p:stCondLst>
                                  <p:childTnLst>
                                    <p:set>
                                      <p:cBhvr>
                                        <p:cTn id="58" dur="1" fill="hold">
                                          <p:stCondLst>
                                            <p:cond delay="0"/>
                                          </p:stCondLst>
                                        </p:cTn>
                                        <p:tgtEl>
                                          <p:spTgt spid="59"/>
                                        </p:tgtEl>
                                        <p:attrNameLst>
                                          <p:attrName>style.visibility</p:attrName>
                                        </p:attrNameLst>
                                      </p:cBhvr>
                                      <p:to>
                                        <p:strVal val="visible"/>
                                      </p:to>
                                    </p:set>
                                    <p:animEffect transition="in" filter="fade">
                                      <p:cBhvr>
                                        <p:cTn id="59" dur="300"/>
                                        <p:tgtEl>
                                          <p:spTgt spid="59"/>
                                        </p:tgtEl>
                                      </p:cBhvr>
                                    </p:animEffect>
                                  </p:childTnLst>
                                </p:cTn>
                              </p:par>
                            </p:childTnLst>
                          </p:cTn>
                        </p:par>
                        <p:par>
                          <p:cTn id="60" fill="hold">
                            <p:stCondLst>
                              <p:cond delay="6000"/>
                            </p:stCondLst>
                            <p:childTnLst>
                              <p:par>
                                <p:cTn id="61" presetID="53" presetClass="entr" presetSubtype="16" fill="hold" grpId="0" nodeType="afterEffect">
                                  <p:stCondLst>
                                    <p:cond delay="0"/>
                                  </p:stCondLst>
                                  <p:childTnLst>
                                    <p:set>
                                      <p:cBhvr>
                                        <p:cTn id="62" dur="1" fill="hold">
                                          <p:stCondLst>
                                            <p:cond delay="0"/>
                                          </p:stCondLst>
                                        </p:cTn>
                                        <p:tgtEl>
                                          <p:spTgt spid="81"/>
                                        </p:tgtEl>
                                        <p:attrNameLst>
                                          <p:attrName>style.visibility</p:attrName>
                                        </p:attrNameLst>
                                      </p:cBhvr>
                                      <p:to>
                                        <p:strVal val="visible"/>
                                      </p:to>
                                    </p:set>
                                    <p:anim calcmode="lin" valueType="num">
                                      <p:cBhvr>
                                        <p:cTn id="63" dur="300" fill="hold"/>
                                        <p:tgtEl>
                                          <p:spTgt spid="81"/>
                                        </p:tgtEl>
                                        <p:attrNameLst>
                                          <p:attrName>ppt_w</p:attrName>
                                        </p:attrNameLst>
                                      </p:cBhvr>
                                      <p:tavLst>
                                        <p:tav tm="0">
                                          <p:val>
                                            <p:fltVal val="0"/>
                                          </p:val>
                                        </p:tav>
                                        <p:tav tm="100000">
                                          <p:val>
                                            <p:strVal val="#ppt_w"/>
                                          </p:val>
                                        </p:tav>
                                      </p:tavLst>
                                    </p:anim>
                                    <p:anim calcmode="lin" valueType="num">
                                      <p:cBhvr>
                                        <p:cTn id="64" dur="300" fill="hold"/>
                                        <p:tgtEl>
                                          <p:spTgt spid="81"/>
                                        </p:tgtEl>
                                        <p:attrNameLst>
                                          <p:attrName>ppt_h</p:attrName>
                                        </p:attrNameLst>
                                      </p:cBhvr>
                                      <p:tavLst>
                                        <p:tav tm="0">
                                          <p:val>
                                            <p:fltVal val="0"/>
                                          </p:val>
                                        </p:tav>
                                        <p:tav tm="100000">
                                          <p:val>
                                            <p:strVal val="#ppt_h"/>
                                          </p:val>
                                        </p:tav>
                                      </p:tavLst>
                                    </p:anim>
                                    <p:animEffect transition="in" filter="fade">
                                      <p:cBhvr>
                                        <p:cTn id="65" dur="300"/>
                                        <p:tgtEl>
                                          <p:spTgt spid="81"/>
                                        </p:tgtEl>
                                      </p:cBhvr>
                                    </p:animEffect>
                                  </p:childTnLst>
                                </p:cTn>
                              </p:par>
                            </p:childTnLst>
                          </p:cTn>
                        </p:par>
                        <p:par>
                          <p:cTn id="66" fill="hold">
                            <p:stCondLst>
                              <p:cond delay="6500"/>
                            </p:stCondLst>
                            <p:childTnLst>
                              <p:par>
                                <p:cTn id="67" presetID="22" presetClass="entr" presetSubtype="1" fill="hold" grpId="0" nodeType="afterEffect">
                                  <p:stCondLst>
                                    <p:cond delay="0"/>
                                  </p:stCondLst>
                                  <p:childTnLst>
                                    <p:set>
                                      <p:cBhvr>
                                        <p:cTn id="68" dur="1" fill="hold">
                                          <p:stCondLst>
                                            <p:cond delay="0"/>
                                          </p:stCondLst>
                                        </p:cTn>
                                        <p:tgtEl>
                                          <p:spTgt spid="78"/>
                                        </p:tgtEl>
                                        <p:attrNameLst>
                                          <p:attrName>style.visibility</p:attrName>
                                        </p:attrNameLst>
                                      </p:cBhvr>
                                      <p:to>
                                        <p:strVal val="visible"/>
                                      </p:to>
                                    </p:set>
                                    <p:animEffect transition="in" filter="wipe(up)">
                                      <p:cBhvr>
                                        <p:cTn id="69" dur="300"/>
                                        <p:tgtEl>
                                          <p:spTgt spid="78"/>
                                        </p:tgtEl>
                                      </p:cBhvr>
                                    </p:animEffect>
                                  </p:childTnLst>
                                </p:cTn>
                              </p:par>
                            </p:childTnLst>
                          </p:cTn>
                        </p:par>
                        <p:par>
                          <p:cTn id="70" fill="hold">
                            <p:stCondLst>
                              <p:cond delay="7000"/>
                            </p:stCondLst>
                            <p:childTnLst>
                              <p:par>
                                <p:cTn id="71" presetID="10" presetClass="entr" presetSubtype="0" fill="hold" grpId="0" nodeType="afterEffect">
                                  <p:stCondLst>
                                    <p:cond delay="0"/>
                                  </p:stCondLst>
                                  <p:childTnLst>
                                    <p:set>
                                      <p:cBhvr>
                                        <p:cTn id="72" dur="1" fill="hold">
                                          <p:stCondLst>
                                            <p:cond delay="0"/>
                                          </p:stCondLst>
                                        </p:cTn>
                                        <p:tgtEl>
                                          <p:spTgt spid="80"/>
                                        </p:tgtEl>
                                        <p:attrNameLst>
                                          <p:attrName>style.visibility</p:attrName>
                                        </p:attrNameLst>
                                      </p:cBhvr>
                                      <p:to>
                                        <p:strVal val="visible"/>
                                      </p:to>
                                    </p:set>
                                    <p:animEffect transition="in" filter="fade">
                                      <p:cBhvr>
                                        <p:cTn id="73" dur="300"/>
                                        <p:tgtEl>
                                          <p:spTgt spid="80"/>
                                        </p:tgtEl>
                                      </p:cBhvr>
                                    </p:animEffect>
                                  </p:childTnLst>
                                </p:cTn>
                              </p:par>
                            </p:childTnLst>
                          </p:cTn>
                        </p:par>
                        <p:par>
                          <p:cTn id="74" fill="hold">
                            <p:stCondLst>
                              <p:cond delay="7500"/>
                            </p:stCondLst>
                            <p:childTnLst>
                              <p:par>
                                <p:cTn id="75" presetID="42" presetClass="entr" presetSubtype="0" fill="hold" grpId="0" nodeType="afterEffect">
                                  <p:stCondLst>
                                    <p:cond delay="0"/>
                                  </p:stCondLst>
                                  <p:childTnLst>
                                    <p:set>
                                      <p:cBhvr>
                                        <p:cTn id="76" dur="1" fill="hold">
                                          <p:stCondLst>
                                            <p:cond delay="0"/>
                                          </p:stCondLst>
                                        </p:cTn>
                                        <p:tgtEl>
                                          <p:spTgt spid="79"/>
                                        </p:tgtEl>
                                        <p:attrNameLst>
                                          <p:attrName>style.visibility</p:attrName>
                                        </p:attrNameLst>
                                      </p:cBhvr>
                                      <p:to>
                                        <p:strVal val="visible"/>
                                      </p:to>
                                    </p:set>
                                    <p:animEffect transition="in" filter="fade">
                                      <p:cBhvr>
                                        <p:cTn id="77" dur="600"/>
                                        <p:tgtEl>
                                          <p:spTgt spid="79"/>
                                        </p:tgtEl>
                                      </p:cBhvr>
                                    </p:animEffect>
                                    <p:anim calcmode="lin" valueType="num">
                                      <p:cBhvr>
                                        <p:cTn id="78" dur="600" fill="hold"/>
                                        <p:tgtEl>
                                          <p:spTgt spid="79"/>
                                        </p:tgtEl>
                                        <p:attrNameLst>
                                          <p:attrName>ppt_x</p:attrName>
                                        </p:attrNameLst>
                                      </p:cBhvr>
                                      <p:tavLst>
                                        <p:tav tm="0">
                                          <p:val>
                                            <p:strVal val="#ppt_x"/>
                                          </p:val>
                                        </p:tav>
                                        <p:tav tm="100000">
                                          <p:val>
                                            <p:strVal val="#ppt_x"/>
                                          </p:val>
                                        </p:tav>
                                      </p:tavLst>
                                    </p:anim>
                                    <p:anim calcmode="lin" valueType="num">
                                      <p:cBhvr>
                                        <p:cTn id="79" dur="600" fill="hold"/>
                                        <p:tgtEl>
                                          <p:spTgt spid="79"/>
                                        </p:tgtEl>
                                        <p:attrNameLst>
                                          <p:attrName>ppt_y</p:attrName>
                                        </p:attrNameLst>
                                      </p:cBhvr>
                                      <p:tavLst>
                                        <p:tav tm="0">
                                          <p:val>
                                            <p:strVal val="#ppt_y+.1"/>
                                          </p:val>
                                        </p:tav>
                                        <p:tav tm="100000">
                                          <p:val>
                                            <p:strVal val="#ppt_y"/>
                                          </p:val>
                                        </p:tav>
                                      </p:tavLst>
                                    </p:anim>
                                  </p:childTnLst>
                                </p:cTn>
                              </p:par>
                            </p:childTnLst>
                          </p:cTn>
                        </p:par>
                        <p:par>
                          <p:cTn id="80" fill="hold">
                            <p:stCondLst>
                              <p:cond delay="8500"/>
                            </p:stCondLst>
                            <p:childTnLst>
                              <p:par>
                                <p:cTn id="81" presetID="22" presetClass="entr" presetSubtype="8" fill="hold" nodeType="after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wipe(left)">
                                      <p:cBhvr>
                                        <p:cTn id="83" dur="300"/>
                                        <p:tgtEl>
                                          <p:spTgt spid="50"/>
                                        </p:tgtEl>
                                      </p:cBhvr>
                                    </p:animEffect>
                                  </p:childTnLst>
                                </p:cTn>
                              </p:par>
                            </p:childTnLst>
                          </p:cTn>
                        </p:par>
                        <p:par>
                          <p:cTn id="84" fill="hold">
                            <p:stCondLst>
                              <p:cond delay="9000"/>
                            </p:stCondLst>
                            <p:childTnLst>
                              <p:par>
                                <p:cTn id="85" presetID="53" presetClass="entr" presetSubtype="16" fill="hold" grpId="0" nodeType="afterEffect">
                                  <p:stCondLst>
                                    <p:cond delay="0"/>
                                  </p:stCondLst>
                                  <p:childTnLst>
                                    <p:set>
                                      <p:cBhvr>
                                        <p:cTn id="86" dur="1" fill="hold">
                                          <p:stCondLst>
                                            <p:cond delay="0"/>
                                          </p:stCondLst>
                                        </p:cTn>
                                        <p:tgtEl>
                                          <p:spTgt spid="57"/>
                                        </p:tgtEl>
                                        <p:attrNameLst>
                                          <p:attrName>style.visibility</p:attrName>
                                        </p:attrNameLst>
                                      </p:cBhvr>
                                      <p:to>
                                        <p:strVal val="visible"/>
                                      </p:to>
                                    </p:set>
                                    <p:anim calcmode="lin" valueType="num">
                                      <p:cBhvr>
                                        <p:cTn id="87" dur="300" fill="hold"/>
                                        <p:tgtEl>
                                          <p:spTgt spid="57"/>
                                        </p:tgtEl>
                                        <p:attrNameLst>
                                          <p:attrName>ppt_w</p:attrName>
                                        </p:attrNameLst>
                                      </p:cBhvr>
                                      <p:tavLst>
                                        <p:tav tm="0">
                                          <p:val>
                                            <p:fltVal val="0"/>
                                          </p:val>
                                        </p:tav>
                                        <p:tav tm="100000">
                                          <p:val>
                                            <p:strVal val="#ppt_w"/>
                                          </p:val>
                                        </p:tav>
                                      </p:tavLst>
                                    </p:anim>
                                    <p:anim calcmode="lin" valueType="num">
                                      <p:cBhvr>
                                        <p:cTn id="88" dur="300" fill="hold"/>
                                        <p:tgtEl>
                                          <p:spTgt spid="57"/>
                                        </p:tgtEl>
                                        <p:attrNameLst>
                                          <p:attrName>ppt_h</p:attrName>
                                        </p:attrNameLst>
                                      </p:cBhvr>
                                      <p:tavLst>
                                        <p:tav tm="0">
                                          <p:val>
                                            <p:fltVal val="0"/>
                                          </p:val>
                                        </p:tav>
                                        <p:tav tm="100000">
                                          <p:val>
                                            <p:strVal val="#ppt_h"/>
                                          </p:val>
                                        </p:tav>
                                      </p:tavLst>
                                    </p:anim>
                                    <p:animEffect transition="in" filter="fade">
                                      <p:cBhvr>
                                        <p:cTn id="89" dur="300"/>
                                        <p:tgtEl>
                                          <p:spTgt spid="57"/>
                                        </p:tgtEl>
                                      </p:cBhvr>
                                    </p:animEffect>
                                  </p:childTnLst>
                                </p:cTn>
                              </p:par>
                            </p:childTnLst>
                          </p:cTn>
                        </p:par>
                        <p:par>
                          <p:cTn id="90" fill="hold">
                            <p:stCondLst>
                              <p:cond delay="9500"/>
                            </p:stCondLst>
                            <p:childTnLst>
                              <p:par>
                                <p:cTn id="91" presetID="10" presetClass="entr" presetSubtype="0" fill="hold" grpId="0" nodeType="afterEffect">
                                  <p:stCondLst>
                                    <p:cond delay="0"/>
                                  </p:stCondLst>
                                  <p:childTnLst>
                                    <p:set>
                                      <p:cBhvr>
                                        <p:cTn id="92" dur="1" fill="hold">
                                          <p:stCondLst>
                                            <p:cond delay="0"/>
                                          </p:stCondLst>
                                        </p:cTn>
                                        <p:tgtEl>
                                          <p:spTgt spid="60"/>
                                        </p:tgtEl>
                                        <p:attrNameLst>
                                          <p:attrName>style.visibility</p:attrName>
                                        </p:attrNameLst>
                                      </p:cBhvr>
                                      <p:to>
                                        <p:strVal val="visible"/>
                                      </p:to>
                                    </p:set>
                                    <p:animEffect transition="in" filter="fade">
                                      <p:cBhvr>
                                        <p:cTn id="93" dur="300"/>
                                        <p:tgtEl>
                                          <p:spTgt spid="60"/>
                                        </p:tgtEl>
                                      </p:cBhvr>
                                    </p:animEffect>
                                  </p:childTnLst>
                                </p:cTn>
                              </p:par>
                            </p:childTnLst>
                          </p:cTn>
                        </p:par>
                        <p:par>
                          <p:cTn id="94" fill="hold">
                            <p:stCondLst>
                              <p:cond delay="10000"/>
                            </p:stCondLst>
                            <p:childTnLst>
                              <p:par>
                                <p:cTn id="95" presetID="53" presetClass="entr" presetSubtype="16" fill="hold" grpId="0" nodeType="afterEffect">
                                  <p:stCondLst>
                                    <p:cond delay="0"/>
                                  </p:stCondLst>
                                  <p:childTnLst>
                                    <p:set>
                                      <p:cBhvr>
                                        <p:cTn id="96" dur="1" fill="hold">
                                          <p:stCondLst>
                                            <p:cond delay="0"/>
                                          </p:stCondLst>
                                        </p:cTn>
                                        <p:tgtEl>
                                          <p:spTgt spid="77"/>
                                        </p:tgtEl>
                                        <p:attrNameLst>
                                          <p:attrName>style.visibility</p:attrName>
                                        </p:attrNameLst>
                                      </p:cBhvr>
                                      <p:to>
                                        <p:strVal val="visible"/>
                                      </p:to>
                                    </p:set>
                                    <p:anim calcmode="lin" valueType="num">
                                      <p:cBhvr>
                                        <p:cTn id="97" dur="300" fill="hold"/>
                                        <p:tgtEl>
                                          <p:spTgt spid="77"/>
                                        </p:tgtEl>
                                        <p:attrNameLst>
                                          <p:attrName>ppt_w</p:attrName>
                                        </p:attrNameLst>
                                      </p:cBhvr>
                                      <p:tavLst>
                                        <p:tav tm="0">
                                          <p:val>
                                            <p:fltVal val="0"/>
                                          </p:val>
                                        </p:tav>
                                        <p:tav tm="100000">
                                          <p:val>
                                            <p:strVal val="#ppt_w"/>
                                          </p:val>
                                        </p:tav>
                                      </p:tavLst>
                                    </p:anim>
                                    <p:anim calcmode="lin" valueType="num">
                                      <p:cBhvr>
                                        <p:cTn id="98" dur="300" fill="hold"/>
                                        <p:tgtEl>
                                          <p:spTgt spid="77"/>
                                        </p:tgtEl>
                                        <p:attrNameLst>
                                          <p:attrName>ppt_h</p:attrName>
                                        </p:attrNameLst>
                                      </p:cBhvr>
                                      <p:tavLst>
                                        <p:tav tm="0">
                                          <p:val>
                                            <p:fltVal val="0"/>
                                          </p:val>
                                        </p:tav>
                                        <p:tav tm="100000">
                                          <p:val>
                                            <p:strVal val="#ppt_h"/>
                                          </p:val>
                                        </p:tav>
                                      </p:tavLst>
                                    </p:anim>
                                    <p:animEffect transition="in" filter="fade">
                                      <p:cBhvr>
                                        <p:cTn id="99" dur="300"/>
                                        <p:tgtEl>
                                          <p:spTgt spid="77"/>
                                        </p:tgtEl>
                                      </p:cBhvr>
                                    </p:animEffect>
                                  </p:childTnLst>
                                </p:cTn>
                              </p:par>
                            </p:childTnLst>
                          </p:cTn>
                        </p:par>
                        <p:par>
                          <p:cTn id="100" fill="hold">
                            <p:stCondLst>
                              <p:cond delay="10500"/>
                            </p:stCondLst>
                            <p:childTnLst>
                              <p:par>
                                <p:cTn id="101" presetID="22" presetClass="entr" presetSubtype="1" fill="hold" grpId="0" nodeType="afterEffect">
                                  <p:stCondLst>
                                    <p:cond delay="0"/>
                                  </p:stCondLst>
                                  <p:childTnLst>
                                    <p:set>
                                      <p:cBhvr>
                                        <p:cTn id="102" dur="1" fill="hold">
                                          <p:stCondLst>
                                            <p:cond delay="0"/>
                                          </p:stCondLst>
                                        </p:cTn>
                                        <p:tgtEl>
                                          <p:spTgt spid="74"/>
                                        </p:tgtEl>
                                        <p:attrNameLst>
                                          <p:attrName>style.visibility</p:attrName>
                                        </p:attrNameLst>
                                      </p:cBhvr>
                                      <p:to>
                                        <p:strVal val="visible"/>
                                      </p:to>
                                    </p:set>
                                    <p:animEffect transition="in" filter="wipe(up)">
                                      <p:cBhvr>
                                        <p:cTn id="103" dur="300"/>
                                        <p:tgtEl>
                                          <p:spTgt spid="74"/>
                                        </p:tgtEl>
                                      </p:cBhvr>
                                    </p:animEffect>
                                  </p:childTnLst>
                                </p:cTn>
                              </p:par>
                            </p:childTnLst>
                          </p:cTn>
                        </p:par>
                        <p:par>
                          <p:cTn id="104" fill="hold">
                            <p:stCondLst>
                              <p:cond delay="11000"/>
                            </p:stCondLst>
                            <p:childTnLst>
                              <p:par>
                                <p:cTn id="105" presetID="10" presetClass="entr" presetSubtype="0" fill="hold" grpId="0" nodeType="afterEffect">
                                  <p:stCondLst>
                                    <p:cond delay="0"/>
                                  </p:stCondLst>
                                  <p:childTnLst>
                                    <p:set>
                                      <p:cBhvr>
                                        <p:cTn id="106" dur="1" fill="hold">
                                          <p:stCondLst>
                                            <p:cond delay="0"/>
                                          </p:stCondLst>
                                        </p:cTn>
                                        <p:tgtEl>
                                          <p:spTgt spid="76"/>
                                        </p:tgtEl>
                                        <p:attrNameLst>
                                          <p:attrName>style.visibility</p:attrName>
                                        </p:attrNameLst>
                                      </p:cBhvr>
                                      <p:to>
                                        <p:strVal val="visible"/>
                                      </p:to>
                                    </p:set>
                                    <p:animEffect transition="in" filter="fade">
                                      <p:cBhvr>
                                        <p:cTn id="107" dur="300"/>
                                        <p:tgtEl>
                                          <p:spTgt spid="76"/>
                                        </p:tgtEl>
                                      </p:cBhvr>
                                    </p:animEffect>
                                  </p:childTnLst>
                                </p:cTn>
                              </p:par>
                            </p:childTnLst>
                          </p:cTn>
                        </p:par>
                        <p:par>
                          <p:cTn id="108" fill="hold">
                            <p:stCondLst>
                              <p:cond delay="11500"/>
                            </p:stCondLst>
                            <p:childTnLst>
                              <p:par>
                                <p:cTn id="109" presetID="42" presetClass="entr" presetSubtype="0" fill="hold" grpId="0" nodeType="afterEffect">
                                  <p:stCondLst>
                                    <p:cond delay="0"/>
                                  </p:stCondLst>
                                  <p:childTnLst>
                                    <p:set>
                                      <p:cBhvr>
                                        <p:cTn id="110" dur="1" fill="hold">
                                          <p:stCondLst>
                                            <p:cond delay="0"/>
                                          </p:stCondLst>
                                        </p:cTn>
                                        <p:tgtEl>
                                          <p:spTgt spid="75"/>
                                        </p:tgtEl>
                                        <p:attrNameLst>
                                          <p:attrName>style.visibility</p:attrName>
                                        </p:attrNameLst>
                                      </p:cBhvr>
                                      <p:to>
                                        <p:strVal val="visible"/>
                                      </p:to>
                                    </p:set>
                                    <p:animEffect transition="in" filter="fade">
                                      <p:cBhvr>
                                        <p:cTn id="111" dur="600"/>
                                        <p:tgtEl>
                                          <p:spTgt spid="75"/>
                                        </p:tgtEl>
                                      </p:cBhvr>
                                    </p:animEffect>
                                    <p:anim calcmode="lin" valueType="num">
                                      <p:cBhvr>
                                        <p:cTn id="112" dur="600" fill="hold"/>
                                        <p:tgtEl>
                                          <p:spTgt spid="75"/>
                                        </p:tgtEl>
                                        <p:attrNameLst>
                                          <p:attrName>ppt_x</p:attrName>
                                        </p:attrNameLst>
                                      </p:cBhvr>
                                      <p:tavLst>
                                        <p:tav tm="0">
                                          <p:val>
                                            <p:strVal val="#ppt_x"/>
                                          </p:val>
                                        </p:tav>
                                        <p:tav tm="100000">
                                          <p:val>
                                            <p:strVal val="#ppt_x"/>
                                          </p:val>
                                        </p:tav>
                                      </p:tavLst>
                                    </p:anim>
                                    <p:anim calcmode="lin" valueType="num">
                                      <p:cBhvr>
                                        <p:cTn id="113" dur="600" fill="hold"/>
                                        <p:tgtEl>
                                          <p:spTgt spid="75"/>
                                        </p:tgtEl>
                                        <p:attrNameLst>
                                          <p:attrName>ppt_y</p:attrName>
                                        </p:attrNameLst>
                                      </p:cBhvr>
                                      <p:tavLst>
                                        <p:tav tm="0">
                                          <p:val>
                                            <p:strVal val="#ppt_y+.1"/>
                                          </p:val>
                                        </p:tav>
                                        <p:tav tm="100000">
                                          <p:val>
                                            <p:strVal val="#ppt_y"/>
                                          </p:val>
                                        </p:tav>
                                      </p:tavLst>
                                    </p:anim>
                                  </p:childTnLst>
                                </p:cTn>
                              </p:par>
                            </p:childTnLst>
                          </p:cTn>
                        </p:par>
                        <p:par>
                          <p:cTn id="114" fill="hold">
                            <p:stCondLst>
                              <p:cond delay="12500"/>
                            </p:stCondLst>
                            <p:childTnLst>
                              <p:par>
                                <p:cTn id="115" presetID="22" presetClass="entr" presetSubtype="8" fill="hold" nodeType="afterEffect">
                                  <p:stCondLst>
                                    <p:cond delay="0"/>
                                  </p:stCondLst>
                                  <p:childTnLst>
                                    <p:set>
                                      <p:cBhvr>
                                        <p:cTn id="116" dur="1" fill="hold">
                                          <p:stCondLst>
                                            <p:cond delay="0"/>
                                          </p:stCondLst>
                                        </p:cTn>
                                        <p:tgtEl>
                                          <p:spTgt spid="53"/>
                                        </p:tgtEl>
                                        <p:attrNameLst>
                                          <p:attrName>style.visibility</p:attrName>
                                        </p:attrNameLst>
                                      </p:cBhvr>
                                      <p:to>
                                        <p:strVal val="visible"/>
                                      </p:to>
                                    </p:set>
                                    <p:animEffect transition="in" filter="wipe(left)">
                                      <p:cBhvr>
                                        <p:cTn id="117" dur="300"/>
                                        <p:tgtEl>
                                          <p:spTgt spid="53"/>
                                        </p:tgtEl>
                                      </p:cBhvr>
                                    </p:animEffect>
                                  </p:childTnLst>
                                </p:cTn>
                              </p:par>
                            </p:childTnLst>
                          </p:cTn>
                        </p:par>
                        <p:par>
                          <p:cTn id="118" fill="hold">
                            <p:stCondLst>
                              <p:cond delay="13000"/>
                            </p:stCondLst>
                            <p:childTnLst>
                              <p:par>
                                <p:cTn id="119" presetID="53" presetClass="entr" presetSubtype="16" fill="hold" grpId="0" nodeType="afterEffect">
                                  <p:stCondLst>
                                    <p:cond delay="0"/>
                                  </p:stCondLst>
                                  <p:childTnLst>
                                    <p:set>
                                      <p:cBhvr>
                                        <p:cTn id="120" dur="1" fill="hold">
                                          <p:stCondLst>
                                            <p:cond delay="0"/>
                                          </p:stCondLst>
                                        </p:cTn>
                                        <p:tgtEl>
                                          <p:spTgt spid="64"/>
                                        </p:tgtEl>
                                        <p:attrNameLst>
                                          <p:attrName>style.visibility</p:attrName>
                                        </p:attrNameLst>
                                      </p:cBhvr>
                                      <p:to>
                                        <p:strVal val="visible"/>
                                      </p:to>
                                    </p:set>
                                    <p:anim calcmode="lin" valueType="num">
                                      <p:cBhvr>
                                        <p:cTn id="121" dur="300" fill="hold"/>
                                        <p:tgtEl>
                                          <p:spTgt spid="64"/>
                                        </p:tgtEl>
                                        <p:attrNameLst>
                                          <p:attrName>ppt_w</p:attrName>
                                        </p:attrNameLst>
                                      </p:cBhvr>
                                      <p:tavLst>
                                        <p:tav tm="0">
                                          <p:val>
                                            <p:fltVal val="0"/>
                                          </p:val>
                                        </p:tav>
                                        <p:tav tm="100000">
                                          <p:val>
                                            <p:strVal val="#ppt_w"/>
                                          </p:val>
                                        </p:tav>
                                      </p:tavLst>
                                    </p:anim>
                                    <p:anim calcmode="lin" valueType="num">
                                      <p:cBhvr>
                                        <p:cTn id="122" dur="300" fill="hold"/>
                                        <p:tgtEl>
                                          <p:spTgt spid="64"/>
                                        </p:tgtEl>
                                        <p:attrNameLst>
                                          <p:attrName>ppt_h</p:attrName>
                                        </p:attrNameLst>
                                      </p:cBhvr>
                                      <p:tavLst>
                                        <p:tav tm="0">
                                          <p:val>
                                            <p:fltVal val="0"/>
                                          </p:val>
                                        </p:tav>
                                        <p:tav tm="100000">
                                          <p:val>
                                            <p:strVal val="#ppt_h"/>
                                          </p:val>
                                        </p:tav>
                                      </p:tavLst>
                                    </p:anim>
                                    <p:animEffect transition="in" filter="fade">
                                      <p:cBhvr>
                                        <p:cTn id="123" dur="300"/>
                                        <p:tgtEl>
                                          <p:spTgt spid="64"/>
                                        </p:tgtEl>
                                      </p:cBhvr>
                                    </p:animEffect>
                                  </p:childTnLst>
                                </p:cTn>
                              </p:par>
                            </p:childTnLst>
                          </p:cTn>
                        </p:par>
                        <p:par>
                          <p:cTn id="124" fill="hold">
                            <p:stCondLst>
                              <p:cond delay="13500"/>
                            </p:stCondLst>
                            <p:childTnLst>
                              <p:par>
                                <p:cTn id="125" presetID="10" presetClass="entr" presetSubtype="0" fill="hold" grpId="0" nodeType="afterEffect">
                                  <p:stCondLst>
                                    <p:cond delay="0"/>
                                  </p:stCondLst>
                                  <p:childTnLst>
                                    <p:set>
                                      <p:cBhvr>
                                        <p:cTn id="126" dur="1" fill="hold">
                                          <p:stCondLst>
                                            <p:cond delay="0"/>
                                          </p:stCondLst>
                                        </p:cTn>
                                        <p:tgtEl>
                                          <p:spTgt spid="65"/>
                                        </p:tgtEl>
                                        <p:attrNameLst>
                                          <p:attrName>style.visibility</p:attrName>
                                        </p:attrNameLst>
                                      </p:cBhvr>
                                      <p:to>
                                        <p:strVal val="visible"/>
                                      </p:to>
                                    </p:set>
                                    <p:animEffect transition="in" filter="fade">
                                      <p:cBhvr>
                                        <p:cTn id="127" dur="300"/>
                                        <p:tgtEl>
                                          <p:spTgt spid="65"/>
                                        </p:tgtEl>
                                      </p:cBhvr>
                                    </p:animEffect>
                                  </p:childTnLst>
                                </p:cTn>
                              </p:par>
                            </p:childTnLst>
                          </p:cTn>
                        </p:par>
                        <p:par>
                          <p:cTn id="128" fill="hold">
                            <p:stCondLst>
                              <p:cond delay="14000"/>
                            </p:stCondLst>
                            <p:childTnLst>
                              <p:par>
                                <p:cTn id="129" presetID="53" presetClass="entr" presetSubtype="16" fill="hold" grpId="0" nodeType="afterEffect">
                                  <p:stCondLst>
                                    <p:cond delay="0"/>
                                  </p:stCondLst>
                                  <p:childTnLst>
                                    <p:set>
                                      <p:cBhvr>
                                        <p:cTn id="130" dur="1" fill="hold">
                                          <p:stCondLst>
                                            <p:cond delay="0"/>
                                          </p:stCondLst>
                                        </p:cTn>
                                        <p:tgtEl>
                                          <p:spTgt spid="86"/>
                                        </p:tgtEl>
                                        <p:attrNameLst>
                                          <p:attrName>style.visibility</p:attrName>
                                        </p:attrNameLst>
                                      </p:cBhvr>
                                      <p:to>
                                        <p:strVal val="visible"/>
                                      </p:to>
                                    </p:set>
                                    <p:anim calcmode="lin" valueType="num">
                                      <p:cBhvr>
                                        <p:cTn id="131" dur="300" fill="hold"/>
                                        <p:tgtEl>
                                          <p:spTgt spid="86"/>
                                        </p:tgtEl>
                                        <p:attrNameLst>
                                          <p:attrName>ppt_w</p:attrName>
                                        </p:attrNameLst>
                                      </p:cBhvr>
                                      <p:tavLst>
                                        <p:tav tm="0">
                                          <p:val>
                                            <p:fltVal val="0"/>
                                          </p:val>
                                        </p:tav>
                                        <p:tav tm="100000">
                                          <p:val>
                                            <p:strVal val="#ppt_w"/>
                                          </p:val>
                                        </p:tav>
                                      </p:tavLst>
                                    </p:anim>
                                    <p:anim calcmode="lin" valueType="num">
                                      <p:cBhvr>
                                        <p:cTn id="132" dur="300" fill="hold"/>
                                        <p:tgtEl>
                                          <p:spTgt spid="86"/>
                                        </p:tgtEl>
                                        <p:attrNameLst>
                                          <p:attrName>ppt_h</p:attrName>
                                        </p:attrNameLst>
                                      </p:cBhvr>
                                      <p:tavLst>
                                        <p:tav tm="0">
                                          <p:val>
                                            <p:fltVal val="0"/>
                                          </p:val>
                                        </p:tav>
                                        <p:tav tm="100000">
                                          <p:val>
                                            <p:strVal val="#ppt_h"/>
                                          </p:val>
                                        </p:tav>
                                      </p:tavLst>
                                    </p:anim>
                                    <p:animEffect transition="in" filter="fade">
                                      <p:cBhvr>
                                        <p:cTn id="133" dur="300"/>
                                        <p:tgtEl>
                                          <p:spTgt spid="86"/>
                                        </p:tgtEl>
                                      </p:cBhvr>
                                    </p:animEffect>
                                  </p:childTnLst>
                                </p:cTn>
                              </p:par>
                            </p:childTnLst>
                          </p:cTn>
                        </p:par>
                        <p:par>
                          <p:cTn id="134" fill="hold">
                            <p:stCondLst>
                              <p:cond delay="14500"/>
                            </p:stCondLst>
                            <p:childTnLst>
                              <p:par>
                                <p:cTn id="135" presetID="22" presetClass="entr" presetSubtype="1" fill="hold" grpId="0" nodeType="afterEffect">
                                  <p:stCondLst>
                                    <p:cond delay="0"/>
                                  </p:stCondLst>
                                  <p:childTnLst>
                                    <p:set>
                                      <p:cBhvr>
                                        <p:cTn id="136" dur="1" fill="hold">
                                          <p:stCondLst>
                                            <p:cond delay="0"/>
                                          </p:stCondLst>
                                        </p:cTn>
                                        <p:tgtEl>
                                          <p:spTgt spid="83"/>
                                        </p:tgtEl>
                                        <p:attrNameLst>
                                          <p:attrName>style.visibility</p:attrName>
                                        </p:attrNameLst>
                                      </p:cBhvr>
                                      <p:to>
                                        <p:strVal val="visible"/>
                                      </p:to>
                                    </p:set>
                                    <p:animEffect transition="in" filter="wipe(up)">
                                      <p:cBhvr>
                                        <p:cTn id="137" dur="300"/>
                                        <p:tgtEl>
                                          <p:spTgt spid="83"/>
                                        </p:tgtEl>
                                      </p:cBhvr>
                                    </p:animEffect>
                                  </p:childTnLst>
                                </p:cTn>
                              </p:par>
                            </p:childTnLst>
                          </p:cTn>
                        </p:par>
                        <p:par>
                          <p:cTn id="138" fill="hold">
                            <p:stCondLst>
                              <p:cond delay="15000"/>
                            </p:stCondLst>
                            <p:childTnLst>
                              <p:par>
                                <p:cTn id="139" presetID="10" presetClass="entr" presetSubtype="0" fill="hold" grpId="0" nodeType="afterEffect">
                                  <p:stCondLst>
                                    <p:cond delay="0"/>
                                  </p:stCondLst>
                                  <p:childTnLst>
                                    <p:set>
                                      <p:cBhvr>
                                        <p:cTn id="140" dur="1" fill="hold">
                                          <p:stCondLst>
                                            <p:cond delay="0"/>
                                          </p:stCondLst>
                                        </p:cTn>
                                        <p:tgtEl>
                                          <p:spTgt spid="85"/>
                                        </p:tgtEl>
                                        <p:attrNameLst>
                                          <p:attrName>style.visibility</p:attrName>
                                        </p:attrNameLst>
                                      </p:cBhvr>
                                      <p:to>
                                        <p:strVal val="visible"/>
                                      </p:to>
                                    </p:set>
                                    <p:animEffect transition="in" filter="fade">
                                      <p:cBhvr>
                                        <p:cTn id="141" dur="300"/>
                                        <p:tgtEl>
                                          <p:spTgt spid="85"/>
                                        </p:tgtEl>
                                      </p:cBhvr>
                                    </p:animEffect>
                                  </p:childTnLst>
                                </p:cTn>
                              </p:par>
                            </p:childTnLst>
                          </p:cTn>
                        </p:par>
                        <p:par>
                          <p:cTn id="142" fill="hold">
                            <p:stCondLst>
                              <p:cond delay="15500"/>
                            </p:stCondLst>
                            <p:childTnLst>
                              <p:par>
                                <p:cTn id="143" presetID="42" presetClass="entr" presetSubtype="0" fill="hold" grpId="0" nodeType="afterEffect">
                                  <p:stCondLst>
                                    <p:cond delay="0"/>
                                  </p:stCondLst>
                                  <p:childTnLst>
                                    <p:set>
                                      <p:cBhvr>
                                        <p:cTn id="144" dur="1" fill="hold">
                                          <p:stCondLst>
                                            <p:cond delay="0"/>
                                          </p:stCondLst>
                                        </p:cTn>
                                        <p:tgtEl>
                                          <p:spTgt spid="84"/>
                                        </p:tgtEl>
                                        <p:attrNameLst>
                                          <p:attrName>style.visibility</p:attrName>
                                        </p:attrNameLst>
                                      </p:cBhvr>
                                      <p:to>
                                        <p:strVal val="visible"/>
                                      </p:to>
                                    </p:set>
                                    <p:animEffect transition="in" filter="fade">
                                      <p:cBhvr>
                                        <p:cTn id="145" dur="1000"/>
                                        <p:tgtEl>
                                          <p:spTgt spid="84"/>
                                        </p:tgtEl>
                                      </p:cBhvr>
                                    </p:animEffect>
                                    <p:anim calcmode="lin" valueType="num">
                                      <p:cBhvr>
                                        <p:cTn id="146" dur="1000" fill="hold"/>
                                        <p:tgtEl>
                                          <p:spTgt spid="84"/>
                                        </p:tgtEl>
                                        <p:attrNameLst>
                                          <p:attrName>ppt_x</p:attrName>
                                        </p:attrNameLst>
                                      </p:cBhvr>
                                      <p:tavLst>
                                        <p:tav tm="0">
                                          <p:val>
                                            <p:strVal val="#ppt_x"/>
                                          </p:val>
                                        </p:tav>
                                        <p:tav tm="100000">
                                          <p:val>
                                            <p:strVal val="#ppt_x"/>
                                          </p:val>
                                        </p:tav>
                                      </p:tavLst>
                                    </p:anim>
                                    <p:anim calcmode="lin" valueType="num">
                                      <p:cBhvr>
                                        <p:cTn id="147" dur="1000" fill="hold"/>
                                        <p:tgtEl>
                                          <p:spTgt spid="84"/>
                                        </p:tgtEl>
                                        <p:attrNameLst>
                                          <p:attrName>ppt_y</p:attrName>
                                        </p:attrNameLst>
                                      </p:cBhvr>
                                      <p:tavLst>
                                        <p:tav tm="0">
                                          <p:val>
                                            <p:strVal val="#ppt_y+.1"/>
                                          </p:val>
                                        </p:tav>
                                        <p:tav tm="100000">
                                          <p:val>
                                            <p:strVal val="#ppt_y"/>
                                          </p:val>
                                        </p:tav>
                                      </p:tavLst>
                                    </p:anim>
                                  </p:childTnLst>
                                </p:cTn>
                              </p:par>
                            </p:childTnLst>
                          </p:cTn>
                        </p:par>
                        <p:par>
                          <p:cTn id="148" fill="hold">
                            <p:stCondLst>
                              <p:cond delay="16500"/>
                            </p:stCondLst>
                            <p:childTnLst>
                              <p:par>
                                <p:cTn id="149" presetID="22" presetClass="entr" presetSubtype="8" fill="hold" nodeType="afterEffect">
                                  <p:stCondLst>
                                    <p:cond delay="0"/>
                                  </p:stCondLst>
                                  <p:childTnLst>
                                    <p:set>
                                      <p:cBhvr>
                                        <p:cTn id="150" dur="1" fill="hold">
                                          <p:stCondLst>
                                            <p:cond delay="0"/>
                                          </p:stCondLst>
                                        </p:cTn>
                                        <p:tgtEl>
                                          <p:spTgt spid="66"/>
                                        </p:tgtEl>
                                        <p:attrNameLst>
                                          <p:attrName>style.visibility</p:attrName>
                                        </p:attrNameLst>
                                      </p:cBhvr>
                                      <p:to>
                                        <p:strVal val="visible"/>
                                      </p:to>
                                    </p:set>
                                    <p:animEffect transition="in" filter="wipe(left)">
                                      <p:cBhvr>
                                        <p:cTn id="151" dur="300"/>
                                        <p:tgtEl>
                                          <p:spTgt spid="66"/>
                                        </p:tgtEl>
                                      </p:cBhvr>
                                    </p:animEffect>
                                  </p:childTnLst>
                                </p:cTn>
                              </p:par>
                            </p:childTnLst>
                          </p:cTn>
                        </p:par>
                        <p:par>
                          <p:cTn id="152" fill="hold">
                            <p:stCondLst>
                              <p:cond delay="17000"/>
                            </p:stCondLst>
                            <p:childTnLst>
                              <p:par>
                                <p:cTn id="153" presetID="10" presetClass="entr" presetSubtype="0" fill="hold" grpId="0" nodeType="afterEffect">
                                  <p:stCondLst>
                                    <p:cond delay="0"/>
                                  </p:stCondLst>
                                  <p:childTnLst>
                                    <p:set>
                                      <p:cBhvr>
                                        <p:cTn id="154" dur="1" fill="hold">
                                          <p:stCondLst>
                                            <p:cond delay="0"/>
                                          </p:stCondLst>
                                        </p:cTn>
                                        <p:tgtEl>
                                          <p:spTgt spid="73"/>
                                        </p:tgtEl>
                                        <p:attrNameLst>
                                          <p:attrName>style.visibility</p:attrName>
                                        </p:attrNameLst>
                                      </p:cBhvr>
                                      <p:to>
                                        <p:strVal val="visible"/>
                                      </p:to>
                                    </p:set>
                                    <p:animEffect transition="in" filter="fade">
                                      <p:cBhvr>
                                        <p:cTn id="155" dur="300"/>
                                        <p:tgtEl>
                                          <p:spTgt spid="73"/>
                                        </p:tgtEl>
                                      </p:cBhvr>
                                    </p:animEffect>
                                  </p:childTnLst>
                                </p:cTn>
                              </p:par>
                            </p:childTnLst>
                          </p:cTn>
                        </p:par>
                        <p:par>
                          <p:cTn id="156" fill="hold">
                            <p:stCondLst>
                              <p:cond delay="17500"/>
                            </p:stCondLst>
                            <p:childTnLst>
                              <p:par>
                                <p:cTn id="157" presetID="10" presetClass="entr" presetSubtype="0" fill="hold" grpId="0" nodeType="afterEffect">
                                  <p:stCondLst>
                                    <p:cond delay="0"/>
                                  </p:stCondLst>
                                  <p:childTnLst>
                                    <p:set>
                                      <p:cBhvr>
                                        <p:cTn id="158" dur="1" fill="hold">
                                          <p:stCondLst>
                                            <p:cond delay="0"/>
                                          </p:stCondLst>
                                        </p:cTn>
                                        <p:tgtEl>
                                          <p:spTgt spid="82"/>
                                        </p:tgtEl>
                                        <p:attrNameLst>
                                          <p:attrName>style.visibility</p:attrName>
                                        </p:attrNameLst>
                                      </p:cBhvr>
                                      <p:to>
                                        <p:strVal val="visible"/>
                                      </p:to>
                                    </p:set>
                                    <p:animEffect transition="in" filter="fade">
                                      <p:cBhvr>
                                        <p:cTn id="159" dur="3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nimBg="1"/>
      <p:bldP spid="56" grpId="0" bldLvl="0" animBg="1"/>
      <p:bldP spid="57" grpId="0" bldLvl="0" animBg="1"/>
      <p:bldP spid="58" grpId="0" bldLvl="0" animBg="1"/>
      <p:bldP spid="59" grpId="0" bldLvl="0" animBg="1"/>
      <p:bldP spid="60" grpId="0" bldLvl="0" animBg="1"/>
      <p:bldP spid="61" grpId="0" bldLvl="0" animBg="1"/>
      <p:bldP spid="62" grpId="0"/>
      <p:bldP spid="63" grpId="0" bldLvl="0" animBg="1"/>
      <p:bldP spid="64" grpId="0" bldLvl="0" animBg="1"/>
      <p:bldP spid="65" grpId="0" bldLvl="0" animBg="1"/>
      <p:bldP spid="72" grpId="0" bldLvl="0" animBg="1"/>
      <p:bldP spid="73" grpId="0"/>
      <p:bldP spid="74" grpId="0" bldLvl="0" animBg="1"/>
      <p:bldP spid="75" grpId="0"/>
      <p:bldP spid="76" grpId="0" bldLvl="0" animBg="1"/>
      <p:bldP spid="77" grpId="0" bldLvl="0" animBg="1"/>
      <p:bldP spid="78" grpId="0" bldLvl="0" animBg="1"/>
      <p:bldP spid="79" grpId="0"/>
      <p:bldP spid="80" grpId="0" bldLvl="0" animBg="1"/>
      <p:bldP spid="81" grpId="0" bldLvl="0" animBg="1"/>
      <p:bldP spid="82" grpId="0"/>
      <p:bldP spid="83" grpId="0" bldLvl="0" animBg="1"/>
      <p:bldP spid="84" grpId="0"/>
      <p:bldP spid="85" grpId="0" bldLvl="0" animBg="1"/>
      <p:bldP spid="86"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rgbClr val="100964"/>
                </a:solidFill>
                <a:latin typeface="微软雅黑" panose="020B0503020204020204" charset="-122"/>
                <a:ea typeface="微软雅黑" panose="020B0503020204020204" charset="-122"/>
              </a:rPr>
              <a:t>点击添加标题文本</a:t>
            </a:r>
          </a:p>
        </p:txBody>
      </p:sp>
      <p:cxnSp>
        <p:nvCxnSpPr>
          <p:cNvPr id="16" name="直接连接符 15"/>
          <p:cNvCxnSpPr/>
          <p:nvPr/>
        </p:nvCxnSpPr>
        <p:spPr>
          <a:xfrm>
            <a:off x="600" y="775856"/>
            <a:ext cx="12192000"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pic>
        <p:nvPicPr>
          <p:cNvPr id="2" name="图片 1" descr="9302f7e3eadc62514f09c3a93217b47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61880" y="246380"/>
            <a:ext cx="1741170" cy="504825"/>
          </a:xfrm>
          <a:prstGeom prst="rect">
            <a:avLst/>
          </a:prstGeom>
        </p:spPr>
      </p:pic>
      <p:sp>
        <p:nvSpPr>
          <p:cNvPr id="30" name="Freeform 42"/>
          <p:cNvSpPr/>
          <p:nvPr/>
        </p:nvSpPr>
        <p:spPr>
          <a:xfrm>
            <a:off x="2432651" y="1913467"/>
            <a:ext cx="2937933" cy="670984"/>
          </a:xfrm>
          <a:custGeom>
            <a:avLst/>
            <a:gdLst/>
            <a:ahLst/>
            <a:cxnLst>
              <a:cxn ang="0">
                <a:pos x="0" y="240452219"/>
              </a:cxn>
              <a:cxn ang="0">
                <a:pos x="0" y="0"/>
              </a:cxn>
              <a:cxn ang="0">
                <a:pos x="1530976755" y="0"/>
              </a:cxn>
            </a:cxnLst>
            <a:rect l="0" t="0" r="0" b="0"/>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p:spPr>
        <p:txBody>
          <a:bodyPr/>
          <a:lstStyle/>
          <a:p>
            <a:endParaRPr lang="zh-CN" altLang="en-US" sz="2400"/>
          </a:p>
        </p:txBody>
      </p:sp>
      <p:sp>
        <p:nvSpPr>
          <p:cNvPr id="31" name="Freeform 42"/>
          <p:cNvSpPr/>
          <p:nvPr/>
        </p:nvSpPr>
        <p:spPr>
          <a:xfrm flipH="1">
            <a:off x="6763351" y="1913467"/>
            <a:ext cx="2937933" cy="670984"/>
          </a:xfrm>
          <a:custGeom>
            <a:avLst/>
            <a:gdLst/>
            <a:ahLst/>
            <a:cxnLst>
              <a:cxn ang="0">
                <a:pos x="0" y="240452219"/>
              </a:cxn>
              <a:cxn ang="0">
                <a:pos x="0" y="0"/>
              </a:cxn>
              <a:cxn ang="0">
                <a:pos x="1530977226" y="0"/>
              </a:cxn>
            </a:cxnLst>
            <a:rect l="0" t="0" r="0" b="0"/>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p:spPr>
        <p:txBody>
          <a:bodyPr/>
          <a:lstStyle/>
          <a:p>
            <a:endParaRPr lang="zh-CN" altLang="en-US" sz="2400"/>
          </a:p>
        </p:txBody>
      </p:sp>
      <p:sp>
        <p:nvSpPr>
          <p:cNvPr id="32" name="Freeform 42"/>
          <p:cNvSpPr/>
          <p:nvPr/>
        </p:nvSpPr>
        <p:spPr>
          <a:xfrm flipV="1">
            <a:off x="2432651" y="4933951"/>
            <a:ext cx="2937933" cy="668867"/>
          </a:xfrm>
          <a:custGeom>
            <a:avLst/>
            <a:gdLst/>
            <a:ahLst/>
            <a:cxnLst>
              <a:cxn ang="0">
                <a:pos x="0" y="239420718"/>
              </a:cxn>
              <a:cxn ang="0">
                <a:pos x="0" y="0"/>
              </a:cxn>
              <a:cxn ang="0">
                <a:pos x="1530976755" y="0"/>
              </a:cxn>
            </a:cxnLst>
            <a:rect l="0" t="0" r="0" b="0"/>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p:spPr>
        <p:txBody>
          <a:bodyPr/>
          <a:lstStyle/>
          <a:p>
            <a:endParaRPr lang="zh-CN" altLang="en-US" sz="2400"/>
          </a:p>
        </p:txBody>
      </p:sp>
      <p:sp>
        <p:nvSpPr>
          <p:cNvPr id="33" name="Freeform 42"/>
          <p:cNvSpPr/>
          <p:nvPr/>
        </p:nvSpPr>
        <p:spPr>
          <a:xfrm flipH="1" flipV="1">
            <a:off x="6763351" y="4933951"/>
            <a:ext cx="2937933" cy="668867"/>
          </a:xfrm>
          <a:custGeom>
            <a:avLst/>
            <a:gdLst/>
            <a:ahLst/>
            <a:cxnLst>
              <a:cxn ang="0">
                <a:pos x="0" y="239420718"/>
              </a:cxn>
              <a:cxn ang="0">
                <a:pos x="0" y="0"/>
              </a:cxn>
              <a:cxn ang="0">
                <a:pos x="1530977226" y="0"/>
              </a:cxn>
            </a:cxnLst>
            <a:rect l="0" t="0" r="0" b="0"/>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p:spPr>
        <p:txBody>
          <a:bodyPr/>
          <a:lstStyle/>
          <a:p>
            <a:endParaRPr lang="zh-CN" altLang="en-US" sz="2400"/>
          </a:p>
        </p:txBody>
      </p:sp>
      <p:sp>
        <p:nvSpPr>
          <p:cNvPr id="34" name="矩形 32"/>
          <p:cNvSpPr/>
          <p:nvPr/>
        </p:nvSpPr>
        <p:spPr>
          <a:xfrm>
            <a:off x="600" y="3302000"/>
            <a:ext cx="12192000" cy="1043517"/>
          </a:xfrm>
          <a:prstGeom prst="rect">
            <a:avLst/>
          </a:prstGeom>
          <a:solidFill>
            <a:srgbClr val="D9D9D9"/>
          </a:solidFill>
          <a:ln w="9525">
            <a:noFill/>
          </a:ln>
        </p:spPr>
        <p:txBody>
          <a:bodyPr lIns="82778" tIns="41389" rIns="82778" bIns="41389" anchor="t"/>
          <a:lstStyle/>
          <a:p>
            <a:pPr lvl="0">
              <a:spcBef>
                <a:spcPct val="0"/>
              </a:spcBef>
              <a:buNone/>
            </a:pPr>
            <a:endParaRPr lang="zh-CN" altLang="en-US" sz="1600">
              <a:latin typeface="微软雅黑" panose="020B0503020204020204" charset="-122"/>
              <a:ea typeface="微软雅黑" panose="020B0503020204020204" charset="-122"/>
            </a:endParaRPr>
          </a:p>
        </p:txBody>
      </p:sp>
      <p:sp>
        <p:nvSpPr>
          <p:cNvPr id="35" name="TextBox 33"/>
          <p:cNvSpPr txBox="1"/>
          <p:nvPr/>
        </p:nvSpPr>
        <p:spPr>
          <a:xfrm>
            <a:off x="4272034" y="3598333"/>
            <a:ext cx="3556000" cy="517525"/>
          </a:xfrm>
          <a:prstGeom prst="rect">
            <a:avLst/>
          </a:prstGeom>
          <a:noFill/>
          <a:ln w="9525">
            <a:noFill/>
          </a:ln>
        </p:spPr>
        <p:txBody>
          <a:bodyPr wrap="none" lIns="82778" tIns="41389" rIns="82778" bIns="41389" anchor="t">
            <a:spAutoFit/>
          </a:bodyPr>
          <a:lstStyle/>
          <a:p>
            <a:pPr lvl="0">
              <a:spcBef>
                <a:spcPct val="0"/>
              </a:spcBef>
              <a:buNone/>
            </a:pPr>
            <a:r>
              <a:rPr lang="zh-CN" altLang="en-US" sz="2665" b="1" dirty="0">
                <a:solidFill>
                  <a:srgbClr val="100964"/>
                </a:solidFill>
                <a:latin typeface="微软雅黑" panose="020B0503020204020204" charset="-122"/>
                <a:ea typeface="微软雅黑" panose="020B0503020204020204" charset="-122"/>
              </a:rPr>
              <a:t>点击添加表述内容标题</a:t>
            </a:r>
          </a:p>
        </p:txBody>
      </p:sp>
      <p:grpSp>
        <p:nvGrpSpPr>
          <p:cNvPr id="36" name="组合 34"/>
          <p:cNvGrpSpPr/>
          <p:nvPr/>
        </p:nvGrpSpPr>
        <p:grpSpPr bwMode="auto">
          <a:xfrm>
            <a:off x="1924569" y="2519819"/>
            <a:ext cx="1044570" cy="1047377"/>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rgbClr val="054583"/>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fontAlgn="auto" hangingPunct="1">
                <a:spcBef>
                  <a:spcPct val="0"/>
                </a:spcBef>
                <a:buFontTx/>
                <a:buNone/>
              </a:pPr>
              <a:endParaRPr lang="zh-CN" altLang="en-US" sz="1600" strike="noStrike" noProof="1">
                <a:solidFill>
                  <a:schemeClr val="tx1"/>
                </a:solidFill>
                <a:latin typeface="微软雅黑" panose="020B0503020204020204" charset="-122"/>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strike="noStrike" noProof="1">
                <a:latin typeface="微软雅黑" panose="020B0503020204020204" charset="-122"/>
                <a:ea typeface="微软雅黑" panose="020B0503020204020204" charset="-122"/>
              </a:endParaRPr>
            </a:p>
          </p:txBody>
        </p:sp>
      </p:grpSp>
      <p:grpSp>
        <p:nvGrpSpPr>
          <p:cNvPr id="39" name="组合 37"/>
          <p:cNvGrpSpPr/>
          <p:nvPr/>
        </p:nvGrpSpPr>
        <p:grpSpPr bwMode="auto">
          <a:xfrm>
            <a:off x="1947559" y="3947015"/>
            <a:ext cx="1044569" cy="1047377"/>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rgbClr val="100964"/>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fontAlgn="auto" hangingPunct="1">
                <a:spcBef>
                  <a:spcPct val="0"/>
                </a:spcBef>
                <a:buFontTx/>
                <a:buNone/>
              </a:pPr>
              <a:endParaRPr lang="zh-CN" altLang="en-US" sz="1600" strike="noStrike" noProof="1">
                <a:solidFill>
                  <a:schemeClr val="tx1"/>
                </a:solidFill>
                <a:latin typeface="微软雅黑" panose="020B0503020204020204" charset="-122"/>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strike="noStrike" noProof="1">
                <a:latin typeface="微软雅黑" panose="020B0503020204020204" charset="-122"/>
                <a:ea typeface="微软雅黑" panose="020B0503020204020204" charset="-122"/>
              </a:endParaRPr>
            </a:p>
          </p:txBody>
        </p:sp>
      </p:grpSp>
      <p:grpSp>
        <p:nvGrpSpPr>
          <p:cNvPr id="42" name="组合 40"/>
          <p:cNvGrpSpPr/>
          <p:nvPr/>
        </p:nvGrpSpPr>
        <p:grpSpPr bwMode="auto">
          <a:xfrm>
            <a:off x="9137384" y="2548592"/>
            <a:ext cx="1046007" cy="1047377"/>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rgbClr val="100964"/>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fontAlgn="auto" hangingPunct="1">
                <a:spcBef>
                  <a:spcPct val="0"/>
                </a:spcBef>
                <a:buFontTx/>
                <a:buNone/>
              </a:pPr>
              <a:endParaRPr lang="zh-CN" altLang="en-US" sz="1600" strike="noStrike" noProof="1">
                <a:solidFill>
                  <a:schemeClr val="tx1"/>
                </a:solidFill>
                <a:latin typeface="微软雅黑" panose="020B0503020204020204" charset="-122"/>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strike="noStrike" noProof="1">
                <a:latin typeface="微软雅黑" panose="020B0503020204020204" charset="-122"/>
                <a:ea typeface="微软雅黑" panose="020B0503020204020204" charset="-122"/>
              </a:endParaRPr>
            </a:p>
          </p:txBody>
        </p:sp>
      </p:grpSp>
      <p:grpSp>
        <p:nvGrpSpPr>
          <p:cNvPr id="45" name="组合 43"/>
          <p:cNvGrpSpPr/>
          <p:nvPr/>
        </p:nvGrpSpPr>
        <p:grpSpPr bwMode="auto">
          <a:xfrm>
            <a:off x="9180489" y="3974351"/>
            <a:ext cx="1044570" cy="1047377"/>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rgbClr val="7E7E7E"/>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fontAlgn="auto" hangingPunct="1">
                <a:spcBef>
                  <a:spcPct val="0"/>
                </a:spcBef>
                <a:buFontTx/>
                <a:buNone/>
              </a:pPr>
              <a:endParaRPr lang="zh-CN" altLang="en-US" sz="1600" strike="noStrike" noProof="1">
                <a:solidFill>
                  <a:schemeClr val="tx1"/>
                </a:solidFill>
                <a:latin typeface="微软雅黑" panose="020B0503020204020204" charset="-122"/>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strike="noStrike" noProof="1">
                <a:latin typeface="微软雅黑" panose="020B0503020204020204" charset="-122"/>
                <a:ea typeface="微软雅黑" panose="020B0503020204020204" charset="-122"/>
              </a:endParaRPr>
            </a:p>
          </p:txBody>
        </p:sp>
      </p:grpSp>
      <p:sp>
        <p:nvSpPr>
          <p:cNvPr id="48" name="TextBox 46"/>
          <p:cNvSpPr txBox="1"/>
          <p:nvPr/>
        </p:nvSpPr>
        <p:spPr>
          <a:xfrm>
            <a:off x="3054951" y="1504951"/>
            <a:ext cx="1591733" cy="387350"/>
          </a:xfrm>
          <a:prstGeom prst="rect">
            <a:avLst/>
          </a:prstGeom>
          <a:noFill/>
          <a:ln w="9525">
            <a:noFill/>
          </a:ln>
        </p:spPr>
        <p:txBody>
          <a:bodyPr lIns="82778" tIns="41389" rIns="82778" bIns="41389" anchor="t">
            <a:spAutoFit/>
          </a:bodyPr>
          <a:lstStyle/>
          <a:p>
            <a:pPr lvl="0">
              <a:spcBef>
                <a:spcPct val="0"/>
              </a:spcBef>
              <a:buNone/>
            </a:pPr>
            <a:r>
              <a:rPr lang="zh-CN" altLang="en-US" sz="1865" b="1" dirty="0">
                <a:solidFill>
                  <a:srgbClr val="100964"/>
                </a:solidFill>
                <a:latin typeface="微软雅黑" panose="020B0503020204020204" charset="-122"/>
                <a:ea typeface="微软雅黑" panose="020B0503020204020204" charset="-122"/>
              </a:rPr>
              <a:t>添加标题内容</a:t>
            </a:r>
          </a:p>
        </p:txBody>
      </p:sp>
      <p:sp>
        <p:nvSpPr>
          <p:cNvPr id="49" name="TextBox 47"/>
          <p:cNvSpPr txBox="1"/>
          <p:nvPr/>
        </p:nvSpPr>
        <p:spPr>
          <a:xfrm>
            <a:off x="2987218" y="2025651"/>
            <a:ext cx="2345267" cy="992505"/>
          </a:xfrm>
          <a:prstGeom prst="rect">
            <a:avLst/>
          </a:prstGeom>
          <a:noFill/>
          <a:ln w="9525">
            <a:noFill/>
          </a:ln>
        </p:spPr>
        <p:txBody>
          <a:bodyPr lIns="82778" tIns="41389" rIns="82778" bIns="41389" anchor="t">
            <a:spAutoFit/>
          </a:bodyPr>
          <a:lstStyle/>
          <a:p>
            <a:pPr lvl="0">
              <a:spcBef>
                <a:spcPct val="0"/>
              </a:spcBef>
              <a:buNone/>
            </a:pPr>
            <a:r>
              <a:rPr lang="zh-CN" altLang="en-US" sz="1465" dirty="0">
                <a:latin typeface="微软雅黑" panose="020B0503020204020204" charset="-122"/>
                <a:ea typeface="微软雅黑" panose="020B0503020204020204" charset="-122"/>
              </a:rPr>
              <a:t>这里可以添加主要内容这里可以添加主要内容这里可以添加主要内容这里可以添加主要内容</a:t>
            </a:r>
          </a:p>
        </p:txBody>
      </p:sp>
      <p:sp>
        <p:nvSpPr>
          <p:cNvPr id="50" name="TextBox 48"/>
          <p:cNvSpPr txBox="1"/>
          <p:nvPr/>
        </p:nvSpPr>
        <p:spPr>
          <a:xfrm>
            <a:off x="7436451" y="1504951"/>
            <a:ext cx="1593849" cy="387350"/>
          </a:xfrm>
          <a:prstGeom prst="rect">
            <a:avLst/>
          </a:prstGeom>
          <a:noFill/>
          <a:ln w="9525">
            <a:noFill/>
          </a:ln>
        </p:spPr>
        <p:txBody>
          <a:bodyPr lIns="82778" tIns="41389" rIns="82778" bIns="41389" anchor="t">
            <a:spAutoFit/>
          </a:bodyPr>
          <a:lstStyle/>
          <a:p>
            <a:pPr lvl="0" algn="r">
              <a:spcBef>
                <a:spcPct val="0"/>
              </a:spcBef>
              <a:buNone/>
            </a:pPr>
            <a:r>
              <a:rPr lang="zh-CN" altLang="en-US" sz="1865" b="1" dirty="0">
                <a:solidFill>
                  <a:srgbClr val="100964"/>
                </a:solidFill>
                <a:latin typeface="微软雅黑" panose="020B0503020204020204" charset="-122"/>
                <a:ea typeface="微软雅黑" panose="020B0503020204020204" charset="-122"/>
              </a:rPr>
              <a:t>添加标题内容</a:t>
            </a:r>
          </a:p>
        </p:txBody>
      </p:sp>
      <p:sp>
        <p:nvSpPr>
          <p:cNvPr id="51" name="TextBox 49"/>
          <p:cNvSpPr txBox="1"/>
          <p:nvPr/>
        </p:nvSpPr>
        <p:spPr>
          <a:xfrm>
            <a:off x="6769700" y="2025651"/>
            <a:ext cx="2345267" cy="992505"/>
          </a:xfrm>
          <a:prstGeom prst="rect">
            <a:avLst/>
          </a:prstGeom>
          <a:noFill/>
          <a:ln w="9525">
            <a:noFill/>
          </a:ln>
        </p:spPr>
        <p:txBody>
          <a:bodyPr lIns="82778" tIns="41389" rIns="82778" bIns="41389" anchor="t">
            <a:spAutoFit/>
          </a:bodyPr>
          <a:lstStyle/>
          <a:p>
            <a:pPr lvl="0" algn="r">
              <a:spcBef>
                <a:spcPct val="0"/>
              </a:spcBef>
              <a:buNone/>
            </a:pPr>
            <a:r>
              <a:rPr lang="zh-CN" altLang="en-US" sz="1465">
                <a:latin typeface="微软雅黑" panose="020B0503020204020204" charset="-122"/>
                <a:ea typeface="微软雅黑" panose="020B0503020204020204" charset="-122"/>
              </a:rPr>
              <a:t>这里可以添加主要内容这里可以添加主要内容这里可以添加主要内容这里可以添加主要内容</a:t>
            </a:r>
          </a:p>
        </p:txBody>
      </p:sp>
      <p:sp>
        <p:nvSpPr>
          <p:cNvPr id="52" name="TextBox 50"/>
          <p:cNvSpPr txBox="1"/>
          <p:nvPr/>
        </p:nvSpPr>
        <p:spPr>
          <a:xfrm>
            <a:off x="3054951" y="5651500"/>
            <a:ext cx="1591733" cy="387350"/>
          </a:xfrm>
          <a:prstGeom prst="rect">
            <a:avLst/>
          </a:prstGeom>
          <a:noFill/>
          <a:ln w="9525">
            <a:noFill/>
          </a:ln>
        </p:spPr>
        <p:txBody>
          <a:bodyPr lIns="82778" tIns="41389" rIns="82778" bIns="41389" anchor="t">
            <a:spAutoFit/>
          </a:bodyPr>
          <a:lstStyle/>
          <a:p>
            <a:pPr lvl="0">
              <a:spcBef>
                <a:spcPct val="0"/>
              </a:spcBef>
              <a:buNone/>
            </a:pPr>
            <a:r>
              <a:rPr lang="zh-CN" altLang="en-US" sz="1865" b="1" dirty="0">
                <a:solidFill>
                  <a:srgbClr val="100964"/>
                </a:solidFill>
                <a:latin typeface="微软雅黑" panose="020B0503020204020204" charset="-122"/>
                <a:ea typeface="微软雅黑" panose="020B0503020204020204" charset="-122"/>
              </a:rPr>
              <a:t>添加标题内容</a:t>
            </a:r>
          </a:p>
        </p:txBody>
      </p:sp>
      <p:sp>
        <p:nvSpPr>
          <p:cNvPr id="53" name="TextBox 51"/>
          <p:cNvSpPr txBox="1"/>
          <p:nvPr/>
        </p:nvSpPr>
        <p:spPr>
          <a:xfrm>
            <a:off x="2987218" y="4552951"/>
            <a:ext cx="2345267" cy="992505"/>
          </a:xfrm>
          <a:prstGeom prst="rect">
            <a:avLst/>
          </a:prstGeom>
          <a:noFill/>
          <a:ln w="9525">
            <a:noFill/>
          </a:ln>
        </p:spPr>
        <p:txBody>
          <a:bodyPr lIns="82778" tIns="41389" rIns="82778" bIns="41389" anchor="t">
            <a:spAutoFit/>
          </a:bodyPr>
          <a:lstStyle/>
          <a:p>
            <a:pPr lvl="0">
              <a:spcBef>
                <a:spcPct val="0"/>
              </a:spcBef>
              <a:buNone/>
            </a:pPr>
            <a:r>
              <a:rPr lang="zh-CN" altLang="en-US" sz="1465">
                <a:latin typeface="微软雅黑" panose="020B0503020204020204" charset="-122"/>
                <a:ea typeface="微软雅黑" panose="020B0503020204020204" charset="-122"/>
              </a:rPr>
              <a:t>这里可以添加主要内容这里可以添加主要内容这里可以添加主要内容这里可以添加主要内容</a:t>
            </a:r>
          </a:p>
        </p:txBody>
      </p:sp>
      <p:sp>
        <p:nvSpPr>
          <p:cNvPr id="54" name="TextBox 52"/>
          <p:cNvSpPr txBox="1"/>
          <p:nvPr/>
        </p:nvSpPr>
        <p:spPr>
          <a:xfrm>
            <a:off x="7436451" y="5651500"/>
            <a:ext cx="1593849" cy="387350"/>
          </a:xfrm>
          <a:prstGeom prst="rect">
            <a:avLst/>
          </a:prstGeom>
          <a:noFill/>
          <a:ln w="9525">
            <a:noFill/>
          </a:ln>
        </p:spPr>
        <p:txBody>
          <a:bodyPr lIns="82778" tIns="41389" rIns="82778" bIns="41389" anchor="t">
            <a:spAutoFit/>
          </a:bodyPr>
          <a:lstStyle/>
          <a:p>
            <a:pPr lvl="0" algn="r">
              <a:spcBef>
                <a:spcPct val="0"/>
              </a:spcBef>
              <a:buNone/>
            </a:pPr>
            <a:r>
              <a:rPr lang="zh-CN" altLang="en-US" sz="1865" b="1" dirty="0">
                <a:solidFill>
                  <a:srgbClr val="100964"/>
                </a:solidFill>
                <a:latin typeface="微软雅黑" panose="020B0503020204020204" charset="-122"/>
                <a:ea typeface="微软雅黑" panose="020B0503020204020204" charset="-122"/>
              </a:rPr>
              <a:t>添加标题内容</a:t>
            </a:r>
          </a:p>
        </p:txBody>
      </p:sp>
      <p:sp>
        <p:nvSpPr>
          <p:cNvPr id="55" name="TextBox 53"/>
          <p:cNvSpPr txBox="1"/>
          <p:nvPr/>
        </p:nvSpPr>
        <p:spPr>
          <a:xfrm>
            <a:off x="6769700" y="4552951"/>
            <a:ext cx="2345267" cy="992505"/>
          </a:xfrm>
          <a:prstGeom prst="rect">
            <a:avLst/>
          </a:prstGeom>
          <a:noFill/>
          <a:ln w="9525">
            <a:noFill/>
          </a:ln>
        </p:spPr>
        <p:txBody>
          <a:bodyPr lIns="82778" tIns="41389" rIns="82778" bIns="41389" anchor="t">
            <a:spAutoFit/>
          </a:bodyPr>
          <a:lstStyle/>
          <a:p>
            <a:pPr lvl="0" algn="r">
              <a:spcBef>
                <a:spcPct val="0"/>
              </a:spcBef>
              <a:buNone/>
            </a:pPr>
            <a:r>
              <a:rPr lang="zh-CN" altLang="en-US" sz="1465">
                <a:latin typeface="微软雅黑" panose="020B0503020204020204" charset="-122"/>
                <a:ea typeface="微软雅黑" panose="020B0503020204020204" charset="-122"/>
              </a:rPr>
              <a:t>这里可以添加主要内容这里可以添加主要内容这里可以添加主要内容这里可以添加主要内容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16"/>
                                        </p:tgtEl>
                                        <p:attrNameLst>
                                          <p:attrName>ppt_x</p:attrName>
                                          <p:attrName>ppt_y</p:attrName>
                                        </p:attrNameLst>
                                      </p:cBhvr>
                                      <p:rCtr x="-26484" y="0"/>
                                    </p:animMotion>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left)">
                                      <p:cBhvr>
                                        <p:cTn id="15" dur="500"/>
                                        <p:tgtEl>
                                          <p:spTgt spid="34"/>
                                        </p:tgtEl>
                                      </p:cBhvr>
                                    </p:animEffect>
                                  </p:childTnLst>
                                </p:cTn>
                              </p:par>
                            </p:childTnLst>
                          </p:cTn>
                        </p:par>
                        <p:par>
                          <p:cTn id="16" fill="hold">
                            <p:stCondLst>
                              <p:cond delay="1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5"/>
                                        </p:tgtEl>
                                        <p:attrNameLst>
                                          <p:attrName>style.visibility</p:attrName>
                                        </p:attrNameLst>
                                      </p:cBhvr>
                                      <p:to>
                                        <p:strVal val="visible"/>
                                      </p:to>
                                    </p:set>
                                    <p:anim calcmode="lin" valueType="num">
                                      <p:cBhvr>
                                        <p:cTn id="19"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5"/>
                                        </p:tgtEl>
                                        <p:attrNameLst>
                                          <p:attrName>ppt_y</p:attrName>
                                        </p:attrNameLst>
                                      </p:cBhvr>
                                      <p:tavLst>
                                        <p:tav tm="0">
                                          <p:val>
                                            <p:strVal val="#ppt_y"/>
                                          </p:val>
                                        </p:tav>
                                        <p:tav tm="100000">
                                          <p:val>
                                            <p:strVal val="#ppt_y"/>
                                          </p:val>
                                        </p:tav>
                                      </p:tavLst>
                                    </p:anim>
                                    <p:anim calcmode="lin" valueType="num">
                                      <p:cBhvr>
                                        <p:cTn id="21"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5"/>
                                        </p:tgtEl>
                                      </p:cBhvr>
                                    </p:animEffect>
                                  </p:childTnLst>
                                </p:cTn>
                              </p:par>
                            </p:childTnLst>
                          </p:cTn>
                        </p:par>
                        <p:par>
                          <p:cTn id="24" fill="hold">
                            <p:stCondLst>
                              <p:cond delay="2450"/>
                            </p:stCondLst>
                            <p:childTnLst>
                              <p:par>
                                <p:cTn id="25" presetID="1" presetClass="entr" presetSubtype="0"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2"/>
                                        </p:tgtEl>
                                        <p:attrNameLst>
                                          <p:attrName>style.visibility</p:attrName>
                                        </p:attrNameLst>
                                      </p:cBhvr>
                                      <p:to>
                                        <p:strVal val="visible"/>
                                      </p:to>
                                    </p:set>
                                  </p:childTnLst>
                                </p:cTn>
                              </p:par>
                              <p:par>
                                <p:cTn id="33" presetID="56" presetClass="path" presetSubtype="0" accel="50000" decel="50000" fill="hold" nodeType="withEffect">
                                  <p:stCondLst>
                                    <p:cond delay="0"/>
                                  </p:stCondLst>
                                  <p:childTnLst>
                                    <p:animMotion origin="layout" path="M 1.46481E-6 -2.96296E-6 L -0.313 -0.10856 " pathEditMode="relative" rAng="0" ptsTypes="AA">
                                      <p:cBhvr>
                                        <p:cTn id="34" dur="1000" spd="-99900" fill="hold"/>
                                        <p:tgtEl>
                                          <p:spTgt spid="45"/>
                                        </p:tgtEl>
                                        <p:attrNameLst>
                                          <p:attrName>ppt_x</p:attrName>
                                          <p:attrName>ppt_y</p:attrName>
                                        </p:attrNameLst>
                                      </p:cBhvr>
                                      <p:rCtr x="-15500" y="-5300"/>
                                    </p:animMotion>
                                  </p:childTnLst>
                                </p:cTn>
                              </p:par>
                              <p:par>
                                <p:cTn id="35" presetID="56" presetClass="path" presetSubtype="0" accel="50000" decel="50000" fill="hold" nodeType="withEffect">
                                  <p:stCondLst>
                                    <p:cond delay="0"/>
                                  </p:stCondLst>
                                  <p:childTnLst>
                                    <p:animMotion origin="layout" path="M 1.67816E-7 4.81481E-6 L 0.30831 0.12546 " pathEditMode="relative" rAng="0" ptsTypes="AA">
                                      <p:cBhvr>
                                        <p:cTn id="36" dur="1000" spd="-99900" fill="hold"/>
                                        <p:tgtEl>
                                          <p:spTgt spid="36"/>
                                        </p:tgtEl>
                                        <p:attrNameLst>
                                          <p:attrName>ppt_x</p:attrName>
                                          <p:attrName>ppt_y</p:attrName>
                                        </p:attrNameLst>
                                      </p:cBhvr>
                                      <p:rCtr x="15400" y="6300"/>
                                    </p:animMotion>
                                  </p:childTnLst>
                                </p:cTn>
                              </p:par>
                              <p:par>
                                <p:cTn id="37" presetID="56" presetClass="path" presetSubtype="0" accel="50000" decel="50000" fill="hold" nodeType="withEffect">
                                  <p:stCondLst>
                                    <p:cond delay="0"/>
                                  </p:stCondLst>
                                  <p:childTnLst>
                                    <p:animMotion origin="layout" path="M -1.26838E-6 -4.81481E-6 L 0.30623 -0.10416 " pathEditMode="relative" rAng="0" ptsTypes="AA">
                                      <p:cBhvr>
                                        <p:cTn id="38" dur="1000" spd="-99900" fill="hold"/>
                                        <p:tgtEl>
                                          <p:spTgt spid="39"/>
                                        </p:tgtEl>
                                        <p:attrNameLst>
                                          <p:attrName>ppt_x</p:attrName>
                                          <p:attrName>ppt_y</p:attrName>
                                        </p:attrNameLst>
                                      </p:cBhvr>
                                      <p:rCtr x="15300" y="-5100"/>
                                    </p:animMotion>
                                  </p:childTnLst>
                                </p:cTn>
                              </p:par>
                              <p:par>
                                <p:cTn id="39" presetID="56" presetClass="path" presetSubtype="0" accel="50000" decel="50000" fill="hold" nodeType="withEffect">
                                  <p:stCondLst>
                                    <p:cond delay="0"/>
                                  </p:stCondLst>
                                  <p:childTnLst>
                                    <p:animMotion origin="layout" path="M 4.06791E-6 -4.81481E-6 L -0.30923 0.12084 " pathEditMode="relative" rAng="0" ptsTypes="AA">
                                      <p:cBhvr>
                                        <p:cTn id="40" dur="1000" spd="-99900" fill="hold"/>
                                        <p:tgtEl>
                                          <p:spTgt spid="42"/>
                                        </p:tgtEl>
                                        <p:attrNameLst>
                                          <p:attrName>ppt_x</p:attrName>
                                          <p:attrName>ppt_y</p:attrName>
                                        </p:attrNameLst>
                                      </p:cBhvr>
                                      <p:rCtr x="-15400" y="6000"/>
                                    </p:animMotion>
                                  </p:childTnLst>
                                </p:cTn>
                              </p:par>
                            </p:childTnLst>
                          </p:cTn>
                        </p:par>
                        <p:par>
                          <p:cTn id="41" fill="hold">
                            <p:stCondLst>
                              <p:cond delay="2450"/>
                            </p:stCondLst>
                            <p:childTnLst>
                              <p:par>
                                <p:cTn id="42" presetID="22" presetClass="entr" presetSubtype="8"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wipe(left)">
                                      <p:cBhvr>
                                        <p:cTn id="44" dur="500"/>
                                        <p:tgtEl>
                                          <p:spTgt spid="30"/>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right)">
                                      <p:cBhvr>
                                        <p:cTn id="47" dur="500"/>
                                        <p:tgtEl>
                                          <p:spTgt spid="31"/>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right)">
                                      <p:cBhvr>
                                        <p:cTn id="50" dur="500"/>
                                        <p:tgtEl>
                                          <p:spTgt spid="3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2950"/>
                            </p:stCondLst>
                            <p:childTnLst>
                              <p:par>
                                <p:cTn id="55" presetID="47" presetClass="entr" presetSubtype="0" fill="hold" grpId="0" nodeType="after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1000"/>
                                        <p:tgtEl>
                                          <p:spTgt spid="48"/>
                                        </p:tgtEl>
                                      </p:cBhvr>
                                    </p:animEffect>
                                    <p:anim calcmode="lin" valueType="num">
                                      <p:cBhvr>
                                        <p:cTn id="58" dur="1000" fill="hold"/>
                                        <p:tgtEl>
                                          <p:spTgt spid="48"/>
                                        </p:tgtEl>
                                        <p:attrNameLst>
                                          <p:attrName>ppt_x</p:attrName>
                                        </p:attrNameLst>
                                      </p:cBhvr>
                                      <p:tavLst>
                                        <p:tav tm="0">
                                          <p:val>
                                            <p:strVal val="#ppt_x"/>
                                          </p:val>
                                        </p:tav>
                                        <p:tav tm="100000">
                                          <p:val>
                                            <p:strVal val="#ppt_x"/>
                                          </p:val>
                                        </p:tav>
                                      </p:tavLst>
                                    </p:anim>
                                    <p:anim calcmode="lin" valueType="num">
                                      <p:cBhvr>
                                        <p:cTn id="59" dur="1000" fill="hold"/>
                                        <p:tgtEl>
                                          <p:spTgt spid="48"/>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50"/>
                                        </p:tgtEl>
                                        <p:attrNameLst>
                                          <p:attrName>style.visibility</p:attrName>
                                        </p:attrNameLst>
                                      </p:cBhvr>
                                      <p:to>
                                        <p:strVal val="visible"/>
                                      </p:to>
                                    </p:set>
                                    <p:animEffect transition="in" filter="fade">
                                      <p:cBhvr>
                                        <p:cTn id="62" dur="1000"/>
                                        <p:tgtEl>
                                          <p:spTgt spid="50"/>
                                        </p:tgtEl>
                                      </p:cBhvr>
                                    </p:animEffect>
                                    <p:anim calcmode="lin" valueType="num">
                                      <p:cBhvr>
                                        <p:cTn id="63" dur="1000" fill="hold"/>
                                        <p:tgtEl>
                                          <p:spTgt spid="50"/>
                                        </p:tgtEl>
                                        <p:attrNameLst>
                                          <p:attrName>ppt_x</p:attrName>
                                        </p:attrNameLst>
                                      </p:cBhvr>
                                      <p:tavLst>
                                        <p:tav tm="0">
                                          <p:val>
                                            <p:strVal val="#ppt_x"/>
                                          </p:val>
                                        </p:tav>
                                        <p:tav tm="100000">
                                          <p:val>
                                            <p:strVal val="#ppt_x"/>
                                          </p:val>
                                        </p:tav>
                                      </p:tavLst>
                                    </p:anim>
                                    <p:anim calcmode="lin" valueType="num">
                                      <p:cBhvr>
                                        <p:cTn id="64" dur="1000" fill="hold"/>
                                        <p:tgtEl>
                                          <p:spTgt spid="5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54"/>
                                        </p:tgtEl>
                                        <p:attrNameLst>
                                          <p:attrName>style.visibility</p:attrName>
                                        </p:attrNameLst>
                                      </p:cBhvr>
                                      <p:to>
                                        <p:strVal val="visible"/>
                                      </p:to>
                                    </p:set>
                                    <p:animEffect transition="in" filter="fade">
                                      <p:cBhvr>
                                        <p:cTn id="67" dur="1000"/>
                                        <p:tgtEl>
                                          <p:spTgt spid="54"/>
                                        </p:tgtEl>
                                      </p:cBhvr>
                                    </p:animEffect>
                                    <p:anim calcmode="lin" valueType="num">
                                      <p:cBhvr>
                                        <p:cTn id="68" dur="1000" fill="hold"/>
                                        <p:tgtEl>
                                          <p:spTgt spid="54"/>
                                        </p:tgtEl>
                                        <p:attrNameLst>
                                          <p:attrName>ppt_x</p:attrName>
                                        </p:attrNameLst>
                                      </p:cBhvr>
                                      <p:tavLst>
                                        <p:tav tm="0">
                                          <p:val>
                                            <p:strVal val="#ppt_x"/>
                                          </p:val>
                                        </p:tav>
                                        <p:tav tm="100000">
                                          <p:val>
                                            <p:strVal val="#ppt_x"/>
                                          </p:val>
                                        </p:tav>
                                      </p:tavLst>
                                    </p:anim>
                                    <p:anim calcmode="lin" valueType="num">
                                      <p:cBhvr>
                                        <p:cTn id="69" dur="1000" fill="hold"/>
                                        <p:tgtEl>
                                          <p:spTgt spid="54"/>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52"/>
                                        </p:tgtEl>
                                        <p:attrNameLst>
                                          <p:attrName>style.visibility</p:attrName>
                                        </p:attrNameLst>
                                      </p:cBhvr>
                                      <p:to>
                                        <p:strVal val="visible"/>
                                      </p:to>
                                    </p:set>
                                    <p:animEffect transition="in" filter="fade">
                                      <p:cBhvr>
                                        <p:cTn id="72" dur="1000"/>
                                        <p:tgtEl>
                                          <p:spTgt spid="52"/>
                                        </p:tgtEl>
                                      </p:cBhvr>
                                    </p:animEffect>
                                    <p:anim calcmode="lin" valueType="num">
                                      <p:cBhvr>
                                        <p:cTn id="73" dur="1000" fill="hold"/>
                                        <p:tgtEl>
                                          <p:spTgt spid="52"/>
                                        </p:tgtEl>
                                        <p:attrNameLst>
                                          <p:attrName>ppt_x</p:attrName>
                                        </p:attrNameLst>
                                      </p:cBhvr>
                                      <p:tavLst>
                                        <p:tav tm="0">
                                          <p:val>
                                            <p:strVal val="#ppt_x"/>
                                          </p:val>
                                        </p:tav>
                                        <p:tav tm="100000">
                                          <p:val>
                                            <p:strVal val="#ppt_x"/>
                                          </p:val>
                                        </p:tav>
                                      </p:tavLst>
                                    </p:anim>
                                    <p:anim calcmode="lin" valueType="num">
                                      <p:cBhvr>
                                        <p:cTn id="74" dur="1000" fill="hold"/>
                                        <p:tgtEl>
                                          <p:spTgt spid="52"/>
                                        </p:tgtEl>
                                        <p:attrNameLst>
                                          <p:attrName>ppt_y</p:attrName>
                                        </p:attrNameLst>
                                      </p:cBhvr>
                                      <p:tavLst>
                                        <p:tav tm="0">
                                          <p:val>
                                            <p:strVal val="#ppt_y+.1"/>
                                          </p:val>
                                        </p:tav>
                                        <p:tav tm="100000">
                                          <p:val>
                                            <p:strVal val="#ppt_y"/>
                                          </p:val>
                                        </p:tav>
                                      </p:tavLst>
                                    </p:anim>
                                  </p:childTnLst>
                                </p:cTn>
                              </p:par>
                            </p:childTnLst>
                          </p:cTn>
                        </p:par>
                        <p:par>
                          <p:cTn id="75" fill="hold">
                            <p:stCondLst>
                              <p:cond delay="3950"/>
                            </p:stCondLst>
                            <p:childTnLst>
                              <p:par>
                                <p:cTn id="76" presetID="22" presetClass="entr" presetSubtype="1" fill="hold" grpId="0" nodeType="afterEffect">
                                  <p:stCondLst>
                                    <p:cond delay="0"/>
                                  </p:stCondLst>
                                  <p:childTnLst>
                                    <p:set>
                                      <p:cBhvr>
                                        <p:cTn id="77" dur="1" fill="hold">
                                          <p:stCondLst>
                                            <p:cond delay="0"/>
                                          </p:stCondLst>
                                        </p:cTn>
                                        <p:tgtEl>
                                          <p:spTgt spid="49"/>
                                        </p:tgtEl>
                                        <p:attrNameLst>
                                          <p:attrName>style.visibility</p:attrName>
                                        </p:attrNameLst>
                                      </p:cBhvr>
                                      <p:to>
                                        <p:strVal val="visible"/>
                                      </p:to>
                                    </p:set>
                                    <p:animEffect transition="in" filter="wipe(up)">
                                      <p:cBhvr>
                                        <p:cTn id="78" dur="500"/>
                                        <p:tgtEl>
                                          <p:spTgt spid="49"/>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51"/>
                                        </p:tgtEl>
                                        <p:attrNameLst>
                                          <p:attrName>style.visibility</p:attrName>
                                        </p:attrNameLst>
                                      </p:cBhvr>
                                      <p:to>
                                        <p:strVal val="visible"/>
                                      </p:to>
                                    </p:set>
                                    <p:animEffect transition="in" filter="wipe(up)">
                                      <p:cBhvr>
                                        <p:cTn id="81" dur="500"/>
                                        <p:tgtEl>
                                          <p:spTgt spid="51"/>
                                        </p:tgtEl>
                                      </p:cBhvr>
                                    </p:animEffect>
                                  </p:childTnLst>
                                </p:cTn>
                              </p:par>
                              <p:par>
                                <p:cTn id="82" presetID="22" presetClass="entr" presetSubtype="4" fill="hold" grpId="0" nodeType="with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wipe(down)">
                                      <p:cBhvr>
                                        <p:cTn id="84" dur="500"/>
                                        <p:tgtEl>
                                          <p:spTgt spid="53"/>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55"/>
                                        </p:tgtEl>
                                        <p:attrNameLst>
                                          <p:attrName>style.visibility</p:attrName>
                                        </p:attrNameLst>
                                      </p:cBhvr>
                                      <p:to>
                                        <p:strVal val="visible"/>
                                      </p:to>
                                    </p:set>
                                    <p:animEffect transition="in" filter="wipe(down)">
                                      <p:cBhvr>
                                        <p:cTn id="8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ldLvl="0" animBg="1"/>
      <p:bldP spid="31" grpId="0" bldLvl="0" animBg="1"/>
      <p:bldP spid="32" grpId="0" bldLvl="0" animBg="1"/>
      <p:bldP spid="33" grpId="0" bldLvl="0" animBg="1"/>
      <p:bldP spid="34" grpId="0" bldLvl="0" animBg="1"/>
      <p:bldP spid="35" grpId="0"/>
      <p:bldP spid="48" grpId="0"/>
      <p:bldP spid="49" grpId="0"/>
      <p:bldP spid="50" grpId="0"/>
      <p:bldP spid="51" grpId="0"/>
      <p:bldP spid="52" grpId="0"/>
      <p:bldP spid="53" grpId="0"/>
      <p:bldP spid="54" grpId="0"/>
      <p:bldP spid="5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5420360" y="1616075"/>
            <a:ext cx="6760845" cy="183515"/>
          </a:xfrm>
          <a:custGeom>
            <a:avLst/>
            <a:gdLst>
              <a:gd name="connsiteX0" fmla="*/ 59 w 11093"/>
              <a:gd name="connsiteY0" fmla="*/ 0 h 267"/>
              <a:gd name="connsiteX1" fmla="*/ 11093 w 11093"/>
              <a:gd name="connsiteY1" fmla="*/ 0 h 267"/>
              <a:gd name="connsiteX2" fmla="*/ 11093 w 11093"/>
              <a:gd name="connsiteY2" fmla="*/ 267 h 267"/>
              <a:gd name="connsiteX3" fmla="*/ 0 w 11093"/>
              <a:gd name="connsiteY3" fmla="*/ 267 h 267"/>
              <a:gd name="connsiteX4" fmla="*/ 59 w 11093"/>
              <a:gd name="connsiteY4" fmla="*/ 0 h 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93" h="267">
                <a:moveTo>
                  <a:pt x="59" y="0"/>
                </a:moveTo>
                <a:lnTo>
                  <a:pt x="11093" y="0"/>
                </a:lnTo>
                <a:lnTo>
                  <a:pt x="11093" y="267"/>
                </a:lnTo>
                <a:lnTo>
                  <a:pt x="0" y="267"/>
                </a:lnTo>
                <a:lnTo>
                  <a:pt x="59" y="0"/>
                </a:lnTo>
                <a:close/>
              </a:path>
            </a:pathLst>
          </a:custGeom>
          <a:solidFill>
            <a:srgbClr val="7E7E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4543425" y="1842770"/>
            <a:ext cx="7637780" cy="2432050"/>
          </a:xfrm>
          <a:custGeom>
            <a:avLst/>
            <a:gdLst>
              <a:gd name="connsiteX0" fmla="*/ 904 w 12028"/>
              <a:gd name="connsiteY0" fmla="*/ 67 h 3830"/>
              <a:gd name="connsiteX1" fmla="*/ 12028 w 12028"/>
              <a:gd name="connsiteY1" fmla="*/ 0 h 3830"/>
              <a:gd name="connsiteX2" fmla="*/ 12028 w 12028"/>
              <a:gd name="connsiteY2" fmla="*/ 3830 h 3830"/>
              <a:gd name="connsiteX3" fmla="*/ 0 w 12028"/>
              <a:gd name="connsiteY3" fmla="*/ 3830 h 3830"/>
              <a:gd name="connsiteX4" fmla="*/ 904 w 12028"/>
              <a:gd name="connsiteY4" fmla="*/ 67 h 3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28" h="3830">
                <a:moveTo>
                  <a:pt x="904" y="67"/>
                </a:moveTo>
                <a:lnTo>
                  <a:pt x="12028" y="0"/>
                </a:lnTo>
                <a:lnTo>
                  <a:pt x="12028" y="3830"/>
                </a:lnTo>
                <a:lnTo>
                  <a:pt x="0" y="3830"/>
                </a:lnTo>
                <a:lnTo>
                  <a:pt x="904" y="67"/>
                </a:lnTo>
                <a:close/>
              </a:path>
            </a:pathLst>
          </a:custGeom>
          <a:solidFill>
            <a:srgbClr val="1009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10950575" y="4358640"/>
            <a:ext cx="1230630" cy="449580"/>
          </a:xfrm>
          <a:custGeom>
            <a:avLst/>
            <a:gdLst>
              <a:gd name="connsiteX0" fmla="*/ 170 w 1938"/>
              <a:gd name="connsiteY0" fmla="*/ 0 h 887"/>
              <a:gd name="connsiteX1" fmla="*/ 1938 w 1938"/>
              <a:gd name="connsiteY1" fmla="*/ 20 h 887"/>
              <a:gd name="connsiteX2" fmla="*/ 1938 w 1938"/>
              <a:gd name="connsiteY2" fmla="*/ 887 h 887"/>
              <a:gd name="connsiteX3" fmla="*/ 0 w 1938"/>
              <a:gd name="connsiteY3" fmla="*/ 887 h 887"/>
              <a:gd name="connsiteX4" fmla="*/ 170 w 1938"/>
              <a:gd name="connsiteY4" fmla="*/ 0 h 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8" h="887">
                <a:moveTo>
                  <a:pt x="170" y="0"/>
                </a:moveTo>
                <a:lnTo>
                  <a:pt x="1938" y="20"/>
                </a:lnTo>
                <a:lnTo>
                  <a:pt x="1938" y="887"/>
                </a:lnTo>
                <a:lnTo>
                  <a:pt x="0" y="887"/>
                </a:lnTo>
                <a:lnTo>
                  <a:pt x="170" y="0"/>
                </a:lnTo>
                <a:close/>
              </a:path>
            </a:pathLst>
          </a:custGeom>
          <a:solidFill>
            <a:srgbClr val="7E7E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flipH="1">
            <a:off x="-14605" y="4340860"/>
            <a:ext cx="7395845" cy="457200"/>
          </a:xfrm>
          <a:custGeom>
            <a:avLst/>
            <a:gdLst>
              <a:gd name="connsiteX0" fmla="*/ 0 w 11647"/>
              <a:gd name="connsiteY0" fmla="*/ 7 h 720"/>
              <a:gd name="connsiteX1" fmla="*/ 11647 w 11647"/>
              <a:gd name="connsiteY1" fmla="*/ 0 h 720"/>
              <a:gd name="connsiteX2" fmla="*/ 11647 w 11647"/>
              <a:gd name="connsiteY2" fmla="*/ 692 h 720"/>
              <a:gd name="connsiteX3" fmla="*/ 468 w 11647"/>
              <a:gd name="connsiteY3" fmla="*/ 720 h 720"/>
              <a:gd name="connsiteX4" fmla="*/ 0 w 11647"/>
              <a:gd name="connsiteY4" fmla="*/ 7 h 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47" h="720">
                <a:moveTo>
                  <a:pt x="0" y="7"/>
                </a:moveTo>
                <a:lnTo>
                  <a:pt x="11647" y="0"/>
                </a:lnTo>
                <a:lnTo>
                  <a:pt x="11647" y="692"/>
                </a:lnTo>
                <a:lnTo>
                  <a:pt x="468" y="720"/>
                </a:lnTo>
                <a:lnTo>
                  <a:pt x="0" y="7"/>
                </a:lnTo>
                <a:close/>
              </a:path>
            </a:pathLst>
          </a:custGeom>
          <a:solidFill>
            <a:srgbClr val="1009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flipH="1">
            <a:off x="-13970" y="1842770"/>
            <a:ext cx="4919980" cy="2432050"/>
          </a:xfrm>
          <a:custGeom>
            <a:avLst/>
            <a:gdLst>
              <a:gd name="connsiteX0" fmla="*/ 0 w 7748"/>
              <a:gd name="connsiteY0" fmla="*/ 1 h 3830"/>
              <a:gd name="connsiteX1" fmla="*/ 7748 w 7748"/>
              <a:gd name="connsiteY1" fmla="*/ 0 h 3830"/>
              <a:gd name="connsiteX2" fmla="*/ 7748 w 7748"/>
              <a:gd name="connsiteY2" fmla="*/ 3830 h 3830"/>
              <a:gd name="connsiteX3" fmla="*/ 913 w 7748"/>
              <a:gd name="connsiteY3" fmla="*/ 3810 h 3830"/>
              <a:gd name="connsiteX4" fmla="*/ 0 w 7748"/>
              <a:gd name="connsiteY4" fmla="*/ 1 h 3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48" h="3830">
                <a:moveTo>
                  <a:pt x="0" y="1"/>
                </a:moveTo>
                <a:lnTo>
                  <a:pt x="7748" y="0"/>
                </a:lnTo>
                <a:lnTo>
                  <a:pt x="7748" y="3830"/>
                </a:lnTo>
                <a:lnTo>
                  <a:pt x="913" y="3810"/>
                </a:lnTo>
                <a:lnTo>
                  <a:pt x="0" y="1"/>
                </a:lnTo>
                <a:close/>
              </a:path>
            </a:pathLst>
          </a:cu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 184"/>
          <p:cNvSpPr/>
          <p:nvPr/>
        </p:nvSpPr>
        <p:spPr>
          <a:xfrm>
            <a:off x="7524115" y="4340860"/>
            <a:ext cx="584200" cy="584200"/>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184"/>
          <p:cNvSpPr/>
          <p:nvPr/>
        </p:nvSpPr>
        <p:spPr>
          <a:xfrm>
            <a:off x="8358505" y="4340860"/>
            <a:ext cx="584200" cy="584200"/>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184"/>
          <p:cNvSpPr/>
          <p:nvPr/>
        </p:nvSpPr>
        <p:spPr>
          <a:xfrm>
            <a:off x="9347835" y="4291330"/>
            <a:ext cx="584200" cy="584200"/>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2" name=" 184"/>
          <p:cNvSpPr/>
          <p:nvPr/>
        </p:nvSpPr>
        <p:spPr>
          <a:xfrm>
            <a:off x="10182225" y="4291330"/>
            <a:ext cx="584200" cy="584200"/>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pic>
        <p:nvPicPr>
          <p:cNvPr id="13" name="图片 12" descr="9302f7e3eadc62514f09c3a93217b47b"/>
          <p:cNvPicPr>
            <a:picLocks noChangeAspect="1"/>
          </p:cNvPicPr>
          <p:nvPr/>
        </p:nvPicPr>
        <p:blipFill>
          <a:blip r:embed="rId3"/>
          <a:stretch>
            <a:fillRect/>
          </a:stretch>
        </p:blipFill>
        <p:spPr>
          <a:xfrm>
            <a:off x="7338695" y="29845"/>
            <a:ext cx="5280660" cy="1530350"/>
          </a:xfrm>
          <a:prstGeom prst="rect">
            <a:avLst/>
          </a:prstGeom>
        </p:spPr>
      </p:pic>
      <p:grpSp>
        <p:nvGrpSpPr>
          <p:cNvPr id="14" name="Group 98"/>
          <p:cNvGrpSpPr/>
          <p:nvPr/>
        </p:nvGrpSpPr>
        <p:grpSpPr>
          <a:xfrm>
            <a:off x="185420" y="5995670"/>
            <a:ext cx="499745" cy="499745"/>
            <a:chOff x="8654872" y="5386160"/>
            <a:chExt cx="581330" cy="581331"/>
          </a:xfrm>
        </p:grpSpPr>
        <p:sp>
          <p:nvSpPr>
            <p:cNvPr id="15" name="Teardrop 99"/>
            <p:cNvSpPr/>
            <p:nvPr/>
          </p:nvSpPr>
          <p:spPr>
            <a:xfrm rot="8100000">
              <a:off x="8654872" y="5386160"/>
              <a:ext cx="581330" cy="581331"/>
            </a:xfrm>
            <a:prstGeom prst="teardrop">
              <a:avLst/>
            </a:prstGeom>
            <a:solidFill>
              <a:srgbClr val="100964"/>
            </a:solidFill>
            <a:ln w="15875">
              <a:gradFill flip="none" rotWithShape="1">
                <a:gsLst>
                  <a:gs pos="24000">
                    <a:srgbClr val="EBEBEB"/>
                  </a:gs>
                  <a:gs pos="0">
                    <a:schemeClr val="bg1"/>
                  </a:gs>
                  <a:gs pos="100000">
                    <a:srgbClr val="15587D"/>
                  </a:gs>
                </a:gsLst>
                <a:lin ang="189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6" name="Freeform 100"/>
            <p:cNvSpPr>
              <a:spLocks noEditPoints="1"/>
            </p:cNvSpPr>
            <p:nvPr/>
          </p:nvSpPr>
          <p:spPr bwMode="auto">
            <a:xfrm>
              <a:off x="8774459" y="5580030"/>
              <a:ext cx="342156" cy="284123"/>
            </a:xfrm>
            <a:custGeom>
              <a:avLst/>
              <a:gdLst>
                <a:gd name="T0" fmla="*/ 1518 w 1697"/>
                <a:gd name="T1" fmla="*/ 799 h 1410"/>
                <a:gd name="T2" fmla="*/ 1542 w 1697"/>
                <a:gd name="T3" fmla="*/ 977 h 1410"/>
                <a:gd name="T4" fmla="*/ 1484 w 1697"/>
                <a:gd name="T5" fmla="*/ 1112 h 1410"/>
                <a:gd name="T6" fmla="*/ 1351 w 1697"/>
                <a:gd name="T7" fmla="*/ 1201 h 1410"/>
                <a:gd name="T8" fmla="*/ 1274 w 1697"/>
                <a:gd name="T9" fmla="*/ 1303 h 1410"/>
                <a:gd name="T10" fmla="*/ 1161 w 1697"/>
                <a:gd name="T11" fmla="*/ 1368 h 1410"/>
                <a:gd name="T12" fmla="*/ 989 w 1697"/>
                <a:gd name="T13" fmla="*/ 1395 h 1410"/>
                <a:gd name="T14" fmla="*/ 1036 w 1697"/>
                <a:gd name="T15" fmla="*/ 1323 h 1410"/>
                <a:gd name="T16" fmla="*/ 1110 w 1697"/>
                <a:gd name="T17" fmla="*/ 1295 h 1410"/>
                <a:gd name="T18" fmla="*/ 989 w 1697"/>
                <a:gd name="T19" fmla="*/ 1124 h 1410"/>
                <a:gd name="T20" fmla="*/ 1172 w 1697"/>
                <a:gd name="T21" fmla="*/ 1205 h 1410"/>
                <a:gd name="T22" fmla="*/ 1261 w 1697"/>
                <a:gd name="T23" fmla="*/ 1210 h 1410"/>
                <a:gd name="T24" fmla="*/ 1114 w 1697"/>
                <a:gd name="T25" fmla="*/ 1045 h 1410"/>
                <a:gd name="T26" fmla="*/ 1133 w 1697"/>
                <a:gd name="T27" fmla="*/ 978 h 1410"/>
                <a:gd name="T28" fmla="*/ 1342 w 1697"/>
                <a:gd name="T29" fmla="*/ 1115 h 1410"/>
                <a:gd name="T30" fmla="*/ 1400 w 1697"/>
                <a:gd name="T31" fmla="*/ 1056 h 1410"/>
                <a:gd name="T32" fmla="*/ 1200 w 1697"/>
                <a:gd name="T33" fmla="*/ 859 h 1410"/>
                <a:gd name="T34" fmla="*/ 1267 w 1697"/>
                <a:gd name="T35" fmla="*/ 836 h 1410"/>
                <a:gd name="T36" fmla="*/ 1474 w 1697"/>
                <a:gd name="T37" fmla="*/ 927 h 1410"/>
                <a:gd name="T38" fmla="*/ 1008 w 1697"/>
                <a:gd name="T39" fmla="*/ 444 h 1410"/>
                <a:gd name="T40" fmla="*/ 1079 w 1697"/>
                <a:gd name="T41" fmla="*/ 421 h 1410"/>
                <a:gd name="T42" fmla="*/ 142 w 1697"/>
                <a:gd name="T43" fmla="*/ 648 h 1410"/>
                <a:gd name="T44" fmla="*/ 0 w 1697"/>
                <a:gd name="T45" fmla="*/ 376 h 1410"/>
                <a:gd name="T46" fmla="*/ 256 w 1697"/>
                <a:gd name="T47" fmla="*/ 47 h 1410"/>
                <a:gd name="T48" fmla="*/ 383 w 1697"/>
                <a:gd name="T49" fmla="*/ 3 h 1410"/>
                <a:gd name="T50" fmla="*/ 534 w 1697"/>
                <a:gd name="T51" fmla="*/ 88 h 1410"/>
                <a:gd name="T52" fmla="*/ 775 w 1697"/>
                <a:gd name="T53" fmla="*/ 60 h 1410"/>
                <a:gd name="T54" fmla="*/ 499 w 1697"/>
                <a:gd name="T55" fmla="*/ 165 h 1410"/>
                <a:gd name="T56" fmla="*/ 344 w 1697"/>
                <a:gd name="T57" fmla="*/ 88 h 1410"/>
                <a:gd name="T58" fmla="*/ 88 w 1697"/>
                <a:gd name="T59" fmla="*/ 395 h 1410"/>
                <a:gd name="T60" fmla="*/ 211 w 1697"/>
                <a:gd name="T61" fmla="*/ 543 h 1410"/>
                <a:gd name="T62" fmla="*/ 220 w 1697"/>
                <a:gd name="T63" fmla="*/ 739 h 1410"/>
                <a:gd name="T64" fmla="*/ 794 w 1697"/>
                <a:gd name="T65" fmla="*/ 1165 h 1410"/>
                <a:gd name="T66" fmla="*/ 755 w 1697"/>
                <a:gd name="T67" fmla="*/ 1142 h 1410"/>
                <a:gd name="T68" fmla="*/ 673 w 1697"/>
                <a:gd name="T69" fmla="*/ 1045 h 1410"/>
                <a:gd name="T70" fmla="*/ 581 w 1697"/>
                <a:gd name="T71" fmla="*/ 1049 h 1410"/>
                <a:gd name="T72" fmla="*/ 546 w 1697"/>
                <a:gd name="T73" fmla="*/ 948 h 1410"/>
                <a:gd name="T74" fmla="*/ 436 w 1697"/>
                <a:gd name="T75" fmla="*/ 926 h 1410"/>
                <a:gd name="T76" fmla="*/ 418 w 1697"/>
                <a:gd name="T77" fmla="*/ 806 h 1410"/>
                <a:gd name="T78" fmla="*/ 288 w 1697"/>
                <a:gd name="T79" fmla="*/ 778 h 1410"/>
                <a:gd name="T80" fmla="*/ 198 w 1697"/>
                <a:gd name="T81" fmla="*/ 898 h 1410"/>
                <a:gd name="T82" fmla="*/ 256 w 1697"/>
                <a:gd name="T83" fmla="*/ 1006 h 1410"/>
                <a:gd name="T84" fmla="*/ 339 w 1697"/>
                <a:gd name="T85" fmla="*/ 1022 h 1410"/>
                <a:gd name="T86" fmla="*/ 353 w 1697"/>
                <a:gd name="T87" fmla="*/ 1173 h 1410"/>
                <a:gd name="T88" fmla="*/ 502 w 1697"/>
                <a:gd name="T89" fmla="*/ 1166 h 1410"/>
                <a:gd name="T90" fmla="*/ 529 w 1697"/>
                <a:gd name="T91" fmla="*/ 1245 h 1410"/>
                <a:gd name="T92" fmla="*/ 676 w 1697"/>
                <a:gd name="T93" fmla="*/ 1273 h 1410"/>
                <a:gd name="T94" fmla="*/ 706 w 1697"/>
                <a:gd name="T95" fmla="*/ 1305 h 1410"/>
                <a:gd name="T96" fmla="*/ 798 w 1697"/>
                <a:gd name="T97" fmla="*/ 1384 h 1410"/>
                <a:gd name="T98" fmla="*/ 912 w 1697"/>
                <a:gd name="T99" fmla="*/ 1321 h 1410"/>
                <a:gd name="T100" fmla="*/ 889 w 1697"/>
                <a:gd name="T101" fmla="*/ 1187 h 1410"/>
                <a:gd name="T102" fmla="*/ 1528 w 1697"/>
                <a:gd name="T103" fmla="*/ 653 h 1410"/>
                <a:gd name="T104" fmla="*/ 1609 w 1697"/>
                <a:gd name="T105" fmla="*/ 462 h 1410"/>
                <a:gd name="T106" fmla="*/ 1669 w 1697"/>
                <a:gd name="T107" fmla="*/ 255 h 1410"/>
                <a:gd name="T108" fmla="*/ 1275 w 1697"/>
                <a:gd name="T109" fmla="*/ 61 h 1410"/>
                <a:gd name="T110" fmla="*/ 1012 w 1697"/>
                <a:gd name="T111" fmla="*/ 63 h 1410"/>
                <a:gd name="T112" fmla="*/ 492 w 1697"/>
                <a:gd name="T113" fmla="*/ 365 h 1410"/>
                <a:gd name="T114" fmla="*/ 529 w 1697"/>
                <a:gd name="T115" fmla="*/ 499 h 1410"/>
                <a:gd name="T116" fmla="*/ 899 w 1697"/>
                <a:gd name="T117" fmla="*/ 328 h 1410"/>
                <a:gd name="T118" fmla="*/ 1052 w 1697"/>
                <a:gd name="T119" fmla="*/ 355 h 1410"/>
                <a:gd name="T120" fmla="*/ 1177 w 1697"/>
                <a:gd name="T121" fmla="*/ 377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97" h="1410">
                  <a:moveTo>
                    <a:pt x="1105" y="420"/>
                  </a:moveTo>
                  <a:lnTo>
                    <a:pt x="1105" y="420"/>
                  </a:lnTo>
                  <a:lnTo>
                    <a:pt x="1258" y="558"/>
                  </a:lnTo>
                  <a:lnTo>
                    <a:pt x="1333" y="627"/>
                  </a:lnTo>
                  <a:lnTo>
                    <a:pt x="1409" y="699"/>
                  </a:lnTo>
                  <a:lnTo>
                    <a:pt x="1409" y="699"/>
                  </a:lnTo>
                  <a:lnTo>
                    <a:pt x="1419" y="706"/>
                  </a:lnTo>
                  <a:lnTo>
                    <a:pt x="1430" y="715"/>
                  </a:lnTo>
                  <a:lnTo>
                    <a:pt x="1486" y="766"/>
                  </a:lnTo>
                  <a:lnTo>
                    <a:pt x="1518" y="799"/>
                  </a:lnTo>
                  <a:lnTo>
                    <a:pt x="1518" y="799"/>
                  </a:lnTo>
                  <a:lnTo>
                    <a:pt x="1532" y="815"/>
                  </a:lnTo>
                  <a:lnTo>
                    <a:pt x="1542" y="831"/>
                  </a:lnTo>
                  <a:lnTo>
                    <a:pt x="1551" y="847"/>
                  </a:lnTo>
                  <a:lnTo>
                    <a:pt x="1556" y="864"/>
                  </a:lnTo>
                  <a:lnTo>
                    <a:pt x="1562" y="880"/>
                  </a:lnTo>
                  <a:lnTo>
                    <a:pt x="1562" y="898"/>
                  </a:lnTo>
                  <a:lnTo>
                    <a:pt x="1562" y="913"/>
                  </a:lnTo>
                  <a:lnTo>
                    <a:pt x="1560" y="931"/>
                  </a:lnTo>
                  <a:lnTo>
                    <a:pt x="1556" y="947"/>
                  </a:lnTo>
                  <a:lnTo>
                    <a:pt x="1549" y="963"/>
                  </a:lnTo>
                  <a:lnTo>
                    <a:pt x="1542" y="977"/>
                  </a:lnTo>
                  <a:lnTo>
                    <a:pt x="1534" y="991"/>
                  </a:lnTo>
                  <a:lnTo>
                    <a:pt x="1521" y="1003"/>
                  </a:lnTo>
                  <a:lnTo>
                    <a:pt x="1509" y="1013"/>
                  </a:lnTo>
                  <a:lnTo>
                    <a:pt x="1497" y="1022"/>
                  </a:lnTo>
                  <a:lnTo>
                    <a:pt x="1481" y="1029"/>
                  </a:lnTo>
                  <a:lnTo>
                    <a:pt x="1481" y="1029"/>
                  </a:lnTo>
                  <a:lnTo>
                    <a:pt x="1486" y="1047"/>
                  </a:lnTo>
                  <a:lnTo>
                    <a:pt x="1490" y="1064"/>
                  </a:lnTo>
                  <a:lnTo>
                    <a:pt x="1490" y="1080"/>
                  </a:lnTo>
                  <a:lnTo>
                    <a:pt x="1488" y="1096"/>
                  </a:lnTo>
                  <a:lnTo>
                    <a:pt x="1484" y="1112"/>
                  </a:lnTo>
                  <a:lnTo>
                    <a:pt x="1479" y="1126"/>
                  </a:lnTo>
                  <a:lnTo>
                    <a:pt x="1472" y="1140"/>
                  </a:lnTo>
                  <a:lnTo>
                    <a:pt x="1463" y="1152"/>
                  </a:lnTo>
                  <a:lnTo>
                    <a:pt x="1453" y="1163"/>
                  </a:lnTo>
                  <a:lnTo>
                    <a:pt x="1442" y="1173"/>
                  </a:lnTo>
                  <a:lnTo>
                    <a:pt x="1428" y="1182"/>
                  </a:lnTo>
                  <a:lnTo>
                    <a:pt x="1414" y="1191"/>
                  </a:lnTo>
                  <a:lnTo>
                    <a:pt x="1400" y="1196"/>
                  </a:lnTo>
                  <a:lnTo>
                    <a:pt x="1384" y="1200"/>
                  </a:lnTo>
                  <a:lnTo>
                    <a:pt x="1368" y="1201"/>
                  </a:lnTo>
                  <a:lnTo>
                    <a:pt x="1351" y="1201"/>
                  </a:lnTo>
                  <a:lnTo>
                    <a:pt x="1351" y="1201"/>
                  </a:lnTo>
                  <a:lnTo>
                    <a:pt x="1349" y="1215"/>
                  </a:lnTo>
                  <a:lnTo>
                    <a:pt x="1346" y="1230"/>
                  </a:lnTo>
                  <a:lnTo>
                    <a:pt x="1340" y="1242"/>
                  </a:lnTo>
                  <a:lnTo>
                    <a:pt x="1333" y="1254"/>
                  </a:lnTo>
                  <a:lnTo>
                    <a:pt x="1326" y="1265"/>
                  </a:lnTo>
                  <a:lnTo>
                    <a:pt x="1318" y="1273"/>
                  </a:lnTo>
                  <a:lnTo>
                    <a:pt x="1307" y="1284"/>
                  </a:lnTo>
                  <a:lnTo>
                    <a:pt x="1296" y="1291"/>
                  </a:lnTo>
                  <a:lnTo>
                    <a:pt x="1286" y="1298"/>
                  </a:lnTo>
                  <a:lnTo>
                    <a:pt x="1274" y="1303"/>
                  </a:lnTo>
                  <a:lnTo>
                    <a:pt x="1261" y="1309"/>
                  </a:lnTo>
                  <a:lnTo>
                    <a:pt x="1249" y="1312"/>
                  </a:lnTo>
                  <a:lnTo>
                    <a:pt x="1235" y="1314"/>
                  </a:lnTo>
                  <a:lnTo>
                    <a:pt x="1221" y="1314"/>
                  </a:lnTo>
                  <a:lnTo>
                    <a:pt x="1207" y="1312"/>
                  </a:lnTo>
                  <a:lnTo>
                    <a:pt x="1193" y="1310"/>
                  </a:lnTo>
                  <a:lnTo>
                    <a:pt x="1193" y="1310"/>
                  </a:lnTo>
                  <a:lnTo>
                    <a:pt x="1188" y="1326"/>
                  </a:lnTo>
                  <a:lnTo>
                    <a:pt x="1180" y="1342"/>
                  </a:lnTo>
                  <a:lnTo>
                    <a:pt x="1172" y="1356"/>
                  </a:lnTo>
                  <a:lnTo>
                    <a:pt x="1161" y="1368"/>
                  </a:lnTo>
                  <a:lnTo>
                    <a:pt x="1149" y="1381"/>
                  </a:lnTo>
                  <a:lnTo>
                    <a:pt x="1137" y="1389"/>
                  </a:lnTo>
                  <a:lnTo>
                    <a:pt x="1123" y="1396"/>
                  </a:lnTo>
                  <a:lnTo>
                    <a:pt x="1107" y="1403"/>
                  </a:lnTo>
                  <a:lnTo>
                    <a:pt x="1091" y="1407"/>
                  </a:lnTo>
                  <a:lnTo>
                    <a:pt x="1075" y="1410"/>
                  </a:lnTo>
                  <a:lnTo>
                    <a:pt x="1058" y="1410"/>
                  </a:lnTo>
                  <a:lnTo>
                    <a:pt x="1040" y="1409"/>
                  </a:lnTo>
                  <a:lnTo>
                    <a:pt x="1022" y="1407"/>
                  </a:lnTo>
                  <a:lnTo>
                    <a:pt x="1005" y="1402"/>
                  </a:lnTo>
                  <a:lnTo>
                    <a:pt x="989" y="1395"/>
                  </a:lnTo>
                  <a:lnTo>
                    <a:pt x="971" y="1386"/>
                  </a:lnTo>
                  <a:lnTo>
                    <a:pt x="959" y="1377"/>
                  </a:lnTo>
                  <a:lnTo>
                    <a:pt x="959" y="1377"/>
                  </a:lnTo>
                  <a:lnTo>
                    <a:pt x="971" y="1360"/>
                  </a:lnTo>
                  <a:lnTo>
                    <a:pt x="980" y="1340"/>
                  </a:lnTo>
                  <a:lnTo>
                    <a:pt x="987" y="1321"/>
                  </a:lnTo>
                  <a:lnTo>
                    <a:pt x="993" y="1300"/>
                  </a:lnTo>
                  <a:lnTo>
                    <a:pt x="993" y="1300"/>
                  </a:lnTo>
                  <a:lnTo>
                    <a:pt x="1010" y="1310"/>
                  </a:lnTo>
                  <a:lnTo>
                    <a:pt x="1028" y="1319"/>
                  </a:lnTo>
                  <a:lnTo>
                    <a:pt x="1036" y="1323"/>
                  </a:lnTo>
                  <a:lnTo>
                    <a:pt x="1045" y="1324"/>
                  </a:lnTo>
                  <a:lnTo>
                    <a:pt x="1054" y="1326"/>
                  </a:lnTo>
                  <a:lnTo>
                    <a:pt x="1065" y="1326"/>
                  </a:lnTo>
                  <a:lnTo>
                    <a:pt x="1065" y="1326"/>
                  </a:lnTo>
                  <a:lnTo>
                    <a:pt x="1080" y="1323"/>
                  </a:lnTo>
                  <a:lnTo>
                    <a:pt x="1093" y="1317"/>
                  </a:lnTo>
                  <a:lnTo>
                    <a:pt x="1098" y="1312"/>
                  </a:lnTo>
                  <a:lnTo>
                    <a:pt x="1103" y="1307"/>
                  </a:lnTo>
                  <a:lnTo>
                    <a:pt x="1107" y="1302"/>
                  </a:lnTo>
                  <a:lnTo>
                    <a:pt x="1110" y="1295"/>
                  </a:lnTo>
                  <a:lnTo>
                    <a:pt x="1110" y="1295"/>
                  </a:lnTo>
                  <a:lnTo>
                    <a:pt x="1112" y="1280"/>
                  </a:lnTo>
                  <a:lnTo>
                    <a:pt x="1108" y="1263"/>
                  </a:lnTo>
                  <a:lnTo>
                    <a:pt x="1000" y="1175"/>
                  </a:lnTo>
                  <a:lnTo>
                    <a:pt x="1000" y="1175"/>
                  </a:lnTo>
                  <a:lnTo>
                    <a:pt x="994" y="1170"/>
                  </a:lnTo>
                  <a:lnTo>
                    <a:pt x="989" y="1163"/>
                  </a:lnTo>
                  <a:lnTo>
                    <a:pt x="985" y="1156"/>
                  </a:lnTo>
                  <a:lnTo>
                    <a:pt x="984" y="1147"/>
                  </a:lnTo>
                  <a:lnTo>
                    <a:pt x="984" y="1140"/>
                  </a:lnTo>
                  <a:lnTo>
                    <a:pt x="985" y="1131"/>
                  </a:lnTo>
                  <a:lnTo>
                    <a:pt x="989" y="1124"/>
                  </a:lnTo>
                  <a:lnTo>
                    <a:pt x="993" y="1117"/>
                  </a:lnTo>
                  <a:lnTo>
                    <a:pt x="993" y="1117"/>
                  </a:lnTo>
                  <a:lnTo>
                    <a:pt x="1000" y="1110"/>
                  </a:lnTo>
                  <a:lnTo>
                    <a:pt x="1007" y="1107"/>
                  </a:lnTo>
                  <a:lnTo>
                    <a:pt x="1014" y="1103"/>
                  </a:lnTo>
                  <a:lnTo>
                    <a:pt x="1021" y="1101"/>
                  </a:lnTo>
                  <a:lnTo>
                    <a:pt x="1029" y="1101"/>
                  </a:lnTo>
                  <a:lnTo>
                    <a:pt x="1036" y="1103"/>
                  </a:lnTo>
                  <a:lnTo>
                    <a:pt x="1045" y="1105"/>
                  </a:lnTo>
                  <a:lnTo>
                    <a:pt x="1052" y="1110"/>
                  </a:lnTo>
                  <a:lnTo>
                    <a:pt x="1172" y="1205"/>
                  </a:lnTo>
                  <a:lnTo>
                    <a:pt x="1172" y="1205"/>
                  </a:lnTo>
                  <a:lnTo>
                    <a:pt x="1182" y="1214"/>
                  </a:lnTo>
                  <a:lnTo>
                    <a:pt x="1193" y="1221"/>
                  </a:lnTo>
                  <a:lnTo>
                    <a:pt x="1205" y="1226"/>
                  </a:lnTo>
                  <a:lnTo>
                    <a:pt x="1216" y="1228"/>
                  </a:lnTo>
                  <a:lnTo>
                    <a:pt x="1224" y="1230"/>
                  </a:lnTo>
                  <a:lnTo>
                    <a:pt x="1235" y="1228"/>
                  </a:lnTo>
                  <a:lnTo>
                    <a:pt x="1245" y="1224"/>
                  </a:lnTo>
                  <a:lnTo>
                    <a:pt x="1254" y="1219"/>
                  </a:lnTo>
                  <a:lnTo>
                    <a:pt x="1254" y="1219"/>
                  </a:lnTo>
                  <a:lnTo>
                    <a:pt x="1261" y="1210"/>
                  </a:lnTo>
                  <a:lnTo>
                    <a:pt x="1267" y="1201"/>
                  </a:lnTo>
                  <a:lnTo>
                    <a:pt x="1267" y="1201"/>
                  </a:lnTo>
                  <a:lnTo>
                    <a:pt x="1268" y="1191"/>
                  </a:lnTo>
                  <a:lnTo>
                    <a:pt x="1270" y="1180"/>
                  </a:lnTo>
                  <a:lnTo>
                    <a:pt x="1270" y="1175"/>
                  </a:lnTo>
                  <a:lnTo>
                    <a:pt x="1268" y="1170"/>
                  </a:lnTo>
                  <a:lnTo>
                    <a:pt x="1265" y="1166"/>
                  </a:lnTo>
                  <a:lnTo>
                    <a:pt x="1261" y="1161"/>
                  </a:lnTo>
                  <a:lnTo>
                    <a:pt x="1119" y="1050"/>
                  </a:lnTo>
                  <a:lnTo>
                    <a:pt x="1119" y="1050"/>
                  </a:lnTo>
                  <a:lnTo>
                    <a:pt x="1114" y="1045"/>
                  </a:lnTo>
                  <a:lnTo>
                    <a:pt x="1108" y="1038"/>
                  </a:lnTo>
                  <a:lnTo>
                    <a:pt x="1105" y="1031"/>
                  </a:lnTo>
                  <a:lnTo>
                    <a:pt x="1103" y="1022"/>
                  </a:lnTo>
                  <a:lnTo>
                    <a:pt x="1103" y="1015"/>
                  </a:lnTo>
                  <a:lnTo>
                    <a:pt x="1105" y="1006"/>
                  </a:lnTo>
                  <a:lnTo>
                    <a:pt x="1108" y="999"/>
                  </a:lnTo>
                  <a:lnTo>
                    <a:pt x="1112" y="992"/>
                  </a:lnTo>
                  <a:lnTo>
                    <a:pt x="1112" y="992"/>
                  </a:lnTo>
                  <a:lnTo>
                    <a:pt x="1119" y="985"/>
                  </a:lnTo>
                  <a:lnTo>
                    <a:pt x="1126" y="982"/>
                  </a:lnTo>
                  <a:lnTo>
                    <a:pt x="1133" y="978"/>
                  </a:lnTo>
                  <a:lnTo>
                    <a:pt x="1140" y="977"/>
                  </a:lnTo>
                  <a:lnTo>
                    <a:pt x="1149" y="977"/>
                  </a:lnTo>
                  <a:lnTo>
                    <a:pt x="1156" y="977"/>
                  </a:lnTo>
                  <a:lnTo>
                    <a:pt x="1165" y="980"/>
                  </a:lnTo>
                  <a:lnTo>
                    <a:pt x="1172" y="985"/>
                  </a:lnTo>
                  <a:lnTo>
                    <a:pt x="1319" y="1101"/>
                  </a:lnTo>
                  <a:lnTo>
                    <a:pt x="1319" y="1101"/>
                  </a:lnTo>
                  <a:lnTo>
                    <a:pt x="1323" y="1103"/>
                  </a:lnTo>
                  <a:lnTo>
                    <a:pt x="1323" y="1103"/>
                  </a:lnTo>
                  <a:lnTo>
                    <a:pt x="1332" y="1110"/>
                  </a:lnTo>
                  <a:lnTo>
                    <a:pt x="1342" y="1115"/>
                  </a:lnTo>
                  <a:lnTo>
                    <a:pt x="1353" y="1117"/>
                  </a:lnTo>
                  <a:lnTo>
                    <a:pt x="1361" y="1119"/>
                  </a:lnTo>
                  <a:lnTo>
                    <a:pt x="1372" y="1117"/>
                  </a:lnTo>
                  <a:lnTo>
                    <a:pt x="1381" y="1114"/>
                  </a:lnTo>
                  <a:lnTo>
                    <a:pt x="1388" y="1108"/>
                  </a:lnTo>
                  <a:lnTo>
                    <a:pt x="1395" y="1103"/>
                  </a:lnTo>
                  <a:lnTo>
                    <a:pt x="1400" y="1094"/>
                  </a:lnTo>
                  <a:lnTo>
                    <a:pt x="1404" y="1085"/>
                  </a:lnTo>
                  <a:lnTo>
                    <a:pt x="1405" y="1077"/>
                  </a:lnTo>
                  <a:lnTo>
                    <a:pt x="1404" y="1066"/>
                  </a:lnTo>
                  <a:lnTo>
                    <a:pt x="1400" y="1056"/>
                  </a:lnTo>
                  <a:lnTo>
                    <a:pt x="1395" y="1043"/>
                  </a:lnTo>
                  <a:lnTo>
                    <a:pt x="1384" y="1033"/>
                  </a:lnTo>
                  <a:lnTo>
                    <a:pt x="1372" y="1020"/>
                  </a:lnTo>
                  <a:lnTo>
                    <a:pt x="1216" y="903"/>
                  </a:lnTo>
                  <a:lnTo>
                    <a:pt x="1216" y="903"/>
                  </a:lnTo>
                  <a:lnTo>
                    <a:pt x="1209" y="898"/>
                  </a:lnTo>
                  <a:lnTo>
                    <a:pt x="1205" y="890"/>
                  </a:lnTo>
                  <a:lnTo>
                    <a:pt x="1202" y="883"/>
                  </a:lnTo>
                  <a:lnTo>
                    <a:pt x="1200" y="875"/>
                  </a:lnTo>
                  <a:lnTo>
                    <a:pt x="1200" y="868"/>
                  </a:lnTo>
                  <a:lnTo>
                    <a:pt x="1200" y="859"/>
                  </a:lnTo>
                  <a:lnTo>
                    <a:pt x="1203" y="852"/>
                  </a:lnTo>
                  <a:lnTo>
                    <a:pt x="1207" y="845"/>
                  </a:lnTo>
                  <a:lnTo>
                    <a:pt x="1207" y="845"/>
                  </a:lnTo>
                  <a:lnTo>
                    <a:pt x="1214" y="838"/>
                  </a:lnTo>
                  <a:lnTo>
                    <a:pt x="1219" y="832"/>
                  </a:lnTo>
                  <a:lnTo>
                    <a:pt x="1228" y="829"/>
                  </a:lnTo>
                  <a:lnTo>
                    <a:pt x="1235" y="827"/>
                  </a:lnTo>
                  <a:lnTo>
                    <a:pt x="1244" y="827"/>
                  </a:lnTo>
                  <a:lnTo>
                    <a:pt x="1251" y="829"/>
                  </a:lnTo>
                  <a:lnTo>
                    <a:pt x="1260" y="831"/>
                  </a:lnTo>
                  <a:lnTo>
                    <a:pt x="1267" y="836"/>
                  </a:lnTo>
                  <a:lnTo>
                    <a:pt x="1421" y="952"/>
                  </a:lnTo>
                  <a:lnTo>
                    <a:pt x="1421" y="952"/>
                  </a:lnTo>
                  <a:lnTo>
                    <a:pt x="1428" y="955"/>
                  </a:lnTo>
                  <a:lnTo>
                    <a:pt x="1433" y="955"/>
                  </a:lnTo>
                  <a:lnTo>
                    <a:pt x="1441" y="955"/>
                  </a:lnTo>
                  <a:lnTo>
                    <a:pt x="1446" y="954"/>
                  </a:lnTo>
                  <a:lnTo>
                    <a:pt x="1453" y="950"/>
                  </a:lnTo>
                  <a:lnTo>
                    <a:pt x="1458" y="947"/>
                  </a:lnTo>
                  <a:lnTo>
                    <a:pt x="1469" y="936"/>
                  </a:lnTo>
                  <a:lnTo>
                    <a:pt x="1469" y="936"/>
                  </a:lnTo>
                  <a:lnTo>
                    <a:pt x="1474" y="927"/>
                  </a:lnTo>
                  <a:lnTo>
                    <a:pt x="1477" y="917"/>
                  </a:lnTo>
                  <a:lnTo>
                    <a:pt x="1479" y="908"/>
                  </a:lnTo>
                  <a:lnTo>
                    <a:pt x="1479" y="898"/>
                  </a:lnTo>
                  <a:lnTo>
                    <a:pt x="1476" y="887"/>
                  </a:lnTo>
                  <a:lnTo>
                    <a:pt x="1472" y="876"/>
                  </a:lnTo>
                  <a:lnTo>
                    <a:pt x="1467" y="868"/>
                  </a:lnTo>
                  <a:lnTo>
                    <a:pt x="1458" y="859"/>
                  </a:lnTo>
                  <a:lnTo>
                    <a:pt x="1426" y="825"/>
                  </a:lnTo>
                  <a:lnTo>
                    <a:pt x="1012" y="448"/>
                  </a:lnTo>
                  <a:lnTo>
                    <a:pt x="1012" y="448"/>
                  </a:lnTo>
                  <a:lnTo>
                    <a:pt x="1008" y="444"/>
                  </a:lnTo>
                  <a:lnTo>
                    <a:pt x="1008" y="441"/>
                  </a:lnTo>
                  <a:lnTo>
                    <a:pt x="1007" y="437"/>
                  </a:lnTo>
                  <a:lnTo>
                    <a:pt x="1008" y="432"/>
                  </a:lnTo>
                  <a:lnTo>
                    <a:pt x="1010" y="428"/>
                  </a:lnTo>
                  <a:lnTo>
                    <a:pt x="1014" y="427"/>
                  </a:lnTo>
                  <a:lnTo>
                    <a:pt x="1017" y="425"/>
                  </a:lnTo>
                  <a:lnTo>
                    <a:pt x="1022" y="425"/>
                  </a:lnTo>
                  <a:lnTo>
                    <a:pt x="1022" y="425"/>
                  </a:lnTo>
                  <a:lnTo>
                    <a:pt x="1042" y="425"/>
                  </a:lnTo>
                  <a:lnTo>
                    <a:pt x="1061" y="423"/>
                  </a:lnTo>
                  <a:lnTo>
                    <a:pt x="1079" y="421"/>
                  </a:lnTo>
                  <a:lnTo>
                    <a:pt x="1098" y="420"/>
                  </a:lnTo>
                  <a:lnTo>
                    <a:pt x="1098" y="420"/>
                  </a:lnTo>
                  <a:lnTo>
                    <a:pt x="1105" y="420"/>
                  </a:lnTo>
                  <a:lnTo>
                    <a:pt x="1105" y="420"/>
                  </a:lnTo>
                  <a:close/>
                  <a:moveTo>
                    <a:pt x="190" y="771"/>
                  </a:moveTo>
                  <a:lnTo>
                    <a:pt x="190" y="771"/>
                  </a:lnTo>
                  <a:lnTo>
                    <a:pt x="176" y="748"/>
                  </a:lnTo>
                  <a:lnTo>
                    <a:pt x="165" y="725"/>
                  </a:lnTo>
                  <a:lnTo>
                    <a:pt x="156" y="701"/>
                  </a:lnTo>
                  <a:lnTo>
                    <a:pt x="149" y="674"/>
                  </a:lnTo>
                  <a:lnTo>
                    <a:pt x="142" y="648"/>
                  </a:lnTo>
                  <a:lnTo>
                    <a:pt x="139" y="622"/>
                  </a:lnTo>
                  <a:lnTo>
                    <a:pt x="132" y="565"/>
                  </a:lnTo>
                  <a:lnTo>
                    <a:pt x="79" y="516"/>
                  </a:lnTo>
                  <a:lnTo>
                    <a:pt x="79" y="516"/>
                  </a:lnTo>
                  <a:lnTo>
                    <a:pt x="49" y="485"/>
                  </a:lnTo>
                  <a:lnTo>
                    <a:pt x="35" y="469"/>
                  </a:lnTo>
                  <a:lnTo>
                    <a:pt x="24" y="453"/>
                  </a:lnTo>
                  <a:lnTo>
                    <a:pt x="14" y="437"/>
                  </a:lnTo>
                  <a:lnTo>
                    <a:pt x="7" y="418"/>
                  </a:lnTo>
                  <a:lnTo>
                    <a:pt x="2" y="399"/>
                  </a:lnTo>
                  <a:lnTo>
                    <a:pt x="0" y="376"/>
                  </a:lnTo>
                  <a:lnTo>
                    <a:pt x="0" y="376"/>
                  </a:lnTo>
                  <a:lnTo>
                    <a:pt x="2" y="363"/>
                  </a:lnTo>
                  <a:lnTo>
                    <a:pt x="3" y="351"/>
                  </a:lnTo>
                  <a:lnTo>
                    <a:pt x="5" y="339"/>
                  </a:lnTo>
                  <a:lnTo>
                    <a:pt x="10" y="328"/>
                  </a:lnTo>
                  <a:lnTo>
                    <a:pt x="16" y="316"/>
                  </a:lnTo>
                  <a:lnTo>
                    <a:pt x="21" y="305"/>
                  </a:lnTo>
                  <a:lnTo>
                    <a:pt x="28" y="295"/>
                  </a:lnTo>
                  <a:lnTo>
                    <a:pt x="37" y="284"/>
                  </a:lnTo>
                  <a:lnTo>
                    <a:pt x="256" y="47"/>
                  </a:lnTo>
                  <a:lnTo>
                    <a:pt x="256" y="47"/>
                  </a:lnTo>
                  <a:lnTo>
                    <a:pt x="265" y="37"/>
                  </a:lnTo>
                  <a:lnTo>
                    <a:pt x="276" y="30"/>
                  </a:lnTo>
                  <a:lnTo>
                    <a:pt x="286" y="23"/>
                  </a:lnTo>
                  <a:lnTo>
                    <a:pt x="299" y="16"/>
                  </a:lnTo>
                  <a:lnTo>
                    <a:pt x="309" y="10"/>
                  </a:lnTo>
                  <a:lnTo>
                    <a:pt x="321" y="7"/>
                  </a:lnTo>
                  <a:lnTo>
                    <a:pt x="334" y="3"/>
                  </a:lnTo>
                  <a:lnTo>
                    <a:pt x="346" y="2"/>
                  </a:lnTo>
                  <a:lnTo>
                    <a:pt x="358" y="2"/>
                  </a:lnTo>
                  <a:lnTo>
                    <a:pt x="371" y="2"/>
                  </a:lnTo>
                  <a:lnTo>
                    <a:pt x="383" y="3"/>
                  </a:lnTo>
                  <a:lnTo>
                    <a:pt x="395" y="7"/>
                  </a:lnTo>
                  <a:lnTo>
                    <a:pt x="407" y="10"/>
                  </a:lnTo>
                  <a:lnTo>
                    <a:pt x="420" y="16"/>
                  </a:lnTo>
                  <a:lnTo>
                    <a:pt x="430" y="23"/>
                  </a:lnTo>
                  <a:lnTo>
                    <a:pt x="441" y="30"/>
                  </a:lnTo>
                  <a:lnTo>
                    <a:pt x="441" y="30"/>
                  </a:lnTo>
                  <a:lnTo>
                    <a:pt x="464" y="47"/>
                  </a:lnTo>
                  <a:lnTo>
                    <a:pt x="485" y="61"/>
                  </a:lnTo>
                  <a:lnTo>
                    <a:pt x="506" y="75"/>
                  </a:lnTo>
                  <a:lnTo>
                    <a:pt x="534" y="88"/>
                  </a:lnTo>
                  <a:lnTo>
                    <a:pt x="534" y="88"/>
                  </a:lnTo>
                  <a:lnTo>
                    <a:pt x="553" y="95"/>
                  </a:lnTo>
                  <a:lnTo>
                    <a:pt x="564" y="96"/>
                  </a:lnTo>
                  <a:lnTo>
                    <a:pt x="564" y="96"/>
                  </a:lnTo>
                  <a:lnTo>
                    <a:pt x="588" y="91"/>
                  </a:lnTo>
                  <a:lnTo>
                    <a:pt x="613" y="86"/>
                  </a:lnTo>
                  <a:lnTo>
                    <a:pt x="666" y="74"/>
                  </a:lnTo>
                  <a:lnTo>
                    <a:pt x="692" y="68"/>
                  </a:lnTo>
                  <a:lnTo>
                    <a:pt x="720" y="63"/>
                  </a:lnTo>
                  <a:lnTo>
                    <a:pt x="747" y="60"/>
                  </a:lnTo>
                  <a:lnTo>
                    <a:pt x="775" y="60"/>
                  </a:lnTo>
                  <a:lnTo>
                    <a:pt x="775" y="60"/>
                  </a:lnTo>
                  <a:lnTo>
                    <a:pt x="740" y="84"/>
                  </a:lnTo>
                  <a:lnTo>
                    <a:pt x="692" y="121"/>
                  </a:lnTo>
                  <a:lnTo>
                    <a:pt x="629" y="168"/>
                  </a:lnTo>
                  <a:lnTo>
                    <a:pt x="629" y="168"/>
                  </a:lnTo>
                  <a:lnTo>
                    <a:pt x="601" y="175"/>
                  </a:lnTo>
                  <a:lnTo>
                    <a:pt x="574" y="179"/>
                  </a:lnTo>
                  <a:lnTo>
                    <a:pt x="574" y="179"/>
                  </a:lnTo>
                  <a:lnTo>
                    <a:pt x="559" y="179"/>
                  </a:lnTo>
                  <a:lnTo>
                    <a:pt x="539" y="177"/>
                  </a:lnTo>
                  <a:lnTo>
                    <a:pt x="520" y="172"/>
                  </a:lnTo>
                  <a:lnTo>
                    <a:pt x="499" y="165"/>
                  </a:lnTo>
                  <a:lnTo>
                    <a:pt x="480" y="156"/>
                  </a:lnTo>
                  <a:lnTo>
                    <a:pt x="462" y="147"/>
                  </a:lnTo>
                  <a:lnTo>
                    <a:pt x="446" y="137"/>
                  </a:lnTo>
                  <a:lnTo>
                    <a:pt x="432" y="130"/>
                  </a:lnTo>
                  <a:lnTo>
                    <a:pt x="390" y="96"/>
                  </a:lnTo>
                  <a:lnTo>
                    <a:pt x="390" y="96"/>
                  </a:lnTo>
                  <a:lnTo>
                    <a:pt x="381" y="91"/>
                  </a:lnTo>
                  <a:lnTo>
                    <a:pt x="372" y="88"/>
                  </a:lnTo>
                  <a:lnTo>
                    <a:pt x="364" y="86"/>
                  </a:lnTo>
                  <a:lnTo>
                    <a:pt x="353" y="86"/>
                  </a:lnTo>
                  <a:lnTo>
                    <a:pt x="344" y="88"/>
                  </a:lnTo>
                  <a:lnTo>
                    <a:pt x="335" y="91"/>
                  </a:lnTo>
                  <a:lnTo>
                    <a:pt x="327" y="96"/>
                  </a:lnTo>
                  <a:lnTo>
                    <a:pt x="318" y="103"/>
                  </a:lnTo>
                  <a:lnTo>
                    <a:pt x="98" y="341"/>
                  </a:lnTo>
                  <a:lnTo>
                    <a:pt x="98" y="341"/>
                  </a:lnTo>
                  <a:lnTo>
                    <a:pt x="93" y="349"/>
                  </a:lnTo>
                  <a:lnTo>
                    <a:pt x="88" y="358"/>
                  </a:lnTo>
                  <a:lnTo>
                    <a:pt x="86" y="367"/>
                  </a:lnTo>
                  <a:lnTo>
                    <a:pt x="84" y="377"/>
                  </a:lnTo>
                  <a:lnTo>
                    <a:pt x="86" y="386"/>
                  </a:lnTo>
                  <a:lnTo>
                    <a:pt x="88" y="395"/>
                  </a:lnTo>
                  <a:lnTo>
                    <a:pt x="93" y="404"/>
                  </a:lnTo>
                  <a:lnTo>
                    <a:pt x="98" y="413"/>
                  </a:lnTo>
                  <a:lnTo>
                    <a:pt x="98" y="413"/>
                  </a:lnTo>
                  <a:lnTo>
                    <a:pt x="125" y="442"/>
                  </a:lnTo>
                  <a:lnTo>
                    <a:pt x="155" y="472"/>
                  </a:lnTo>
                  <a:lnTo>
                    <a:pt x="155" y="472"/>
                  </a:lnTo>
                  <a:lnTo>
                    <a:pt x="172" y="490"/>
                  </a:lnTo>
                  <a:lnTo>
                    <a:pt x="191" y="511"/>
                  </a:lnTo>
                  <a:lnTo>
                    <a:pt x="200" y="522"/>
                  </a:lnTo>
                  <a:lnTo>
                    <a:pt x="205" y="532"/>
                  </a:lnTo>
                  <a:lnTo>
                    <a:pt x="211" y="543"/>
                  </a:lnTo>
                  <a:lnTo>
                    <a:pt x="214" y="553"/>
                  </a:lnTo>
                  <a:lnTo>
                    <a:pt x="214" y="553"/>
                  </a:lnTo>
                  <a:lnTo>
                    <a:pt x="220" y="595"/>
                  </a:lnTo>
                  <a:lnTo>
                    <a:pt x="227" y="639"/>
                  </a:lnTo>
                  <a:lnTo>
                    <a:pt x="232" y="662"/>
                  </a:lnTo>
                  <a:lnTo>
                    <a:pt x="237" y="681"/>
                  </a:lnTo>
                  <a:lnTo>
                    <a:pt x="246" y="701"/>
                  </a:lnTo>
                  <a:lnTo>
                    <a:pt x="255" y="717"/>
                  </a:lnTo>
                  <a:lnTo>
                    <a:pt x="255" y="717"/>
                  </a:lnTo>
                  <a:lnTo>
                    <a:pt x="235" y="727"/>
                  </a:lnTo>
                  <a:lnTo>
                    <a:pt x="220" y="739"/>
                  </a:lnTo>
                  <a:lnTo>
                    <a:pt x="205" y="753"/>
                  </a:lnTo>
                  <a:lnTo>
                    <a:pt x="190" y="771"/>
                  </a:lnTo>
                  <a:lnTo>
                    <a:pt x="190" y="771"/>
                  </a:lnTo>
                  <a:close/>
                  <a:moveTo>
                    <a:pt x="889" y="1187"/>
                  </a:moveTo>
                  <a:lnTo>
                    <a:pt x="889" y="1187"/>
                  </a:lnTo>
                  <a:lnTo>
                    <a:pt x="875" y="1177"/>
                  </a:lnTo>
                  <a:lnTo>
                    <a:pt x="859" y="1170"/>
                  </a:lnTo>
                  <a:lnTo>
                    <a:pt x="843" y="1165"/>
                  </a:lnTo>
                  <a:lnTo>
                    <a:pt x="827" y="1161"/>
                  </a:lnTo>
                  <a:lnTo>
                    <a:pt x="810" y="1161"/>
                  </a:lnTo>
                  <a:lnTo>
                    <a:pt x="794" y="1165"/>
                  </a:lnTo>
                  <a:lnTo>
                    <a:pt x="778" y="1168"/>
                  </a:lnTo>
                  <a:lnTo>
                    <a:pt x="764" y="1177"/>
                  </a:lnTo>
                  <a:lnTo>
                    <a:pt x="764" y="1177"/>
                  </a:lnTo>
                  <a:lnTo>
                    <a:pt x="759" y="1177"/>
                  </a:lnTo>
                  <a:lnTo>
                    <a:pt x="755" y="1175"/>
                  </a:lnTo>
                  <a:lnTo>
                    <a:pt x="755" y="1175"/>
                  </a:lnTo>
                  <a:lnTo>
                    <a:pt x="754" y="1173"/>
                  </a:lnTo>
                  <a:lnTo>
                    <a:pt x="754" y="1168"/>
                  </a:lnTo>
                  <a:lnTo>
                    <a:pt x="754" y="1168"/>
                  </a:lnTo>
                  <a:lnTo>
                    <a:pt x="755" y="1156"/>
                  </a:lnTo>
                  <a:lnTo>
                    <a:pt x="755" y="1142"/>
                  </a:lnTo>
                  <a:lnTo>
                    <a:pt x="752" y="1128"/>
                  </a:lnTo>
                  <a:lnTo>
                    <a:pt x="748" y="1114"/>
                  </a:lnTo>
                  <a:lnTo>
                    <a:pt x="743" y="1101"/>
                  </a:lnTo>
                  <a:lnTo>
                    <a:pt x="736" y="1089"/>
                  </a:lnTo>
                  <a:lnTo>
                    <a:pt x="727" y="1077"/>
                  </a:lnTo>
                  <a:lnTo>
                    <a:pt x="718" y="1068"/>
                  </a:lnTo>
                  <a:lnTo>
                    <a:pt x="718" y="1068"/>
                  </a:lnTo>
                  <a:lnTo>
                    <a:pt x="718" y="1068"/>
                  </a:lnTo>
                  <a:lnTo>
                    <a:pt x="704" y="1057"/>
                  </a:lnTo>
                  <a:lnTo>
                    <a:pt x="689" y="1049"/>
                  </a:lnTo>
                  <a:lnTo>
                    <a:pt x="673" y="1045"/>
                  </a:lnTo>
                  <a:lnTo>
                    <a:pt x="655" y="1042"/>
                  </a:lnTo>
                  <a:lnTo>
                    <a:pt x="639" y="1042"/>
                  </a:lnTo>
                  <a:lnTo>
                    <a:pt x="624" y="1043"/>
                  </a:lnTo>
                  <a:lnTo>
                    <a:pt x="608" y="1049"/>
                  </a:lnTo>
                  <a:lnTo>
                    <a:pt x="592" y="1057"/>
                  </a:lnTo>
                  <a:lnTo>
                    <a:pt x="592" y="1057"/>
                  </a:lnTo>
                  <a:lnTo>
                    <a:pt x="588" y="1057"/>
                  </a:lnTo>
                  <a:lnTo>
                    <a:pt x="585" y="1056"/>
                  </a:lnTo>
                  <a:lnTo>
                    <a:pt x="585" y="1056"/>
                  </a:lnTo>
                  <a:lnTo>
                    <a:pt x="581" y="1054"/>
                  </a:lnTo>
                  <a:lnTo>
                    <a:pt x="581" y="1049"/>
                  </a:lnTo>
                  <a:lnTo>
                    <a:pt x="581" y="1049"/>
                  </a:lnTo>
                  <a:lnTo>
                    <a:pt x="583" y="1035"/>
                  </a:lnTo>
                  <a:lnTo>
                    <a:pt x="583" y="1022"/>
                  </a:lnTo>
                  <a:lnTo>
                    <a:pt x="581" y="1008"/>
                  </a:lnTo>
                  <a:lnTo>
                    <a:pt x="578" y="994"/>
                  </a:lnTo>
                  <a:lnTo>
                    <a:pt x="573" y="982"/>
                  </a:lnTo>
                  <a:lnTo>
                    <a:pt x="566" y="970"/>
                  </a:lnTo>
                  <a:lnTo>
                    <a:pt x="557" y="957"/>
                  </a:lnTo>
                  <a:lnTo>
                    <a:pt x="546" y="948"/>
                  </a:lnTo>
                  <a:lnTo>
                    <a:pt x="546" y="948"/>
                  </a:lnTo>
                  <a:lnTo>
                    <a:pt x="546" y="948"/>
                  </a:lnTo>
                  <a:lnTo>
                    <a:pt x="536" y="940"/>
                  </a:lnTo>
                  <a:lnTo>
                    <a:pt x="523" y="933"/>
                  </a:lnTo>
                  <a:lnTo>
                    <a:pt x="509" y="927"/>
                  </a:lnTo>
                  <a:lnTo>
                    <a:pt x="497" y="924"/>
                  </a:lnTo>
                  <a:lnTo>
                    <a:pt x="483" y="922"/>
                  </a:lnTo>
                  <a:lnTo>
                    <a:pt x="469" y="922"/>
                  </a:lnTo>
                  <a:lnTo>
                    <a:pt x="455" y="924"/>
                  </a:lnTo>
                  <a:lnTo>
                    <a:pt x="443" y="927"/>
                  </a:lnTo>
                  <a:lnTo>
                    <a:pt x="443" y="927"/>
                  </a:lnTo>
                  <a:lnTo>
                    <a:pt x="439" y="927"/>
                  </a:lnTo>
                  <a:lnTo>
                    <a:pt x="436" y="926"/>
                  </a:lnTo>
                  <a:lnTo>
                    <a:pt x="436" y="926"/>
                  </a:lnTo>
                  <a:lnTo>
                    <a:pt x="434" y="922"/>
                  </a:lnTo>
                  <a:lnTo>
                    <a:pt x="434" y="919"/>
                  </a:lnTo>
                  <a:lnTo>
                    <a:pt x="434" y="919"/>
                  </a:lnTo>
                  <a:lnTo>
                    <a:pt x="439" y="901"/>
                  </a:lnTo>
                  <a:lnTo>
                    <a:pt x="443" y="885"/>
                  </a:lnTo>
                  <a:lnTo>
                    <a:pt x="443" y="868"/>
                  </a:lnTo>
                  <a:lnTo>
                    <a:pt x="441" y="852"/>
                  </a:lnTo>
                  <a:lnTo>
                    <a:pt x="436" y="836"/>
                  </a:lnTo>
                  <a:lnTo>
                    <a:pt x="429" y="820"/>
                  </a:lnTo>
                  <a:lnTo>
                    <a:pt x="418" y="806"/>
                  </a:lnTo>
                  <a:lnTo>
                    <a:pt x="406" y="794"/>
                  </a:lnTo>
                  <a:lnTo>
                    <a:pt x="406" y="794"/>
                  </a:lnTo>
                  <a:lnTo>
                    <a:pt x="406" y="794"/>
                  </a:lnTo>
                  <a:lnTo>
                    <a:pt x="397" y="787"/>
                  </a:lnTo>
                  <a:lnTo>
                    <a:pt x="388" y="782"/>
                  </a:lnTo>
                  <a:lnTo>
                    <a:pt x="378" y="776"/>
                  </a:lnTo>
                  <a:lnTo>
                    <a:pt x="369" y="773"/>
                  </a:lnTo>
                  <a:lnTo>
                    <a:pt x="348" y="767"/>
                  </a:lnTo>
                  <a:lnTo>
                    <a:pt x="327" y="767"/>
                  </a:lnTo>
                  <a:lnTo>
                    <a:pt x="307" y="771"/>
                  </a:lnTo>
                  <a:lnTo>
                    <a:pt x="288" y="778"/>
                  </a:lnTo>
                  <a:lnTo>
                    <a:pt x="279" y="783"/>
                  </a:lnTo>
                  <a:lnTo>
                    <a:pt x="270" y="790"/>
                  </a:lnTo>
                  <a:lnTo>
                    <a:pt x="262" y="797"/>
                  </a:lnTo>
                  <a:lnTo>
                    <a:pt x="255" y="804"/>
                  </a:lnTo>
                  <a:lnTo>
                    <a:pt x="223" y="840"/>
                  </a:lnTo>
                  <a:lnTo>
                    <a:pt x="223" y="840"/>
                  </a:lnTo>
                  <a:lnTo>
                    <a:pt x="216" y="848"/>
                  </a:lnTo>
                  <a:lnTo>
                    <a:pt x="211" y="859"/>
                  </a:lnTo>
                  <a:lnTo>
                    <a:pt x="205" y="868"/>
                  </a:lnTo>
                  <a:lnTo>
                    <a:pt x="202" y="878"/>
                  </a:lnTo>
                  <a:lnTo>
                    <a:pt x="198" y="898"/>
                  </a:lnTo>
                  <a:lnTo>
                    <a:pt x="197" y="919"/>
                  </a:lnTo>
                  <a:lnTo>
                    <a:pt x="200" y="938"/>
                  </a:lnTo>
                  <a:lnTo>
                    <a:pt x="209" y="957"/>
                  </a:lnTo>
                  <a:lnTo>
                    <a:pt x="214" y="968"/>
                  </a:lnTo>
                  <a:lnTo>
                    <a:pt x="220" y="977"/>
                  </a:lnTo>
                  <a:lnTo>
                    <a:pt x="227" y="984"/>
                  </a:lnTo>
                  <a:lnTo>
                    <a:pt x="234" y="992"/>
                  </a:lnTo>
                  <a:lnTo>
                    <a:pt x="234" y="992"/>
                  </a:lnTo>
                  <a:lnTo>
                    <a:pt x="234" y="992"/>
                  </a:lnTo>
                  <a:lnTo>
                    <a:pt x="244" y="999"/>
                  </a:lnTo>
                  <a:lnTo>
                    <a:pt x="256" y="1006"/>
                  </a:lnTo>
                  <a:lnTo>
                    <a:pt x="269" y="1012"/>
                  </a:lnTo>
                  <a:lnTo>
                    <a:pt x="281" y="1015"/>
                  </a:lnTo>
                  <a:lnTo>
                    <a:pt x="293" y="1017"/>
                  </a:lnTo>
                  <a:lnTo>
                    <a:pt x="306" y="1017"/>
                  </a:lnTo>
                  <a:lnTo>
                    <a:pt x="318" y="1017"/>
                  </a:lnTo>
                  <a:lnTo>
                    <a:pt x="330" y="1015"/>
                  </a:lnTo>
                  <a:lnTo>
                    <a:pt x="330" y="1015"/>
                  </a:lnTo>
                  <a:lnTo>
                    <a:pt x="335" y="1015"/>
                  </a:lnTo>
                  <a:lnTo>
                    <a:pt x="339" y="1017"/>
                  </a:lnTo>
                  <a:lnTo>
                    <a:pt x="339" y="1017"/>
                  </a:lnTo>
                  <a:lnTo>
                    <a:pt x="339" y="1022"/>
                  </a:lnTo>
                  <a:lnTo>
                    <a:pt x="337" y="1026"/>
                  </a:lnTo>
                  <a:lnTo>
                    <a:pt x="337" y="1026"/>
                  </a:lnTo>
                  <a:lnTo>
                    <a:pt x="327" y="1043"/>
                  </a:lnTo>
                  <a:lnTo>
                    <a:pt x="320" y="1063"/>
                  </a:lnTo>
                  <a:lnTo>
                    <a:pt x="316" y="1082"/>
                  </a:lnTo>
                  <a:lnTo>
                    <a:pt x="316" y="1101"/>
                  </a:lnTo>
                  <a:lnTo>
                    <a:pt x="320" y="1121"/>
                  </a:lnTo>
                  <a:lnTo>
                    <a:pt x="327" y="1140"/>
                  </a:lnTo>
                  <a:lnTo>
                    <a:pt x="337" y="1158"/>
                  </a:lnTo>
                  <a:lnTo>
                    <a:pt x="353" y="1173"/>
                  </a:lnTo>
                  <a:lnTo>
                    <a:pt x="353" y="1173"/>
                  </a:lnTo>
                  <a:lnTo>
                    <a:pt x="353" y="1173"/>
                  </a:lnTo>
                  <a:lnTo>
                    <a:pt x="369" y="1184"/>
                  </a:lnTo>
                  <a:lnTo>
                    <a:pt x="388" y="1193"/>
                  </a:lnTo>
                  <a:lnTo>
                    <a:pt x="407" y="1198"/>
                  </a:lnTo>
                  <a:lnTo>
                    <a:pt x="427" y="1198"/>
                  </a:lnTo>
                  <a:lnTo>
                    <a:pt x="446" y="1196"/>
                  </a:lnTo>
                  <a:lnTo>
                    <a:pt x="465" y="1189"/>
                  </a:lnTo>
                  <a:lnTo>
                    <a:pt x="483" y="1180"/>
                  </a:lnTo>
                  <a:lnTo>
                    <a:pt x="499" y="1168"/>
                  </a:lnTo>
                  <a:lnTo>
                    <a:pt x="499" y="1168"/>
                  </a:lnTo>
                  <a:lnTo>
                    <a:pt x="502" y="1166"/>
                  </a:lnTo>
                  <a:lnTo>
                    <a:pt x="506" y="1166"/>
                  </a:lnTo>
                  <a:lnTo>
                    <a:pt x="506" y="1166"/>
                  </a:lnTo>
                  <a:lnTo>
                    <a:pt x="509" y="1170"/>
                  </a:lnTo>
                  <a:lnTo>
                    <a:pt x="509" y="1173"/>
                  </a:lnTo>
                  <a:lnTo>
                    <a:pt x="509" y="1173"/>
                  </a:lnTo>
                  <a:lnTo>
                    <a:pt x="509" y="1186"/>
                  </a:lnTo>
                  <a:lnTo>
                    <a:pt x="511" y="1198"/>
                  </a:lnTo>
                  <a:lnTo>
                    <a:pt x="513" y="1212"/>
                  </a:lnTo>
                  <a:lnTo>
                    <a:pt x="516" y="1223"/>
                  </a:lnTo>
                  <a:lnTo>
                    <a:pt x="522" y="1235"/>
                  </a:lnTo>
                  <a:lnTo>
                    <a:pt x="529" y="1245"/>
                  </a:lnTo>
                  <a:lnTo>
                    <a:pt x="537" y="1256"/>
                  </a:lnTo>
                  <a:lnTo>
                    <a:pt x="546" y="1266"/>
                  </a:lnTo>
                  <a:lnTo>
                    <a:pt x="546" y="1266"/>
                  </a:lnTo>
                  <a:lnTo>
                    <a:pt x="546" y="1266"/>
                  </a:lnTo>
                  <a:lnTo>
                    <a:pt x="564" y="1277"/>
                  </a:lnTo>
                  <a:lnTo>
                    <a:pt x="581" y="1286"/>
                  </a:lnTo>
                  <a:lnTo>
                    <a:pt x="601" y="1291"/>
                  </a:lnTo>
                  <a:lnTo>
                    <a:pt x="620" y="1291"/>
                  </a:lnTo>
                  <a:lnTo>
                    <a:pt x="639" y="1289"/>
                  </a:lnTo>
                  <a:lnTo>
                    <a:pt x="659" y="1282"/>
                  </a:lnTo>
                  <a:lnTo>
                    <a:pt x="676" y="1273"/>
                  </a:lnTo>
                  <a:lnTo>
                    <a:pt x="692" y="1261"/>
                  </a:lnTo>
                  <a:lnTo>
                    <a:pt x="692" y="1261"/>
                  </a:lnTo>
                  <a:lnTo>
                    <a:pt x="696" y="1259"/>
                  </a:lnTo>
                  <a:lnTo>
                    <a:pt x="699" y="1259"/>
                  </a:lnTo>
                  <a:lnTo>
                    <a:pt x="699" y="1259"/>
                  </a:lnTo>
                  <a:lnTo>
                    <a:pt x="703" y="1263"/>
                  </a:lnTo>
                  <a:lnTo>
                    <a:pt x="704" y="1266"/>
                  </a:lnTo>
                  <a:lnTo>
                    <a:pt x="704" y="1266"/>
                  </a:lnTo>
                  <a:lnTo>
                    <a:pt x="703" y="1279"/>
                  </a:lnTo>
                  <a:lnTo>
                    <a:pt x="704" y="1291"/>
                  </a:lnTo>
                  <a:lnTo>
                    <a:pt x="706" y="1305"/>
                  </a:lnTo>
                  <a:lnTo>
                    <a:pt x="711" y="1316"/>
                  </a:lnTo>
                  <a:lnTo>
                    <a:pt x="717" y="1328"/>
                  </a:lnTo>
                  <a:lnTo>
                    <a:pt x="722" y="1338"/>
                  </a:lnTo>
                  <a:lnTo>
                    <a:pt x="731" y="1349"/>
                  </a:lnTo>
                  <a:lnTo>
                    <a:pt x="741" y="1360"/>
                  </a:lnTo>
                  <a:lnTo>
                    <a:pt x="741" y="1360"/>
                  </a:lnTo>
                  <a:lnTo>
                    <a:pt x="748" y="1365"/>
                  </a:lnTo>
                  <a:lnTo>
                    <a:pt x="759" y="1372"/>
                  </a:lnTo>
                  <a:lnTo>
                    <a:pt x="768" y="1375"/>
                  </a:lnTo>
                  <a:lnTo>
                    <a:pt x="778" y="1379"/>
                  </a:lnTo>
                  <a:lnTo>
                    <a:pt x="798" y="1384"/>
                  </a:lnTo>
                  <a:lnTo>
                    <a:pt x="819" y="1384"/>
                  </a:lnTo>
                  <a:lnTo>
                    <a:pt x="840" y="1381"/>
                  </a:lnTo>
                  <a:lnTo>
                    <a:pt x="859" y="1374"/>
                  </a:lnTo>
                  <a:lnTo>
                    <a:pt x="868" y="1368"/>
                  </a:lnTo>
                  <a:lnTo>
                    <a:pt x="877" y="1363"/>
                  </a:lnTo>
                  <a:lnTo>
                    <a:pt x="884" y="1356"/>
                  </a:lnTo>
                  <a:lnTo>
                    <a:pt x="892" y="1347"/>
                  </a:lnTo>
                  <a:lnTo>
                    <a:pt x="899" y="1338"/>
                  </a:lnTo>
                  <a:lnTo>
                    <a:pt x="899" y="1338"/>
                  </a:lnTo>
                  <a:lnTo>
                    <a:pt x="906" y="1330"/>
                  </a:lnTo>
                  <a:lnTo>
                    <a:pt x="912" y="1321"/>
                  </a:lnTo>
                  <a:lnTo>
                    <a:pt x="917" y="1310"/>
                  </a:lnTo>
                  <a:lnTo>
                    <a:pt x="920" y="1302"/>
                  </a:lnTo>
                  <a:lnTo>
                    <a:pt x="926" y="1280"/>
                  </a:lnTo>
                  <a:lnTo>
                    <a:pt x="926" y="1261"/>
                  </a:lnTo>
                  <a:lnTo>
                    <a:pt x="922" y="1240"/>
                  </a:lnTo>
                  <a:lnTo>
                    <a:pt x="915" y="1221"/>
                  </a:lnTo>
                  <a:lnTo>
                    <a:pt x="910" y="1212"/>
                  </a:lnTo>
                  <a:lnTo>
                    <a:pt x="903" y="1203"/>
                  </a:lnTo>
                  <a:lnTo>
                    <a:pt x="896" y="1194"/>
                  </a:lnTo>
                  <a:lnTo>
                    <a:pt x="889" y="1187"/>
                  </a:lnTo>
                  <a:lnTo>
                    <a:pt x="889" y="1187"/>
                  </a:lnTo>
                  <a:close/>
                  <a:moveTo>
                    <a:pt x="1177" y="377"/>
                  </a:moveTo>
                  <a:lnTo>
                    <a:pt x="1177" y="377"/>
                  </a:lnTo>
                  <a:lnTo>
                    <a:pt x="1458" y="648"/>
                  </a:lnTo>
                  <a:lnTo>
                    <a:pt x="1458" y="648"/>
                  </a:lnTo>
                  <a:lnTo>
                    <a:pt x="1469" y="655"/>
                  </a:lnTo>
                  <a:lnTo>
                    <a:pt x="1479" y="660"/>
                  </a:lnTo>
                  <a:lnTo>
                    <a:pt x="1491" y="664"/>
                  </a:lnTo>
                  <a:lnTo>
                    <a:pt x="1506" y="662"/>
                  </a:lnTo>
                  <a:lnTo>
                    <a:pt x="1506" y="662"/>
                  </a:lnTo>
                  <a:lnTo>
                    <a:pt x="1518" y="659"/>
                  </a:lnTo>
                  <a:lnTo>
                    <a:pt x="1528" y="653"/>
                  </a:lnTo>
                  <a:lnTo>
                    <a:pt x="1539" y="645"/>
                  </a:lnTo>
                  <a:lnTo>
                    <a:pt x="1546" y="634"/>
                  </a:lnTo>
                  <a:lnTo>
                    <a:pt x="1546" y="634"/>
                  </a:lnTo>
                  <a:lnTo>
                    <a:pt x="1562" y="604"/>
                  </a:lnTo>
                  <a:lnTo>
                    <a:pt x="1574" y="572"/>
                  </a:lnTo>
                  <a:lnTo>
                    <a:pt x="1583" y="539"/>
                  </a:lnTo>
                  <a:lnTo>
                    <a:pt x="1592" y="504"/>
                  </a:lnTo>
                  <a:lnTo>
                    <a:pt x="1592" y="504"/>
                  </a:lnTo>
                  <a:lnTo>
                    <a:pt x="1595" y="488"/>
                  </a:lnTo>
                  <a:lnTo>
                    <a:pt x="1600" y="474"/>
                  </a:lnTo>
                  <a:lnTo>
                    <a:pt x="1609" y="462"/>
                  </a:lnTo>
                  <a:lnTo>
                    <a:pt x="1618" y="450"/>
                  </a:lnTo>
                  <a:lnTo>
                    <a:pt x="1667" y="397"/>
                  </a:lnTo>
                  <a:lnTo>
                    <a:pt x="1667" y="397"/>
                  </a:lnTo>
                  <a:lnTo>
                    <a:pt x="1681" y="381"/>
                  </a:lnTo>
                  <a:lnTo>
                    <a:pt x="1690" y="363"/>
                  </a:lnTo>
                  <a:lnTo>
                    <a:pt x="1695" y="344"/>
                  </a:lnTo>
                  <a:lnTo>
                    <a:pt x="1697" y="325"/>
                  </a:lnTo>
                  <a:lnTo>
                    <a:pt x="1695" y="307"/>
                  </a:lnTo>
                  <a:lnTo>
                    <a:pt x="1690" y="288"/>
                  </a:lnTo>
                  <a:lnTo>
                    <a:pt x="1681" y="270"/>
                  </a:lnTo>
                  <a:lnTo>
                    <a:pt x="1669" y="255"/>
                  </a:lnTo>
                  <a:lnTo>
                    <a:pt x="1467" y="33"/>
                  </a:lnTo>
                  <a:lnTo>
                    <a:pt x="1467" y="33"/>
                  </a:lnTo>
                  <a:lnTo>
                    <a:pt x="1451" y="19"/>
                  </a:lnTo>
                  <a:lnTo>
                    <a:pt x="1435" y="10"/>
                  </a:lnTo>
                  <a:lnTo>
                    <a:pt x="1416" y="3"/>
                  </a:lnTo>
                  <a:lnTo>
                    <a:pt x="1397" y="0"/>
                  </a:lnTo>
                  <a:lnTo>
                    <a:pt x="1377" y="0"/>
                  </a:lnTo>
                  <a:lnTo>
                    <a:pt x="1358" y="3"/>
                  </a:lnTo>
                  <a:lnTo>
                    <a:pt x="1340" y="10"/>
                  </a:lnTo>
                  <a:lnTo>
                    <a:pt x="1323" y="23"/>
                  </a:lnTo>
                  <a:lnTo>
                    <a:pt x="1275" y="61"/>
                  </a:lnTo>
                  <a:lnTo>
                    <a:pt x="1275" y="61"/>
                  </a:lnTo>
                  <a:lnTo>
                    <a:pt x="1258" y="72"/>
                  </a:lnTo>
                  <a:lnTo>
                    <a:pt x="1247" y="77"/>
                  </a:lnTo>
                  <a:lnTo>
                    <a:pt x="1238" y="81"/>
                  </a:lnTo>
                  <a:lnTo>
                    <a:pt x="1228" y="82"/>
                  </a:lnTo>
                  <a:lnTo>
                    <a:pt x="1217" y="84"/>
                  </a:lnTo>
                  <a:lnTo>
                    <a:pt x="1196" y="84"/>
                  </a:lnTo>
                  <a:lnTo>
                    <a:pt x="1196" y="84"/>
                  </a:lnTo>
                  <a:lnTo>
                    <a:pt x="1045" y="65"/>
                  </a:lnTo>
                  <a:lnTo>
                    <a:pt x="1045" y="65"/>
                  </a:lnTo>
                  <a:lnTo>
                    <a:pt x="1012" y="63"/>
                  </a:lnTo>
                  <a:lnTo>
                    <a:pt x="977" y="63"/>
                  </a:lnTo>
                  <a:lnTo>
                    <a:pt x="943" y="67"/>
                  </a:lnTo>
                  <a:lnTo>
                    <a:pt x="912" y="74"/>
                  </a:lnTo>
                  <a:lnTo>
                    <a:pt x="880" y="84"/>
                  </a:lnTo>
                  <a:lnTo>
                    <a:pt x="848" y="98"/>
                  </a:lnTo>
                  <a:lnTo>
                    <a:pt x="819" y="114"/>
                  </a:lnTo>
                  <a:lnTo>
                    <a:pt x="790" y="135"/>
                  </a:lnTo>
                  <a:lnTo>
                    <a:pt x="790" y="135"/>
                  </a:lnTo>
                  <a:lnTo>
                    <a:pt x="641" y="249"/>
                  </a:lnTo>
                  <a:lnTo>
                    <a:pt x="492" y="365"/>
                  </a:lnTo>
                  <a:lnTo>
                    <a:pt x="492" y="365"/>
                  </a:lnTo>
                  <a:lnTo>
                    <a:pt x="476" y="379"/>
                  </a:lnTo>
                  <a:lnTo>
                    <a:pt x="465" y="395"/>
                  </a:lnTo>
                  <a:lnTo>
                    <a:pt x="458" y="411"/>
                  </a:lnTo>
                  <a:lnTo>
                    <a:pt x="457" y="425"/>
                  </a:lnTo>
                  <a:lnTo>
                    <a:pt x="458" y="441"/>
                  </a:lnTo>
                  <a:lnTo>
                    <a:pt x="464" y="455"/>
                  </a:lnTo>
                  <a:lnTo>
                    <a:pt x="472" y="467"/>
                  </a:lnTo>
                  <a:lnTo>
                    <a:pt x="483" y="478"/>
                  </a:lnTo>
                  <a:lnTo>
                    <a:pt x="495" y="486"/>
                  </a:lnTo>
                  <a:lnTo>
                    <a:pt x="511" y="495"/>
                  </a:lnTo>
                  <a:lnTo>
                    <a:pt x="529" y="499"/>
                  </a:lnTo>
                  <a:lnTo>
                    <a:pt x="548" y="502"/>
                  </a:lnTo>
                  <a:lnTo>
                    <a:pt x="569" y="500"/>
                  </a:lnTo>
                  <a:lnTo>
                    <a:pt x="590" y="497"/>
                  </a:lnTo>
                  <a:lnTo>
                    <a:pt x="611" y="490"/>
                  </a:lnTo>
                  <a:lnTo>
                    <a:pt x="634" y="478"/>
                  </a:lnTo>
                  <a:lnTo>
                    <a:pt x="850" y="344"/>
                  </a:lnTo>
                  <a:lnTo>
                    <a:pt x="850" y="344"/>
                  </a:lnTo>
                  <a:lnTo>
                    <a:pt x="863" y="337"/>
                  </a:lnTo>
                  <a:lnTo>
                    <a:pt x="875" y="332"/>
                  </a:lnTo>
                  <a:lnTo>
                    <a:pt x="887" y="330"/>
                  </a:lnTo>
                  <a:lnTo>
                    <a:pt x="899" y="328"/>
                  </a:lnTo>
                  <a:lnTo>
                    <a:pt x="912" y="328"/>
                  </a:lnTo>
                  <a:lnTo>
                    <a:pt x="924" y="328"/>
                  </a:lnTo>
                  <a:lnTo>
                    <a:pt x="936" y="332"/>
                  </a:lnTo>
                  <a:lnTo>
                    <a:pt x="949" y="337"/>
                  </a:lnTo>
                  <a:lnTo>
                    <a:pt x="949" y="337"/>
                  </a:lnTo>
                  <a:lnTo>
                    <a:pt x="964" y="342"/>
                  </a:lnTo>
                  <a:lnTo>
                    <a:pt x="982" y="348"/>
                  </a:lnTo>
                  <a:lnTo>
                    <a:pt x="1000" y="351"/>
                  </a:lnTo>
                  <a:lnTo>
                    <a:pt x="1017" y="353"/>
                  </a:lnTo>
                  <a:lnTo>
                    <a:pt x="1035" y="355"/>
                  </a:lnTo>
                  <a:lnTo>
                    <a:pt x="1052" y="355"/>
                  </a:lnTo>
                  <a:lnTo>
                    <a:pt x="1070" y="353"/>
                  </a:lnTo>
                  <a:lnTo>
                    <a:pt x="1086" y="351"/>
                  </a:lnTo>
                  <a:lnTo>
                    <a:pt x="1086" y="351"/>
                  </a:lnTo>
                  <a:lnTo>
                    <a:pt x="1098" y="349"/>
                  </a:lnTo>
                  <a:lnTo>
                    <a:pt x="1110" y="349"/>
                  </a:lnTo>
                  <a:lnTo>
                    <a:pt x="1123" y="349"/>
                  </a:lnTo>
                  <a:lnTo>
                    <a:pt x="1135" y="353"/>
                  </a:lnTo>
                  <a:lnTo>
                    <a:pt x="1145" y="356"/>
                  </a:lnTo>
                  <a:lnTo>
                    <a:pt x="1156" y="363"/>
                  </a:lnTo>
                  <a:lnTo>
                    <a:pt x="1166" y="370"/>
                  </a:lnTo>
                  <a:lnTo>
                    <a:pt x="1177" y="377"/>
                  </a:lnTo>
                  <a:lnTo>
                    <a:pt x="1177" y="377"/>
                  </a:lnTo>
                  <a:close/>
                </a:path>
              </a:pathLst>
            </a:custGeom>
            <a:solidFill>
              <a:schemeClr val="bg1"/>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a:p>
          </p:txBody>
        </p:sp>
      </p:grpSp>
      <p:sp>
        <p:nvSpPr>
          <p:cNvPr id="17" name="Rectangle 3"/>
          <p:cNvSpPr txBox="1">
            <a:spLocks noChangeArrowheads="1"/>
          </p:cNvSpPr>
          <p:nvPr/>
        </p:nvSpPr>
        <p:spPr bwMode="auto">
          <a:xfrm>
            <a:off x="669290" y="6116955"/>
            <a:ext cx="2296094" cy="402291"/>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latinLnBrk="0"/>
            <a:r>
              <a:rPr lang="zh-CN" sz="2000" b="0" dirty="0">
                <a:solidFill>
                  <a:srgbClr val="100964"/>
                </a:solidFill>
                <a:effectLst>
                  <a:innerShdw blurRad="50800" dist="38100" dir="16200000">
                    <a:prstClr val="black">
                      <a:alpha val="59000"/>
                    </a:prstClr>
                  </a:innerShdw>
                </a:effectLst>
                <a:latin typeface="黑体" panose="02010600030101010101" charset="-122"/>
                <a:ea typeface="黑体" panose="02010600030101010101" charset="-122"/>
              </a:rPr>
              <a:t>汇报人</a:t>
            </a:r>
            <a:r>
              <a:rPr lang="zh-CN" sz="2000" b="0" dirty="0" smtClean="0">
                <a:solidFill>
                  <a:srgbClr val="100964"/>
                </a:solidFill>
                <a:effectLst>
                  <a:innerShdw blurRad="50800" dist="38100" dir="16200000">
                    <a:prstClr val="black">
                      <a:alpha val="59000"/>
                    </a:prstClr>
                  </a:innerShdw>
                </a:effectLst>
                <a:latin typeface="黑体" panose="02010600030101010101" charset="-122"/>
                <a:ea typeface="黑体" panose="02010600030101010101" charset="-122"/>
              </a:rPr>
              <a:t>：</a:t>
            </a:r>
            <a:r>
              <a:rPr lang="zh-CN" altLang="en-US" sz="2000" b="0" dirty="0" smtClean="0">
                <a:solidFill>
                  <a:srgbClr val="100964"/>
                </a:solidFill>
                <a:effectLst>
                  <a:innerShdw blurRad="50800" dist="38100" dir="16200000">
                    <a:prstClr val="black">
                      <a:alpha val="59000"/>
                    </a:prstClr>
                  </a:innerShdw>
                </a:effectLst>
                <a:latin typeface="黑体" panose="02010600030101010101" charset="-122"/>
                <a:ea typeface="黑体" panose="02010600030101010101" charset="-122"/>
              </a:rPr>
              <a:t>第一</a:t>
            </a:r>
            <a:r>
              <a:rPr lang="en-US" altLang="zh-CN" sz="2000" b="0" dirty="0" smtClean="0">
                <a:solidFill>
                  <a:srgbClr val="100964"/>
                </a:solidFill>
                <a:effectLst>
                  <a:innerShdw blurRad="50800" dist="38100" dir="16200000">
                    <a:prstClr val="black">
                      <a:alpha val="59000"/>
                    </a:prstClr>
                  </a:innerShdw>
                </a:effectLst>
                <a:latin typeface="黑体" panose="02010600030101010101" charset="-122"/>
                <a:ea typeface="黑体" panose="02010600030101010101" charset="-122"/>
              </a:rPr>
              <a:t>PPT</a:t>
            </a:r>
            <a:endParaRPr lang="zh-CN" sz="2000" b="0" dirty="0">
              <a:solidFill>
                <a:srgbClr val="100964"/>
              </a:solidFill>
              <a:effectLst>
                <a:innerShdw blurRad="50800" dist="38100" dir="16200000">
                  <a:prstClr val="black">
                    <a:alpha val="59000"/>
                  </a:prstClr>
                </a:innerShdw>
              </a:effectLst>
              <a:latin typeface="黑体" panose="02010600030101010101" charset="-122"/>
              <a:ea typeface="黑体" panose="02010600030101010101" charset="-122"/>
            </a:endParaRPr>
          </a:p>
        </p:txBody>
      </p:sp>
      <p:grpSp>
        <p:nvGrpSpPr>
          <p:cNvPr id="18" name="Group 98"/>
          <p:cNvGrpSpPr/>
          <p:nvPr/>
        </p:nvGrpSpPr>
        <p:grpSpPr>
          <a:xfrm>
            <a:off x="2862580" y="5995670"/>
            <a:ext cx="499745" cy="499745"/>
            <a:chOff x="8654872" y="5386160"/>
            <a:chExt cx="581330" cy="581331"/>
          </a:xfrm>
        </p:grpSpPr>
        <p:sp>
          <p:nvSpPr>
            <p:cNvPr id="19" name="Teardrop 99"/>
            <p:cNvSpPr/>
            <p:nvPr/>
          </p:nvSpPr>
          <p:spPr>
            <a:xfrm rot="8100000">
              <a:off x="8654872" y="5386160"/>
              <a:ext cx="581330" cy="581331"/>
            </a:xfrm>
            <a:prstGeom prst="teardrop">
              <a:avLst/>
            </a:prstGeom>
            <a:solidFill>
              <a:srgbClr val="100964"/>
            </a:solidFill>
            <a:ln w="15875">
              <a:gradFill flip="none" rotWithShape="1">
                <a:gsLst>
                  <a:gs pos="24000">
                    <a:srgbClr val="EBEBEB"/>
                  </a:gs>
                  <a:gs pos="0">
                    <a:schemeClr val="bg1"/>
                  </a:gs>
                  <a:gs pos="100000">
                    <a:srgbClr val="15587D"/>
                  </a:gs>
                </a:gsLst>
                <a:lin ang="189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Freeform 100"/>
            <p:cNvSpPr>
              <a:spLocks noEditPoints="1"/>
            </p:cNvSpPr>
            <p:nvPr/>
          </p:nvSpPr>
          <p:spPr bwMode="auto">
            <a:xfrm>
              <a:off x="8774459" y="5580030"/>
              <a:ext cx="342156" cy="284123"/>
            </a:xfrm>
            <a:custGeom>
              <a:avLst/>
              <a:gdLst>
                <a:gd name="T0" fmla="*/ 1518 w 1697"/>
                <a:gd name="T1" fmla="*/ 799 h 1410"/>
                <a:gd name="T2" fmla="*/ 1542 w 1697"/>
                <a:gd name="T3" fmla="*/ 977 h 1410"/>
                <a:gd name="T4" fmla="*/ 1484 w 1697"/>
                <a:gd name="T5" fmla="*/ 1112 h 1410"/>
                <a:gd name="T6" fmla="*/ 1351 w 1697"/>
                <a:gd name="T7" fmla="*/ 1201 h 1410"/>
                <a:gd name="T8" fmla="*/ 1274 w 1697"/>
                <a:gd name="T9" fmla="*/ 1303 h 1410"/>
                <a:gd name="T10" fmla="*/ 1161 w 1697"/>
                <a:gd name="T11" fmla="*/ 1368 h 1410"/>
                <a:gd name="T12" fmla="*/ 989 w 1697"/>
                <a:gd name="T13" fmla="*/ 1395 h 1410"/>
                <a:gd name="T14" fmla="*/ 1036 w 1697"/>
                <a:gd name="T15" fmla="*/ 1323 h 1410"/>
                <a:gd name="T16" fmla="*/ 1110 w 1697"/>
                <a:gd name="T17" fmla="*/ 1295 h 1410"/>
                <a:gd name="T18" fmla="*/ 989 w 1697"/>
                <a:gd name="T19" fmla="*/ 1124 h 1410"/>
                <a:gd name="T20" fmla="*/ 1172 w 1697"/>
                <a:gd name="T21" fmla="*/ 1205 h 1410"/>
                <a:gd name="T22" fmla="*/ 1261 w 1697"/>
                <a:gd name="T23" fmla="*/ 1210 h 1410"/>
                <a:gd name="T24" fmla="*/ 1114 w 1697"/>
                <a:gd name="T25" fmla="*/ 1045 h 1410"/>
                <a:gd name="T26" fmla="*/ 1133 w 1697"/>
                <a:gd name="T27" fmla="*/ 978 h 1410"/>
                <a:gd name="T28" fmla="*/ 1342 w 1697"/>
                <a:gd name="T29" fmla="*/ 1115 h 1410"/>
                <a:gd name="T30" fmla="*/ 1400 w 1697"/>
                <a:gd name="T31" fmla="*/ 1056 h 1410"/>
                <a:gd name="T32" fmla="*/ 1200 w 1697"/>
                <a:gd name="T33" fmla="*/ 859 h 1410"/>
                <a:gd name="T34" fmla="*/ 1267 w 1697"/>
                <a:gd name="T35" fmla="*/ 836 h 1410"/>
                <a:gd name="T36" fmla="*/ 1474 w 1697"/>
                <a:gd name="T37" fmla="*/ 927 h 1410"/>
                <a:gd name="T38" fmla="*/ 1008 w 1697"/>
                <a:gd name="T39" fmla="*/ 444 h 1410"/>
                <a:gd name="T40" fmla="*/ 1079 w 1697"/>
                <a:gd name="T41" fmla="*/ 421 h 1410"/>
                <a:gd name="T42" fmla="*/ 142 w 1697"/>
                <a:gd name="T43" fmla="*/ 648 h 1410"/>
                <a:gd name="T44" fmla="*/ 0 w 1697"/>
                <a:gd name="T45" fmla="*/ 376 h 1410"/>
                <a:gd name="T46" fmla="*/ 256 w 1697"/>
                <a:gd name="T47" fmla="*/ 47 h 1410"/>
                <a:gd name="T48" fmla="*/ 383 w 1697"/>
                <a:gd name="T49" fmla="*/ 3 h 1410"/>
                <a:gd name="T50" fmla="*/ 534 w 1697"/>
                <a:gd name="T51" fmla="*/ 88 h 1410"/>
                <a:gd name="T52" fmla="*/ 775 w 1697"/>
                <a:gd name="T53" fmla="*/ 60 h 1410"/>
                <a:gd name="T54" fmla="*/ 499 w 1697"/>
                <a:gd name="T55" fmla="*/ 165 h 1410"/>
                <a:gd name="T56" fmla="*/ 344 w 1697"/>
                <a:gd name="T57" fmla="*/ 88 h 1410"/>
                <a:gd name="T58" fmla="*/ 88 w 1697"/>
                <a:gd name="T59" fmla="*/ 395 h 1410"/>
                <a:gd name="T60" fmla="*/ 211 w 1697"/>
                <a:gd name="T61" fmla="*/ 543 h 1410"/>
                <a:gd name="T62" fmla="*/ 220 w 1697"/>
                <a:gd name="T63" fmla="*/ 739 h 1410"/>
                <a:gd name="T64" fmla="*/ 794 w 1697"/>
                <a:gd name="T65" fmla="*/ 1165 h 1410"/>
                <a:gd name="T66" fmla="*/ 755 w 1697"/>
                <a:gd name="T67" fmla="*/ 1142 h 1410"/>
                <a:gd name="T68" fmla="*/ 673 w 1697"/>
                <a:gd name="T69" fmla="*/ 1045 h 1410"/>
                <a:gd name="T70" fmla="*/ 581 w 1697"/>
                <a:gd name="T71" fmla="*/ 1049 h 1410"/>
                <a:gd name="T72" fmla="*/ 546 w 1697"/>
                <a:gd name="T73" fmla="*/ 948 h 1410"/>
                <a:gd name="T74" fmla="*/ 436 w 1697"/>
                <a:gd name="T75" fmla="*/ 926 h 1410"/>
                <a:gd name="T76" fmla="*/ 418 w 1697"/>
                <a:gd name="T77" fmla="*/ 806 h 1410"/>
                <a:gd name="T78" fmla="*/ 288 w 1697"/>
                <a:gd name="T79" fmla="*/ 778 h 1410"/>
                <a:gd name="T80" fmla="*/ 198 w 1697"/>
                <a:gd name="T81" fmla="*/ 898 h 1410"/>
                <a:gd name="T82" fmla="*/ 256 w 1697"/>
                <a:gd name="T83" fmla="*/ 1006 h 1410"/>
                <a:gd name="T84" fmla="*/ 339 w 1697"/>
                <a:gd name="T85" fmla="*/ 1022 h 1410"/>
                <a:gd name="T86" fmla="*/ 353 w 1697"/>
                <a:gd name="T87" fmla="*/ 1173 h 1410"/>
                <a:gd name="T88" fmla="*/ 502 w 1697"/>
                <a:gd name="T89" fmla="*/ 1166 h 1410"/>
                <a:gd name="T90" fmla="*/ 529 w 1697"/>
                <a:gd name="T91" fmla="*/ 1245 h 1410"/>
                <a:gd name="T92" fmla="*/ 676 w 1697"/>
                <a:gd name="T93" fmla="*/ 1273 h 1410"/>
                <a:gd name="T94" fmla="*/ 706 w 1697"/>
                <a:gd name="T95" fmla="*/ 1305 h 1410"/>
                <a:gd name="T96" fmla="*/ 798 w 1697"/>
                <a:gd name="T97" fmla="*/ 1384 h 1410"/>
                <a:gd name="T98" fmla="*/ 912 w 1697"/>
                <a:gd name="T99" fmla="*/ 1321 h 1410"/>
                <a:gd name="T100" fmla="*/ 889 w 1697"/>
                <a:gd name="T101" fmla="*/ 1187 h 1410"/>
                <a:gd name="T102" fmla="*/ 1528 w 1697"/>
                <a:gd name="T103" fmla="*/ 653 h 1410"/>
                <a:gd name="T104" fmla="*/ 1609 w 1697"/>
                <a:gd name="T105" fmla="*/ 462 h 1410"/>
                <a:gd name="T106" fmla="*/ 1669 w 1697"/>
                <a:gd name="T107" fmla="*/ 255 h 1410"/>
                <a:gd name="T108" fmla="*/ 1275 w 1697"/>
                <a:gd name="T109" fmla="*/ 61 h 1410"/>
                <a:gd name="T110" fmla="*/ 1012 w 1697"/>
                <a:gd name="T111" fmla="*/ 63 h 1410"/>
                <a:gd name="T112" fmla="*/ 492 w 1697"/>
                <a:gd name="T113" fmla="*/ 365 h 1410"/>
                <a:gd name="T114" fmla="*/ 529 w 1697"/>
                <a:gd name="T115" fmla="*/ 499 h 1410"/>
                <a:gd name="T116" fmla="*/ 899 w 1697"/>
                <a:gd name="T117" fmla="*/ 328 h 1410"/>
                <a:gd name="T118" fmla="*/ 1052 w 1697"/>
                <a:gd name="T119" fmla="*/ 355 h 1410"/>
                <a:gd name="T120" fmla="*/ 1177 w 1697"/>
                <a:gd name="T121" fmla="*/ 377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97" h="1410">
                  <a:moveTo>
                    <a:pt x="1105" y="420"/>
                  </a:moveTo>
                  <a:lnTo>
                    <a:pt x="1105" y="420"/>
                  </a:lnTo>
                  <a:lnTo>
                    <a:pt x="1258" y="558"/>
                  </a:lnTo>
                  <a:lnTo>
                    <a:pt x="1333" y="627"/>
                  </a:lnTo>
                  <a:lnTo>
                    <a:pt x="1409" y="699"/>
                  </a:lnTo>
                  <a:lnTo>
                    <a:pt x="1409" y="699"/>
                  </a:lnTo>
                  <a:lnTo>
                    <a:pt x="1419" y="706"/>
                  </a:lnTo>
                  <a:lnTo>
                    <a:pt x="1430" y="715"/>
                  </a:lnTo>
                  <a:lnTo>
                    <a:pt x="1486" y="766"/>
                  </a:lnTo>
                  <a:lnTo>
                    <a:pt x="1518" y="799"/>
                  </a:lnTo>
                  <a:lnTo>
                    <a:pt x="1518" y="799"/>
                  </a:lnTo>
                  <a:lnTo>
                    <a:pt x="1532" y="815"/>
                  </a:lnTo>
                  <a:lnTo>
                    <a:pt x="1542" y="831"/>
                  </a:lnTo>
                  <a:lnTo>
                    <a:pt x="1551" y="847"/>
                  </a:lnTo>
                  <a:lnTo>
                    <a:pt x="1556" y="864"/>
                  </a:lnTo>
                  <a:lnTo>
                    <a:pt x="1562" y="880"/>
                  </a:lnTo>
                  <a:lnTo>
                    <a:pt x="1562" y="898"/>
                  </a:lnTo>
                  <a:lnTo>
                    <a:pt x="1562" y="913"/>
                  </a:lnTo>
                  <a:lnTo>
                    <a:pt x="1560" y="931"/>
                  </a:lnTo>
                  <a:lnTo>
                    <a:pt x="1556" y="947"/>
                  </a:lnTo>
                  <a:lnTo>
                    <a:pt x="1549" y="963"/>
                  </a:lnTo>
                  <a:lnTo>
                    <a:pt x="1542" y="977"/>
                  </a:lnTo>
                  <a:lnTo>
                    <a:pt x="1534" y="991"/>
                  </a:lnTo>
                  <a:lnTo>
                    <a:pt x="1521" y="1003"/>
                  </a:lnTo>
                  <a:lnTo>
                    <a:pt x="1509" y="1013"/>
                  </a:lnTo>
                  <a:lnTo>
                    <a:pt x="1497" y="1022"/>
                  </a:lnTo>
                  <a:lnTo>
                    <a:pt x="1481" y="1029"/>
                  </a:lnTo>
                  <a:lnTo>
                    <a:pt x="1481" y="1029"/>
                  </a:lnTo>
                  <a:lnTo>
                    <a:pt x="1486" y="1047"/>
                  </a:lnTo>
                  <a:lnTo>
                    <a:pt x="1490" y="1064"/>
                  </a:lnTo>
                  <a:lnTo>
                    <a:pt x="1490" y="1080"/>
                  </a:lnTo>
                  <a:lnTo>
                    <a:pt x="1488" y="1096"/>
                  </a:lnTo>
                  <a:lnTo>
                    <a:pt x="1484" y="1112"/>
                  </a:lnTo>
                  <a:lnTo>
                    <a:pt x="1479" y="1126"/>
                  </a:lnTo>
                  <a:lnTo>
                    <a:pt x="1472" y="1140"/>
                  </a:lnTo>
                  <a:lnTo>
                    <a:pt x="1463" y="1152"/>
                  </a:lnTo>
                  <a:lnTo>
                    <a:pt x="1453" y="1163"/>
                  </a:lnTo>
                  <a:lnTo>
                    <a:pt x="1442" y="1173"/>
                  </a:lnTo>
                  <a:lnTo>
                    <a:pt x="1428" y="1182"/>
                  </a:lnTo>
                  <a:lnTo>
                    <a:pt x="1414" y="1191"/>
                  </a:lnTo>
                  <a:lnTo>
                    <a:pt x="1400" y="1196"/>
                  </a:lnTo>
                  <a:lnTo>
                    <a:pt x="1384" y="1200"/>
                  </a:lnTo>
                  <a:lnTo>
                    <a:pt x="1368" y="1201"/>
                  </a:lnTo>
                  <a:lnTo>
                    <a:pt x="1351" y="1201"/>
                  </a:lnTo>
                  <a:lnTo>
                    <a:pt x="1351" y="1201"/>
                  </a:lnTo>
                  <a:lnTo>
                    <a:pt x="1349" y="1215"/>
                  </a:lnTo>
                  <a:lnTo>
                    <a:pt x="1346" y="1230"/>
                  </a:lnTo>
                  <a:lnTo>
                    <a:pt x="1340" y="1242"/>
                  </a:lnTo>
                  <a:lnTo>
                    <a:pt x="1333" y="1254"/>
                  </a:lnTo>
                  <a:lnTo>
                    <a:pt x="1326" y="1265"/>
                  </a:lnTo>
                  <a:lnTo>
                    <a:pt x="1318" y="1273"/>
                  </a:lnTo>
                  <a:lnTo>
                    <a:pt x="1307" y="1284"/>
                  </a:lnTo>
                  <a:lnTo>
                    <a:pt x="1296" y="1291"/>
                  </a:lnTo>
                  <a:lnTo>
                    <a:pt x="1286" y="1298"/>
                  </a:lnTo>
                  <a:lnTo>
                    <a:pt x="1274" y="1303"/>
                  </a:lnTo>
                  <a:lnTo>
                    <a:pt x="1261" y="1309"/>
                  </a:lnTo>
                  <a:lnTo>
                    <a:pt x="1249" y="1312"/>
                  </a:lnTo>
                  <a:lnTo>
                    <a:pt x="1235" y="1314"/>
                  </a:lnTo>
                  <a:lnTo>
                    <a:pt x="1221" y="1314"/>
                  </a:lnTo>
                  <a:lnTo>
                    <a:pt x="1207" y="1312"/>
                  </a:lnTo>
                  <a:lnTo>
                    <a:pt x="1193" y="1310"/>
                  </a:lnTo>
                  <a:lnTo>
                    <a:pt x="1193" y="1310"/>
                  </a:lnTo>
                  <a:lnTo>
                    <a:pt x="1188" y="1326"/>
                  </a:lnTo>
                  <a:lnTo>
                    <a:pt x="1180" y="1342"/>
                  </a:lnTo>
                  <a:lnTo>
                    <a:pt x="1172" y="1356"/>
                  </a:lnTo>
                  <a:lnTo>
                    <a:pt x="1161" y="1368"/>
                  </a:lnTo>
                  <a:lnTo>
                    <a:pt x="1149" y="1381"/>
                  </a:lnTo>
                  <a:lnTo>
                    <a:pt x="1137" y="1389"/>
                  </a:lnTo>
                  <a:lnTo>
                    <a:pt x="1123" y="1396"/>
                  </a:lnTo>
                  <a:lnTo>
                    <a:pt x="1107" y="1403"/>
                  </a:lnTo>
                  <a:lnTo>
                    <a:pt x="1091" y="1407"/>
                  </a:lnTo>
                  <a:lnTo>
                    <a:pt x="1075" y="1410"/>
                  </a:lnTo>
                  <a:lnTo>
                    <a:pt x="1058" y="1410"/>
                  </a:lnTo>
                  <a:lnTo>
                    <a:pt x="1040" y="1409"/>
                  </a:lnTo>
                  <a:lnTo>
                    <a:pt x="1022" y="1407"/>
                  </a:lnTo>
                  <a:lnTo>
                    <a:pt x="1005" y="1402"/>
                  </a:lnTo>
                  <a:lnTo>
                    <a:pt x="989" y="1395"/>
                  </a:lnTo>
                  <a:lnTo>
                    <a:pt x="971" y="1386"/>
                  </a:lnTo>
                  <a:lnTo>
                    <a:pt x="959" y="1377"/>
                  </a:lnTo>
                  <a:lnTo>
                    <a:pt x="959" y="1377"/>
                  </a:lnTo>
                  <a:lnTo>
                    <a:pt x="971" y="1360"/>
                  </a:lnTo>
                  <a:lnTo>
                    <a:pt x="980" y="1340"/>
                  </a:lnTo>
                  <a:lnTo>
                    <a:pt x="987" y="1321"/>
                  </a:lnTo>
                  <a:lnTo>
                    <a:pt x="993" y="1300"/>
                  </a:lnTo>
                  <a:lnTo>
                    <a:pt x="993" y="1300"/>
                  </a:lnTo>
                  <a:lnTo>
                    <a:pt x="1010" y="1310"/>
                  </a:lnTo>
                  <a:lnTo>
                    <a:pt x="1028" y="1319"/>
                  </a:lnTo>
                  <a:lnTo>
                    <a:pt x="1036" y="1323"/>
                  </a:lnTo>
                  <a:lnTo>
                    <a:pt x="1045" y="1324"/>
                  </a:lnTo>
                  <a:lnTo>
                    <a:pt x="1054" y="1326"/>
                  </a:lnTo>
                  <a:lnTo>
                    <a:pt x="1065" y="1326"/>
                  </a:lnTo>
                  <a:lnTo>
                    <a:pt x="1065" y="1326"/>
                  </a:lnTo>
                  <a:lnTo>
                    <a:pt x="1080" y="1323"/>
                  </a:lnTo>
                  <a:lnTo>
                    <a:pt x="1093" y="1317"/>
                  </a:lnTo>
                  <a:lnTo>
                    <a:pt x="1098" y="1312"/>
                  </a:lnTo>
                  <a:lnTo>
                    <a:pt x="1103" y="1307"/>
                  </a:lnTo>
                  <a:lnTo>
                    <a:pt x="1107" y="1302"/>
                  </a:lnTo>
                  <a:lnTo>
                    <a:pt x="1110" y="1295"/>
                  </a:lnTo>
                  <a:lnTo>
                    <a:pt x="1110" y="1295"/>
                  </a:lnTo>
                  <a:lnTo>
                    <a:pt x="1112" y="1280"/>
                  </a:lnTo>
                  <a:lnTo>
                    <a:pt x="1108" y="1263"/>
                  </a:lnTo>
                  <a:lnTo>
                    <a:pt x="1000" y="1175"/>
                  </a:lnTo>
                  <a:lnTo>
                    <a:pt x="1000" y="1175"/>
                  </a:lnTo>
                  <a:lnTo>
                    <a:pt x="994" y="1170"/>
                  </a:lnTo>
                  <a:lnTo>
                    <a:pt x="989" y="1163"/>
                  </a:lnTo>
                  <a:lnTo>
                    <a:pt x="985" y="1156"/>
                  </a:lnTo>
                  <a:lnTo>
                    <a:pt x="984" y="1147"/>
                  </a:lnTo>
                  <a:lnTo>
                    <a:pt x="984" y="1140"/>
                  </a:lnTo>
                  <a:lnTo>
                    <a:pt x="985" y="1131"/>
                  </a:lnTo>
                  <a:lnTo>
                    <a:pt x="989" y="1124"/>
                  </a:lnTo>
                  <a:lnTo>
                    <a:pt x="993" y="1117"/>
                  </a:lnTo>
                  <a:lnTo>
                    <a:pt x="993" y="1117"/>
                  </a:lnTo>
                  <a:lnTo>
                    <a:pt x="1000" y="1110"/>
                  </a:lnTo>
                  <a:lnTo>
                    <a:pt x="1007" y="1107"/>
                  </a:lnTo>
                  <a:lnTo>
                    <a:pt x="1014" y="1103"/>
                  </a:lnTo>
                  <a:lnTo>
                    <a:pt x="1021" y="1101"/>
                  </a:lnTo>
                  <a:lnTo>
                    <a:pt x="1029" y="1101"/>
                  </a:lnTo>
                  <a:lnTo>
                    <a:pt x="1036" y="1103"/>
                  </a:lnTo>
                  <a:lnTo>
                    <a:pt x="1045" y="1105"/>
                  </a:lnTo>
                  <a:lnTo>
                    <a:pt x="1052" y="1110"/>
                  </a:lnTo>
                  <a:lnTo>
                    <a:pt x="1172" y="1205"/>
                  </a:lnTo>
                  <a:lnTo>
                    <a:pt x="1172" y="1205"/>
                  </a:lnTo>
                  <a:lnTo>
                    <a:pt x="1182" y="1214"/>
                  </a:lnTo>
                  <a:lnTo>
                    <a:pt x="1193" y="1221"/>
                  </a:lnTo>
                  <a:lnTo>
                    <a:pt x="1205" y="1226"/>
                  </a:lnTo>
                  <a:lnTo>
                    <a:pt x="1216" y="1228"/>
                  </a:lnTo>
                  <a:lnTo>
                    <a:pt x="1224" y="1230"/>
                  </a:lnTo>
                  <a:lnTo>
                    <a:pt x="1235" y="1228"/>
                  </a:lnTo>
                  <a:lnTo>
                    <a:pt x="1245" y="1224"/>
                  </a:lnTo>
                  <a:lnTo>
                    <a:pt x="1254" y="1219"/>
                  </a:lnTo>
                  <a:lnTo>
                    <a:pt x="1254" y="1219"/>
                  </a:lnTo>
                  <a:lnTo>
                    <a:pt x="1261" y="1210"/>
                  </a:lnTo>
                  <a:lnTo>
                    <a:pt x="1267" y="1201"/>
                  </a:lnTo>
                  <a:lnTo>
                    <a:pt x="1267" y="1201"/>
                  </a:lnTo>
                  <a:lnTo>
                    <a:pt x="1268" y="1191"/>
                  </a:lnTo>
                  <a:lnTo>
                    <a:pt x="1270" y="1180"/>
                  </a:lnTo>
                  <a:lnTo>
                    <a:pt x="1270" y="1175"/>
                  </a:lnTo>
                  <a:lnTo>
                    <a:pt x="1268" y="1170"/>
                  </a:lnTo>
                  <a:lnTo>
                    <a:pt x="1265" y="1166"/>
                  </a:lnTo>
                  <a:lnTo>
                    <a:pt x="1261" y="1161"/>
                  </a:lnTo>
                  <a:lnTo>
                    <a:pt x="1119" y="1050"/>
                  </a:lnTo>
                  <a:lnTo>
                    <a:pt x="1119" y="1050"/>
                  </a:lnTo>
                  <a:lnTo>
                    <a:pt x="1114" y="1045"/>
                  </a:lnTo>
                  <a:lnTo>
                    <a:pt x="1108" y="1038"/>
                  </a:lnTo>
                  <a:lnTo>
                    <a:pt x="1105" y="1031"/>
                  </a:lnTo>
                  <a:lnTo>
                    <a:pt x="1103" y="1022"/>
                  </a:lnTo>
                  <a:lnTo>
                    <a:pt x="1103" y="1015"/>
                  </a:lnTo>
                  <a:lnTo>
                    <a:pt x="1105" y="1006"/>
                  </a:lnTo>
                  <a:lnTo>
                    <a:pt x="1108" y="999"/>
                  </a:lnTo>
                  <a:lnTo>
                    <a:pt x="1112" y="992"/>
                  </a:lnTo>
                  <a:lnTo>
                    <a:pt x="1112" y="992"/>
                  </a:lnTo>
                  <a:lnTo>
                    <a:pt x="1119" y="985"/>
                  </a:lnTo>
                  <a:lnTo>
                    <a:pt x="1126" y="982"/>
                  </a:lnTo>
                  <a:lnTo>
                    <a:pt x="1133" y="978"/>
                  </a:lnTo>
                  <a:lnTo>
                    <a:pt x="1140" y="977"/>
                  </a:lnTo>
                  <a:lnTo>
                    <a:pt x="1149" y="977"/>
                  </a:lnTo>
                  <a:lnTo>
                    <a:pt x="1156" y="977"/>
                  </a:lnTo>
                  <a:lnTo>
                    <a:pt x="1165" y="980"/>
                  </a:lnTo>
                  <a:lnTo>
                    <a:pt x="1172" y="985"/>
                  </a:lnTo>
                  <a:lnTo>
                    <a:pt x="1319" y="1101"/>
                  </a:lnTo>
                  <a:lnTo>
                    <a:pt x="1319" y="1101"/>
                  </a:lnTo>
                  <a:lnTo>
                    <a:pt x="1323" y="1103"/>
                  </a:lnTo>
                  <a:lnTo>
                    <a:pt x="1323" y="1103"/>
                  </a:lnTo>
                  <a:lnTo>
                    <a:pt x="1332" y="1110"/>
                  </a:lnTo>
                  <a:lnTo>
                    <a:pt x="1342" y="1115"/>
                  </a:lnTo>
                  <a:lnTo>
                    <a:pt x="1353" y="1117"/>
                  </a:lnTo>
                  <a:lnTo>
                    <a:pt x="1361" y="1119"/>
                  </a:lnTo>
                  <a:lnTo>
                    <a:pt x="1372" y="1117"/>
                  </a:lnTo>
                  <a:lnTo>
                    <a:pt x="1381" y="1114"/>
                  </a:lnTo>
                  <a:lnTo>
                    <a:pt x="1388" y="1108"/>
                  </a:lnTo>
                  <a:lnTo>
                    <a:pt x="1395" y="1103"/>
                  </a:lnTo>
                  <a:lnTo>
                    <a:pt x="1400" y="1094"/>
                  </a:lnTo>
                  <a:lnTo>
                    <a:pt x="1404" y="1085"/>
                  </a:lnTo>
                  <a:lnTo>
                    <a:pt x="1405" y="1077"/>
                  </a:lnTo>
                  <a:lnTo>
                    <a:pt x="1404" y="1066"/>
                  </a:lnTo>
                  <a:lnTo>
                    <a:pt x="1400" y="1056"/>
                  </a:lnTo>
                  <a:lnTo>
                    <a:pt x="1395" y="1043"/>
                  </a:lnTo>
                  <a:lnTo>
                    <a:pt x="1384" y="1033"/>
                  </a:lnTo>
                  <a:lnTo>
                    <a:pt x="1372" y="1020"/>
                  </a:lnTo>
                  <a:lnTo>
                    <a:pt x="1216" y="903"/>
                  </a:lnTo>
                  <a:lnTo>
                    <a:pt x="1216" y="903"/>
                  </a:lnTo>
                  <a:lnTo>
                    <a:pt x="1209" y="898"/>
                  </a:lnTo>
                  <a:lnTo>
                    <a:pt x="1205" y="890"/>
                  </a:lnTo>
                  <a:lnTo>
                    <a:pt x="1202" y="883"/>
                  </a:lnTo>
                  <a:lnTo>
                    <a:pt x="1200" y="875"/>
                  </a:lnTo>
                  <a:lnTo>
                    <a:pt x="1200" y="868"/>
                  </a:lnTo>
                  <a:lnTo>
                    <a:pt x="1200" y="859"/>
                  </a:lnTo>
                  <a:lnTo>
                    <a:pt x="1203" y="852"/>
                  </a:lnTo>
                  <a:lnTo>
                    <a:pt x="1207" y="845"/>
                  </a:lnTo>
                  <a:lnTo>
                    <a:pt x="1207" y="845"/>
                  </a:lnTo>
                  <a:lnTo>
                    <a:pt x="1214" y="838"/>
                  </a:lnTo>
                  <a:lnTo>
                    <a:pt x="1219" y="832"/>
                  </a:lnTo>
                  <a:lnTo>
                    <a:pt x="1228" y="829"/>
                  </a:lnTo>
                  <a:lnTo>
                    <a:pt x="1235" y="827"/>
                  </a:lnTo>
                  <a:lnTo>
                    <a:pt x="1244" y="827"/>
                  </a:lnTo>
                  <a:lnTo>
                    <a:pt x="1251" y="829"/>
                  </a:lnTo>
                  <a:lnTo>
                    <a:pt x="1260" y="831"/>
                  </a:lnTo>
                  <a:lnTo>
                    <a:pt x="1267" y="836"/>
                  </a:lnTo>
                  <a:lnTo>
                    <a:pt x="1421" y="952"/>
                  </a:lnTo>
                  <a:lnTo>
                    <a:pt x="1421" y="952"/>
                  </a:lnTo>
                  <a:lnTo>
                    <a:pt x="1428" y="955"/>
                  </a:lnTo>
                  <a:lnTo>
                    <a:pt x="1433" y="955"/>
                  </a:lnTo>
                  <a:lnTo>
                    <a:pt x="1441" y="955"/>
                  </a:lnTo>
                  <a:lnTo>
                    <a:pt x="1446" y="954"/>
                  </a:lnTo>
                  <a:lnTo>
                    <a:pt x="1453" y="950"/>
                  </a:lnTo>
                  <a:lnTo>
                    <a:pt x="1458" y="947"/>
                  </a:lnTo>
                  <a:lnTo>
                    <a:pt x="1469" y="936"/>
                  </a:lnTo>
                  <a:lnTo>
                    <a:pt x="1469" y="936"/>
                  </a:lnTo>
                  <a:lnTo>
                    <a:pt x="1474" y="927"/>
                  </a:lnTo>
                  <a:lnTo>
                    <a:pt x="1477" y="917"/>
                  </a:lnTo>
                  <a:lnTo>
                    <a:pt x="1479" y="908"/>
                  </a:lnTo>
                  <a:lnTo>
                    <a:pt x="1479" y="898"/>
                  </a:lnTo>
                  <a:lnTo>
                    <a:pt x="1476" y="887"/>
                  </a:lnTo>
                  <a:lnTo>
                    <a:pt x="1472" y="876"/>
                  </a:lnTo>
                  <a:lnTo>
                    <a:pt x="1467" y="868"/>
                  </a:lnTo>
                  <a:lnTo>
                    <a:pt x="1458" y="859"/>
                  </a:lnTo>
                  <a:lnTo>
                    <a:pt x="1426" y="825"/>
                  </a:lnTo>
                  <a:lnTo>
                    <a:pt x="1012" y="448"/>
                  </a:lnTo>
                  <a:lnTo>
                    <a:pt x="1012" y="448"/>
                  </a:lnTo>
                  <a:lnTo>
                    <a:pt x="1008" y="444"/>
                  </a:lnTo>
                  <a:lnTo>
                    <a:pt x="1008" y="441"/>
                  </a:lnTo>
                  <a:lnTo>
                    <a:pt x="1007" y="437"/>
                  </a:lnTo>
                  <a:lnTo>
                    <a:pt x="1008" y="432"/>
                  </a:lnTo>
                  <a:lnTo>
                    <a:pt x="1010" y="428"/>
                  </a:lnTo>
                  <a:lnTo>
                    <a:pt x="1014" y="427"/>
                  </a:lnTo>
                  <a:lnTo>
                    <a:pt x="1017" y="425"/>
                  </a:lnTo>
                  <a:lnTo>
                    <a:pt x="1022" y="425"/>
                  </a:lnTo>
                  <a:lnTo>
                    <a:pt x="1022" y="425"/>
                  </a:lnTo>
                  <a:lnTo>
                    <a:pt x="1042" y="425"/>
                  </a:lnTo>
                  <a:lnTo>
                    <a:pt x="1061" y="423"/>
                  </a:lnTo>
                  <a:lnTo>
                    <a:pt x="1079" y="421"/>
                  </a:lnTo>
                  <a:lnTo>
                    <a:pt x="1098" y="420"/>
                  </a:lnTo>
                  <a:lnTo>
                    <a:pt x="1098" y="420"/>
                  </a:lnTo>
                  <a:lnTo>
                    <a:pt x="1105" y="420"/>
                  </a:lnTo>
                  <a:lnTo>
                    <a:pt x="1105" y="420"/>
                  </a:lnTo>
                  <a:close/>
                  <a:moveTo>
                    <a:pt x="190" y="771"/>
                  </a:moveTo>
                  <a:lnTo>
                    <a:pt x="190" y="771"/>
                  </a:lnTo>
                  <a:lnTo>
                    <a:pt x="176" y="748"/>
                  </a:lnTo>
                  <a:lnTo>
                    <a:pt x="165" y="725"/>
                  </a:lnTo>
                  <a:lnTo>
                    <a:pt x="156" y="701"/>
                  </a:lnTo>
                  <a:lnTo>
                    <a:pt x="149" y="674"/>
                  </a:lnTo>
                  <a:lnTo>
                    <a:pt x="142" y="648"/>
                  </a:lnTo>
                  <a:lnTo>
                    <a:pt x="139" y="622"/>
                  </a:lnTo>
                  <a:lnTo>
                    <a:pt x="132" y="565"/>
                  </a:lnTo>
                  <a:lnTo>
                    <a:pt x="79" y="516"/>
                  </a:lnTo>
                  <a:lnTo>
                    <a:pt x="79" y="516"/>
                  </a:lnTo>
                  <a:lnTo>
                    <a:pt x="49" y="485"/>
                  </a:lnTo>
                  <a:lnTo>
                    <a:pt x="35" y="469"/>
                  </a:lnTo>
                  <a:lnTo>
                    <a:pt x="24" y="453"/>
                  </a:lnTo>
                  <a:lnTo>
                    <a:pt x="14" y="437"/>
                  </a:lnTo>
                  <a:lnTo>
                    <a:pt x="7" y="418"/>
                  </a:lnTo>
                  <a:lnTo>
                    <a:pt x="2" y="399"/>
                  </a:lnTo>
                  <a:lnTo>
                    <a:pt x="0" y="376"/>
                  </a:lnTo>
                  <a:lnTo>
                    <a:pt x="0" y="376"/>
                  </a:lnTo>
                  <a:lnTo>
                    <a:pt x="2" y="363"/>
                  </a:lnTo>
                  <a:lnTo>
                    <a:pt x="3" y="351"/>
                  </a:lnTo>
                  <a:lnTo>
                    <a:pt x="5" y="339"/>
                  </a:lnTo>
                  <a:lnTo>
                    <a:pt x="10" y="328"/>
                  </a:lnTo>
                  <a:lnTo>
                    <a:pt x="16" y="316"/>
                  </a:lnTo>
                  <a:lnTo>
                    <a:pt x="21" y="305"/>
                  </a:lnTo>
                  <a:lnTo>
                    <a:pt x="28" y="295"/>
                  </a:lnTo>
                  <a:lnTo>
                    <a:pt x="37" y="284"/>
                  </a:lnTo>
                  <a:lnTo>
                    <a:pt x="256" y="47"/>
                  </a:lnTo>
                  <a:lnTo>
                    <a:pt x="256" y="47"/>
                  </a:lnTo>
                  <a:lnTo>
                    <a:pt x="265" y="37"/>
                  </a:lnTo>
                  <a:lnTo>
                    <a:pt x="276" y="30"/>
                  </a:lnTo>
                  <a:lnTo>
                    <a:pt x="286" y="23"/>
                  </a:lnTo>
                  <a:lnTo>
                    <a:pt x="299" y="16"/>
                  </a:lnTo>
                  <a:lnTo>
                    <a:pt x="309" y="10"/>
                  </a:lnTo>
                  <a:lnTo>
                    <a:pt x="321" y="7"/>
                  </a:lnTo>
                  <a:lnTo>
                    <a:pt x="334" y="3"/>
                  </a:lnTo>
                  <a:lnTo>
                    <a:pt x="346" y="2"/>
                  </a:lnTo>
                  <a:lnTo>
                    <a:pt x="358" y="2"/>
                  </a:lnTo>
                  <a:lnTo>
                    <a:pt x="371" y="2"/>
                  </a:lnTo>
                  <a:lnTo>
                    <a:pt x="383" y="3"/>
                  </a:lnTo>
                  <a:lnTo>
                    <a:pt x="395" y="7"/>
                  </a:lnTo>
                  <a:lnTo>
                    <a:pt x="407" y="10"/>
                  </a:lnTo>
                  <a:lnTo>
                    <a:pt x="420" y="16"/>
                  </a:lnTo>
                  <a:lnTo>
                    <a:pt x="430" y="23"/>
                  </a:lnTo>
                  <a:lnTo>
                    <a:pt x="441" y="30"/>
                  </a:lnTo>
                  <a:lnTo>
                    <a:pt x="441" y="30"/>
                  </a:lnTo>
                  <a:lnTo>
                    <a:pt x="464" y="47"/>
                  </a:lnTo>
                  <a:lnTo>
                    <a:pt x="485" y="61"/>
                  </a:lnTo>
                  <a:lnTo>
                    <a:pt x="506" y="75"/>
                  </a:lnTo>
                  <a:lnTo>
                    <a:pt x="534" y="88"/>
                  </a:lnTo>
                  <a:lnTo>
                    <a:pt x="534" y="88"/>
                  </a:lnTo>
                  <a:lnTo>
                    <a:pt x="553" y="95"/>
                  </a:lnTo>
                  <a:lnTo>
                    <a:pt x="564" y="96"/>
                  </a:lnTo>
                  <a:lnTo>
                    <a:pt x="564" y="96"/>
                  </a:lnTo>
                  <a:lnTo>
                    <a:pt x="588" y="91"/>
                  </a:lnTo>
                  <a:lnTo>
                    <a:pt x="613" y="86"/>
                  </a:lnTo>
                  <a:lnTo>
                    <a:pt x="666" y="74"/>
                  </a:lnTo>
                  <a:lnTo>
                    <a:pt x="692" y="68"/>
                  </a:lnTo>
                  <a:lnTo>
                    <a:pt x="720" y="63"/>
                  </a:lnTo>
                  <a:lnTo>
                    <a:pt x="747" y="60"/>
                  </a:lnTo>
                  <a:lnTo>
                    <a:pt x="775" y="60"/>
                  </a:lnTo>
                  <a:lnTo>
                    <a:pt x="775" y="60"/>
                  </a:lnTo>
                  <a:lnTo>
                    <a:pt x="740" y="84"/>
                  </a:lnTo>
                  <a:lnTo>
                    <a:pt x="692" y="121"/>
                  </a:lnTo>
                  <a:lnTo>
                    <a:pt x="629" y="168"/>
                  </a:lnTo>
                  <a:lnTo>
                    <a:pt x="629" y="168"/>
                  </a:lnTo>
                  <a:lnTo>
                    <a:pt x="601" y="175"/>
                  </a:lnTo>
                  <a:lnTo>
                    <a:pt x="574" y="179"/>
                  </a:lnTo>
                  <a:lnTo>
                    <a:pt x="574" y="179"/>
                  </a:lnTo>
                  <a:lnTo>
                    <a:pt x="559" y="179"/>
                  </a:lnTo>
                  <a:lnTo>
                    <a:pt x="539" y="177"/>
                  </a:lnTo>
                  <a:lnTo>
                    <a:pt x="520" y="172"/>
                  </a:lnTo>
                  <a:lnTo>
                    <a:pt x="499" y="165"/>
                  </a:lnTo>
                  <a:lnTo>
                    <a:pt x="480" y="156"/>
                  </a:lnTo>
                  <a:lnTo>
                    <a:pt x="462" y="147"/>
                  </a:lnTo>
                  <a:lnTo>
                    <a:pt x="446" y="137"/>
                  </a:lnTo>
                  <a:lnTo>
                    <a:pt x="432" y="130"/>
                  </a:lnTo>
                  <a:lnTo>
                    <a:pt x="390" y="96"/>
                  </a:lnTo>
                  <a:lnTo>
                    <a:pt x="390" y="96"/>
                  </a:lnTo>
                  <a:lnTo>
                    <a:pt x="381" y="91"/>
                  </a:lnTo>
                  <a:lnTo>
                    <a:pt x="372" y="88"/>
                  </a:lnTo>
                  <a:lnTo>
                    <a:pt x="364" y="86"/>
                  </a:lnTo>
                  <a:lnTo>
                    <a:pt x="353" y="86"/>
                  </a:lnTo>
                  <a:lnTo>
                    <a:pt x="344" y="88"/>
                  </a:lnTo>
                  <a:lnTo>
                    <a:pt x="335" y="91"/>
                  </a:lnTo>
                  <a:lnTo>
                    <a:pt x="327" y="96"/>
                  </a:lnTo>
                  <a:lnTo>
                    <a:pt x="318" y="103"/>
                  </a:lnTo>
                  <a:lnTo>
                    <a:pt x="98" y="341"/>
                  </a:lnTo>
                  <a:lnTo>
                    <a:pt x="98" y="341"/>
                  </a:lnTo>
                  <a:lnTo>
                    <a:pt x="93" y="349"/>
                  </a:lnTo>
                  <a:lnTo>
                    <a:pt x="88" y="358"/>
                  </a:lnTo>
                  <a:lnTo>
                    <a:pt x="86" y="367"/>
                  </a:lnTo>
                  <a:lnTo>
                    <a:pt x="84" y="377"/>
                  </a:lnTo>
                  <a:lnTo>
                    <a:pt x="86" y="386"/>
                  </a:lnTo>
                  <a:lnTo>
                    <a:pt x="88" y="395"/>
                  </a:lnTo>
                  <a:lnTo>
                    <a:pt x="93" y="404"/>
                  </a:lnTo>
                  <a:lnTo>
                    <a:pt x="98" y="413"/>
                  </a:lnTo>
                  <a:lnTo>
                    <a:pt x="98" y="413"/>
                  </a:lnTo>
                  <a:lnTo>
                    <a:pt x="125" y="442"/>
                  </a:lnTo>
                  <a:lnTo>
                    <a:pt x="155" y="472"/>
                  </a:lnTo>
                  <a:lnTo>
                    <a:pt x="155" y="472"/>
                  </a:lnTo>
                  <a:lnTo>
                    <a:pt x="172" y="490"/>
                  </a:lnTo>
                  <a:lnTo>
                    <a:pt x="191" y="511"/>
                  </a:lnTo>
                  <a:lnTo>
                    <a:pt x="200" y="522"/>
                  </a:lnTo>
                  <a:lnTo>
                    <a:pt x="205" y="532"/>
                  </a:lnTo>
                  <a:lnTo>
                    <a:pt x="211" y="543"/>
                  </a:lnTo>
                  <a:lnTo>
                    <a:pt x="214" y="553"/>
                  </a:lnTo>
                  <a:lnTo>
                    <a:pt x="214" y="553"/>
                  </a:lnTo>
                  <a:lnTo>
                    <a:pt x="220" y="595"/>
                  </a:lnTo>
                  <a:lnTo>
                    <a:pt x="227" y="639"/>
                  </a:lnTo>
                  <a:lnTo>
                    <a:pt x="232" y="662"/>
                  </a:lnTo>
                  <a:lnTo>
                    <a:pt x="237" y="681"/>
                  </a:lnTo>
                  <a:lnTo>
                    <a:pt x="246" y="701"/>
                  </a:lnTo>
                  <a:lnTo>
                    <a:pt x="255" y="717"/>
                  </a:lnTo>
                  <a:lnTo>
                    <a:pt x="255" y="717"/>
                  </a:lnTo>
                  <a:lnTo>
                    <a:pt x="235" y="727"/>
                  </a:lnTo>
                  <a:lnTo>
                    <a:pt x="220" y="739"/>
                  </a:lnTo>
                  <a:lnTo>
                    <a:pt x="205" y="753"/>
                  </a:lnTo>
                  <a:lnTo>
                    <a:pt x="190" y="771"/>
                  </a:lnTo>
                  <a:lnTo>
                    <a:pt x="190" y="771"/>
                  </a:lnTo>
                  <a:close/>
                  <a:moveTo>
                    <a:pt x="889" y="1187"/>
                  </a:moveTo>
                  <a:lnTo>
                    <a:pt x="889" y="1187"/>
                  </a:lnTo>
                  <a:lnTo>
                    <a:pt x="875" y="1177"/>
                  </a:lnTo>
                  <a:lnTo>
                    <a:pt x="859" y="1170"/>
                  </a:lnTo>
                  <a:lnTo>
                    <a:pt x="843" y="1165"/>
                  </a:lnTo>
                  <a:lnTo>
                    <a:pt x="827" y="1161"/>
                  </a:lnTo>
                  <a:lnTo>
                    <a:pt x="810" y="1161"/>
                  </a:lnTo>
                  <a:lnTo>
                    <a:pt x="794" y="1165"/>
                  </a:lnTo>
                  <a:lnTo>
                    <a:pt x="778" y="1168"/>
                  </a:lnTo>
                  <a:lnTo>
                    <a:pt x="764" y="1177"/>
                  </a:lnTo>
                  <a:lnTo>
                    <a:pt x="764" y="1177"/>
                  </a:lnTo>
                  <a:lnTo>
                    <a:pt x="759" y="1177"/>
                  </a:lnTo>
                  <a:lnTo>
                    <a:pt x="755" y="1175"/>
                  </a:lnTo>
                  <a:lnTo>
                    <a:pt x="755" y="1175"/>
                  </a:lnTo>
                  <a:lnTo>
                    <a:pt x="754" y="1173"/>
                  </a:lnTo>
                  <a:lnTo>
                    <a:pt x="754" y="1168"/>
                  </a:lnTo>
                  <a:lnTo>
                    <a:pt x="754" y="1168"/>
                  </a:lnTo>
                  <a:lnTo>
                    <a:pt x="755" y="1156"/>
                  </a:lnTo>
                  <a:lnTo>
                    <a:pt x="755" y="1142"/>
                  </a:lnTo>
                  <a:lnTo>
                    <a:pt x="752" y="1128"/>
                  </a:lnTo>
                  <a:lnTo>
                    <a:pt x="748" y="1114"/>
                  </a:lnTo>
                  <a:lnTo>
                    <a:pt x="743" y="1101"/>
                  </a:lnTo>
                  <a:lnTo>
                    <a:pt x="736" y="1089"/>
                  </a:lnTo>
                  <a:lnTo>
                    <a:pt x="727" y="1077"/>
                  </a:lnTo>
                  <a:lnTo>
                    <a:pt x="718" y="1068"/>
                  </a:lnTo>
                  <a:lnTo>
                    <a:pt x="718" y="1068"/>
                  </a:lnTo>
                  <a:lnTo>
                    <a:pt x="718" y="1068"/>
                  </a:lnTo>
                  <a:lnTo>
                    <a:pt x="704" y="1057"/>
                  </a:lnTo>
                  <a:lnTo>
                    <a:pt x="689" y="1049"/>
                  </a:lnTo>
                  <a:lnTo>
                    <a:pt x="673" y="1045"/>
                  </a:lnTo>
                  <a:lnTo>
                    <a:pt x="655" y="1042"/>
                  </a:lnTo>
                  <a:lnTo>
                    <a:pt x="639" y="1042"/>
                  </a:lnTo>
                  <a:lnTo>
                    <a:pt x="624" y="1043"/>
                  </a:lnTo>
                  <a:lnTo>
                    <a:pt x="608" y="1049"/>
                  </a:lnTo>
                  <a:lnTo>
                    <a:pt x="592" y="1057"/>
                  </a:lnTo>
                  <a:lnTo>
                    <a:pt x="592" y="1057"/>
                  </a:lnTo>
                  <a:lnTo>
                    <a:pt x="588" y="1057"/>
                  </a:lnTo>
                  <a:lnTo>
                    <a:pt x="585" y="1056"/>
                  </a:lnTo>
                  <a:lnTo>
                    <a:pt x="585" y="1056"/>
                  </a:lnTo>
                  <a:lnTo>
                    <a:pt x="581" y="1054"/>
                  </a:lnTo>
                  <a:lnTo>
                    <a:pt x="581" y="1049"/>
                  </a:lnTo>
                  <a:lnTo>
                    <a:pt x="581" y="1049"/>
                  </a:lnTo>
                  <a:lnTo>
                    <a:pt x="583" y="1035"/>
                  </a:lnTo>
                  <a:lnTo>
                    <a:pt x="583" y="1022"/>
                  </a:lnTo>
                  <a:lnTo>
                    <a:pt x="581" y="1008"/>
                  </a:lnTo>
                  <a:lnTo>
                    <a:pt x="578" y="994"/>
                  </a:lnTo>
                  <a:lnTo>
                    <a:pt x="573" y="982"/>
                  </a:lnTo>
                  <a:lnTo>
                    <a:pt x="566" y="970"/>
                  </a:lnTo>
                  <a:lnTo>
                    <a:pt x="557" y="957"/>
                  </a:lnTo>
                  <a:lnTo>
                    <a:pt x="546" y="948"/>
                  </a:lnTo>
                  <a:lnTo>
                    <a:pt x="546" y="948"/>
                  </a:lnTo>
                  <a:lnTo>
                    <a:pt x="546" y="948"/>
                  </a:lnTo>
                  <a:lnTo>
                    <a:pt x="536" y="940"/>
                  </a:lnTo>
                  <a:lnTo>
                    <a:pt x="523" y="933"/>
                  </a:lnTo>
                  <a:lnTo>
                    <a:pt x="509" y="927"/>
                  </a:lnTo>
                  <a:lnTo>
                    <a:pt x="497" y="924"/>
                  </a:lnTo>
                  <a:lnTo>
                    <a:pt x="483" y="922"/>
                  </a:lnTo>
                  <a:lnTo>
                    <a:pt x="469" y="922"/>
                  </a:lnTo>
                  <a:lnTo>
                    <a:pt x="455" y="924"/>
                  </a:lnTo>
                  <a:lnTo>
                    <a:pt x="443" y="927"/>
                  </a:lnTo>
                  <a:lnTo>
                    <a:pt x="443" y="927"/>
                  </a:lnTo>
                  <a:lnTo>
                    <a:pt x="439" y="927"/>
                  </a:lnTo>
                  <a:lnTo>
                    <a:pt x="436" y="926"/>
                  </a:lnTo>
                  <a:lnTo>
                    <a:pt x="436" y="926"/>
                  </a:lnTo>
                  <a:lnTo>
                    <a:pt x="434" y="922"/>
                  </a:lnTo>
                  <a:lnTo>
                    <a:pt x="434" y="919"/>
                  </a:lnTo>
                  <a:lnTo>
                    <a:pt x="434" y="919"/>
                  </a:lnTo>
                  <a:lnTo>
                    <a:pt x="439" y="901"/>
                  </a:lnTo>
                  <a:lnTo>
                    <a:pt x="443" y="885"/>
                  </a:lnTo>
                  <a:lnTo>
                    <a:pt x="443" y="868"/>
                  </a:lnTo>
                  <a:lnTo>
                    <a:pt x="441" y="852"/>
                  </a:lnTo>
                  <a:lnTo>
                    <a:pt x="436" y="836"/>
                  </a:lnTo>
                  <a:lnTo>
                    <a:pt x="429" y="820"/>
                  </a:lnTo>
                  <a:lnTo>
                    <a:pt x="418" y="806"/>
                  </a:lnTo>
                  <a:lnTo>
                    <a:pt x="406" y="794"/>
                  </a:lnTo>
                  <a:lnTo>
                    <a:pt x="406" y="794"/>
                  </a:lnTo>
                  <a:lnTo>
                    <a:pt x="406" y="794"/>
                  </a:lnTo>
                  <a:lnTo>
                    <a:pt x="397" y="787"/>
                  </a:lnTo>
                  <a:lnTo>
                    <a:pt x="388" y="782"/>
                  </a:lnTo>
                  <a:lnTo>
                    <a:pt x="378" y="776"/>
                  </a:lnTo>
                  <a:lnTo>
                    <a:pt x="369" y="773"/>
                  </a:lnTo>
                  <a:lnTo>
                    <a:pt x="348" y="767"/>
                  </a:lnTo>
                  <a:lnTo>
                    <a:pt x="327" y="767"/>
                  </a:lnTo>
                  <a:lnTo>
                    <a:pt x="307" y="771"/>
                  </a:lnTo>
                  <a:lnTo>
                    <a:pt x="288" y="778"/>
                  </a:lnTo>
                  <a:lnTo>
                    <a:pt x="279" y="783"/>
                  </a:lnTo>
                  <a:lnTo>
                    <a:pt x="270" y="790"/>
                  </a:lnTo>
                  <a:lnTo>
                    <a:pt x="262" y="797"/>
                  </a:lnTo>
                  <a:lnTo>
                    <a:pt x="255" y="804"/>
                  </a:lnTo>
                  <a:lnTo>
                    <a:pt x="223" y="840"/>
                  </a:lnTo>
                  <a:lnTo>
                    <a:pt x="223" y="840"/>
                  </a:lnTo>
                  <a:lnTo>
                    <a:pt x="216" y="848"/>
                  </a:lnTo>
                  <a:lnTo>
                    <a:pt x="211" y="859"/>
                  </a:lnTo>
                  <a:lnTo>
                    <a:pt x="205" y="868"/>
                  </a:lnTo>
                  <a:lnTo>
                    <a:pt x="202" y="878"/>
                  </a:lnTo>
                  <a:lnTo>
                    <a:pt x="198" y="898"/>
                  </a:lnTo>
                  <a:lnTo>
                    <a:pt x="197" y="919"/>
                  </a:lnTo>
                  <a:lnTo>
                    <a:pt x="200" y="938"/>
                  </a:lnTo>
                  <a:lnTo>
                    <a:pt x="209" y="957"/>
                  </a:lnTo>
                  <a:lnTo>
                    <a:pt x="214" y="968"/>
                  </a:lnTo>
                  <a:lnTo>
                    <a:pt x="220" y="977"/>
                  </a:lnTo>
                  <a:lnTo>
                    <a:pt x="227" y="984"/>
                  </a:lnTo>
                  <a:lnTo>
                    <a:pt x="234" y="992"/>
                  </a:lnTo>
                  <a:lnTo>
                    <a:pt x="234" y="992"/>
                  </a:lnTo>
                  <a:lnTo>
                    <a:pt x="234" y="992"/>
                  </a:lnTo>
                  <a:lnTo>
                    <a:pt x="244" y="999"/>
                  </a:lnTo>
                  <a:lnTo>
                    <a:pt x="256" y="1006"/>
                  </a:lnTo>
                  <a:lnTo>
                    <a:pt x="269" y="1012"/>
                  </a:lnTo>
                  <a:lnTo>
                    <a:pt x="281" y="1015"/>
                  </a:lnTo>
                  <a:lnTo>
                    <a:pt x="293" y="1017"/>
                  </a:lnTo>
                  <a:lnTo>
                    <a:pt x="306" y="1017"/>
                  </a:lnTo>
                  <a:lnTo>
                    <a:pt x="318" y="1017"/>
                  </a:lnTo>
                  <a:lnTo>
                    <a:pt x="330" y="1015"/>
                  </a:lnTo>
                  <a:lnTo>
                    <a:pt x="330" y="1015"/>
                  </a:lnTo>
                  <a:lnTo>
                    <a:pt x="335" y="1015"/>
                  </a:lnTo>
                  <a:lnTo>
                    <a:pt x="339" y="1017"/>
                  </a:lnTo>
                  <a:lnTo>
                    <a:pt x="339" y="1017"/>
                  </a:lnTo>
                  <a:lnTo>
                    <a:pt x="339" y="1022"/>
                  </a:lnTo>
                  <a:lnTo>
                    <a:pt x="337" y="1026"/>
                  </a:lnTo>
                  <a:lnTo>
                    <a:pt x="337" y="1026"/>
                  </a:lnTo>
                  <a:lnTo>
                    <a:pt x="327" y="1043"/>
                  </a:lnTo>
                  <a:lnTo>
                    <a:pt x="320" y="1063"/>
                  </a:lnTo>
                  <a:lnTo>
                    <a:pt x="316" y="1082"/>
                  </a:lnTo>
                  <a:lnTo>
                    <a:pt x="316" y="1101"/>
                  </a:lnTo>
                  <a:lnTo>
                    <a:pt x="320" y="1121"/>
                  </a:lnTo>
                  <a:lnTo>
                    <a:pt x="327" y="1140"/>
                  </a:lnTo>
                  <a:lnTo>
                    <a:pt x="337" y="1158"/>
                  </a:lnTo>
                  <a:lnTo>
                    <a:pt x="353" y="1173"/>
                  </a:lnTo>
                  <a:lnTo>
                    <a:pt x="353" y="1173"/>
                  </a:lnTo>
                  <a:lnTo>
                    <a:pt x="353" y="1173"/>
                  </a:lnTo>
                  <a:lnTo>
                    <a:pt x="369" y="1184"/>
                  </a:lnTo>
                  <a:lnTo>
                    <a:pt x="388" y="1193"/>
                  </a:lnTo>
                  <a:lnTo>
                    <a:pt x="407" y="1198"/>
                  </a:lnTo>
                  <a:lnTo>
                    <a:pt x="427" y="1198"/>
                  </a:lnTo>
                  <a:lnTo>
                    <a:pt x="446" y="1196"/>
                  </a:lnTo>
                  <a:lnTo>
                    <a:pt x="465" y="1189"/>
                  </a:lnTo>
                  <a:lnTo>
                    <a:pt x="483" y="1180"/>
                  </a:lnTo>
                  <a:lnTo>
                    <a:pt x="499" y="1168"/>
                  </a:lnTo>
                  <a:lnTo>
                    <a:pt x="499" y="1168"/>
                  </a:lnTo>
                  <a:lnTo>
                    <a:pt x="502" y="1166"/>
                  </a:lnTo>
                  <a:lnTo>
                    <a:pt x="506" y="1166"/>
                  </a:lnTo>
                  <a:lnTo>
                    <a:pt x="506" y="1166"/>
                  </a:lnTo>
                  <a:lnTo>
                    <a:pt x="509" y="1170"/>
                  </a:lnTo>
                  <a:lnTo>
                    <a:pt x="509" y="1173"/>
                  </a:lnTo>
                  <a:lnTo>
                    <a:pt x="509" y="1173"/>
                  </a:lnTo>
                  <a:lnTo>
                    <a:pt x="509" y="1186"/>
                  </a:lnTo>
                  <a:lnTo>
                    <a:pt x="511" y="1198"/>
                  </a:lnTo>
                  <a:lnTo>
                    <a:pt x="513" y="1212"/>
                  </a:lnTo>
                  <a:lnTo>
                    <a:pt x="516" y="1223"/>
                  </a:lnTo>
                  <a:lnTo>
                    <a:pt x="522" y="1235"/>
                  </a:lnTo>
                  <a:lnTo>
                    <a:pt x="529" y="1245"/>
                  </a:lnTo>
                  <a:lnTo>
                    <a:pt x="537" y="1256"/>
                  </a:lnTo>
                  <a:lnTo>
                    <a:pt x="546" y="1266"/>
                  </a:lnTo>
                  <a:lnTo>
                    <a:pt x="546" y="1266"/>
                  </a:lnTo>
                  <a:lnTo>
                    <a:pt x="546" y="1266"/>
                  </a:lnTo>
                  <a:lnTo>
                    <a:pt x="564" y="1277"/>
                  </a:lnTo>
                  <a:lnTo>
                    <a:pt x="581" y="1286"/>
                  </a:lnTo>
                  <a:lnTo>
                    <a:pt x="601" y="1291"/>
                  </a:lnTo>
                  <a:lnTo>
                    <a:pt x="620" y="1291"/>
                  </a:lnTo>
                  <a:lnTo>
                    <a:pt x="639" y="1289"/>
                  </a:lnTo>
                  <a:lnTo>
                    <a:pt x="659" y="1282"/>
                  </a:lnTo>
                  <a:lnTo>
                    <a:pt x="676" y="1273"/>
                  </a:lnTo>
                  <a:lnTo>
                    <a:pt x="692" y="1261"/>
                  </a:lnTo>
                  <a:lnTo>
                    <a:pt x="692" y="1261"/>
                  </a:lnTo>
                  <a:lnTo>
                    <a:pt x="696" y="1259"/>
                  </a:lnTo>
                  <a:lnTo>
                    <a:pt x="699" y="1259"/>
                  </a:lnTo>
                  <a:lnTo>
                    <a:pt x="699" y="1259"/>
                  </a:lnTo>
                  <a:lnTo>
                    <a:pt x="703" y="1263"/>
                  </a:lnTo>
                  <a:lnTo>
                    <a:pt x="704" y="1266"/>
                  </a:lnTo>
                  <a:lnTo>
                    <a:pt x="704" y="1266"/>
                  </a:lnTo>
                  <a:lnTo>
                    <a:pt x="703" y="1279"/>
                  </a:lnTo>
                  <a:lnTo>
                    <a:pt x="704" y="1291"/>
                  </a:lnTo>
                  <a:lnTo>
                    <a:pt x="706" y="1305"/>
                  </a:lnTo>
                  <a:lnTo>
                    <a:pt x="711" y="1316"/>
                  </a:lnTo>
                  <a:lnTo>
                    <a:pt x="717" y="1328"/>
                  </a:lnTo>
                  <a:lnTo>
                    <a:pt x="722" y="1338"/>
                  </a:lnTo>
                  <a:lnTo>
                    <a:pt x="731" y="1349"/>
                  </a:lnTo>
                  <a:lnTo>
                    <a:pt x="741" y="1360"/>
                  </a:lnTo>
                  <a:lnTo>
                    <a:pt x="741" y="1360"/>
                  </a:lnTo>
                  <a:lnTo>
                    <a:pt x="748" y="1365"/>
                  </a:lnTo>
                  <a:lnTo>
                    <a:pt x="759" y="1372"/>
                  </a:lnTo>
                  <a:lnTo>
                    <a:pt x="768" y="1375"/>
                  </a:lnTo>
                  <a:lnTo>
                    <a:pt x="778" y="1379"/>
                  </a:lnTo>
                  <a:lnTo>
                    <a:pt x="798" y="1384"/>
                  </a:lnTo>
                  <a:lnTo>
                    <a:pt x="819" y="1384"/>
                  </a:lnTo>
                  <a:lnTo>
                    <a:pt x="840" y="1381"/>
                  </a:lnTo>
                  <a:lnTo>
                    <a:pt x="859" y="1374"/>
                  </a:lnTo>
                  <a:lnTo>
                    <a:pt x="868" y="1368"/>
                  </a:lnTo>
                  <a:lnTo>
                    <a:pt x="877" y="1363"/>
                  </a:lnTo>
                  <a:lnTo>
                    <a:pt x="884" y="1356"/>
                  </a:lnTo>
                  <a:lnTo>
                    <a:pt x="892" y="1347"/>
                  </a:lnTo>
                  <a:lnTo>
                    <a:pt x="899" y="1338"/>
                  </a:lnTo>
                  <a:lnTo>
                    <a:pt x="899" y="1338"/>
                  </a:lnTo>
                  <a:lnTo>
                    <a:pt x="906" y="1330"/>
                  </a:lnTo>
                  <a:lnTo>
                    <a:pt x="912" y="1321"/>
                  </a:lnTo>
                  <a:lnTo>
                    <a:pt x="917" y="1310"/>
                  </a:lnTo>
                  <a:lnTo>
                    <a:pt x="920" y="1302"/>
                  </a:lnTo>
                  <a:lnTo>
                    <a:pt x="926" y="1280"/>
                  </a:lnTo>
                  <a:lnTo>
                    <a:pt x="926" y="1261"/>
                  </a:lnTo>
                  <a:lnTo>
                    <a:pt x="922" y="1240"/>
                  </a:lnTo>
                  <a:lnTo>
                    <a:pt x="915" y="1221"/>
                  </a:lnTo>
                  <a:lnTo>
                    <a:pt x="910" y="1212"/>
                  </a:lnTo>
                  <a:lnTo>
                    <a:pt x="903" y="1203"/>
                  </a:lnTo>
                  <a:lnTo>
                    <a:pt x="896" y="1194"/>
                  </a:lnTo>
                  <a:lnTo>
                    <a:pt x="889" y="1187"/>
                  </a:lnTo>
                  <a:lnTo>
                    <a:pt x="889" y="1187"/>
                  </a:lnTo>
                  <a:close/>
                  <a:moveTo>
                    <a:pt x="1177" y="377"/>
                  </a:moveTo>
                  <a:lnTo>
                    <a:pt x="1177" y="377"/>
                  </a:lnTo>
                  <a:lnTo>
                    <a:pt x="1458" y="648"/>
                  </a:lnTo>
                  <a:lnTo>
                    <a:pt x="1458" y="648"/>
                  </a:lnTo>
                  <a:lnTo>
                    <a:pt x="1469" y="655"/>
                  </a:lnTo>
                  <a:lnTo>
                    <a:pt x="1479" y="660"/>
                  </a:lnTo>
                  <a:lnTo>
                    <a:pt x="1491" y="664"/>
                  </a:lnTo>
                  <a:lnTo>
                    <a:pt x="1506" y="662"/>
                  </a:lnTo>
                  <a:lnTo>
                    <a:pt x="1506" y="662"/>
                  </a:lnTo>
                  <a:lnTo>
                    <a:pt x="1518" y="659"/>
                  </a:lnTo>
                  <a:lnTo>
                    <a:pt x="1528" y="653"/>
                  </a:lnTo>
                  <a:lnTo>
                    <a:pt x="1539" y="645"/>
                  </a:lnTo>
                  <a:lnTo>
                    <a:pt x="1546" y="634"/>
                  </a:lnTo>
                  <a:lnTo>
                    <a:pt x="1546" y="634"/>
                  </a:lnTo>
                  <a:lnTo>
                    <a:pt x="1562" y="604"/>
                  </a:lnTo>
                  <a:lnTo>
                    <a:pt x="1574" y="572"/>
                  </a:lnTo>
                  <a:lnTo>
                    <a:pt x="1583" y="539"/>
                  </a:lnTo>
                  <a:lnTo>
                    <a:pt x="1592" y="504"/>
                  </a:lnTo>
                  <a:lnTo>
                    <a:pt x="1592" y="504"/>
                  </a:lnTo>
                  <a:lnTo>
                    <a:pt x="1595" y="488"/>
                  </a:lnTo>
                  <a:lnTo>
                    <a:pt x="1600" y="474"/>
                  </a:lnTo>
                  <a:lnTo>
                    <a:pt x="1609" y="462"/>
                  </a:lnTo>
                  <a:lnTo>
                    <a:pt x="1618" y="450"/>
                  </a:lnTo>
                  <a:lnTo>
                    <a:pt x="1667" y="397"/>
                  </a:lnTo>
                  <a:lnTo>
                    <a:pt x="1667" y="397"/>
                  </a:lnTo>
                  <a:lnTo>
                    <a:pt x="1681" y="381"/>
                  </a:lnTo>
                  <a:lnTo>
                    <a:pt x="1690" y="363"/>
                  </a:lnTo>
                  <a:lnTo>
                    <a:pt x="1695" y="344"/>
                  </a:lnTo>
                  <a:lnTo>
                    <a:pt x="1697" y="325"/>
                  </a:lnTo>
                  <a:lnTo>
                    <a:pt x="1695" y="307"/>
                  </a:lnTo>
                  <a:lnTo>
                    <a:pt x="1690" y="288"/>
                  </a:lnTo>
                  <a:lnTo>
                    <a:pt x="1681" y="270"/>
                  </a:lnTo>
                  <a:lnTo>
                    <a:pt x="1669" y="255"/>
                  </a:lnTo>
                  <a:lnTo>
                    <a:pt x="1467" y="33"/>
                  </a:lnTo>
                  <a:lnTo>
                    <a:pt x="1467" y="33"/>
                  </a:lnTo>
                  <a:lnTo>
                    <a:pt x="1451" y="19"/>
                  </a:lnTo>
                  <a:lnTo>
                    <a:pt x="1435" y="10"/>
                  </a:lnTo>
                  <a:lnTo>
                    <a:pt x="1416" y="3"/>
                  </a:lnTo>
                  <a:lnTo>
                    <a:pt x="1397" y="0"/>
                  </a:lnTo>
                  <a:lnTo>
                    <a:pt x="1377" y="0"/>
                  </a:lnTo>
                  <a:lnTo>
                    <a:pt x="1358" y="3"/>
                  </a:lnTo>
                  <a:lnTo>
                    <a:pt x="1340" y="10"/>
                  </a:lnTo>
                  <a:lnTo>
                    <a:pt x="1323" y="23"/>
                  </a:lnTo>
                  <a:lnTo>
                    <a:pt x="1275" y="61"/>
                  </a:lnTo>
                  <a:lnTo>
                    <a:pt x="1275" y="61"/>
                  </a:lnTo>
                  <a:lnTo>
                    <a:pt x="1258" y="72"/>
                  </a:lnTo>
                  <a:lnTo>
                    <a:pt x="1247" y="77"/>
                  </a:lnTo>
                  <a:lnTo>
                    <a:pt x="1238" y="81"/>
                  </a:lnTo>
                  <a:lnTo>
                    <a:pt x="1228" y="82"/>
                  </a:lnTo>
                  <a:lnTo>
                    <a:pt x="1217" y="84"/>
                  </a:lnTo>
                  <a:lnTo>
                    <a:pt x="1196" y="84"/>
                  </a:lnTo>
                  <a:lnTo>
                    <a:pt x="1196" y="84"/>
                  </a:lnTo>
                  <a:lnTo>
                    <a:pt x="1045" y="65"/>
                  </a:lnTo>
                  <a:lnTo>
                    <a:pt x="1045" y="65"/>
                  </a:lnTo>
                  <a:lnTo>
                    <a:pt x="1012" y="63"/>
                  </a:lnTo>
                  <a:lnTo>
                    <a:pt x="977" y="63"/>
                  </a:lnTo>
                  <a:lnTo>
                    <a:pt x="943" y="67"/>
                  </a:lnTo>
                  <a:lnTo>
                    <a:pt x="912" y="74"/>
                  </a:lnTo>
                  <a:lnTo>
                    <a:pt x="880" y="84"/>
                  </a:lnTo>
                  <a:lnTo>
                    <a:pt x="848" y="98"/>
                  </a:lnTo>
                  <a:lnTo>
                    <a:pt x="819" y="114"/>
                  </a:lnTo>
                  <a:lnTo>
                    <a:pt x="790" y="135"/>
                  </a:lnTo>
                  <a:lnTo>
                    <a:pt x="790" y="135"/>
                  </a:lnTo>
                  <a:lnTo>
                    <a:pt x="641" y="249"/>
                  </a:lnTo>
                  <a:lnTo>
                    <a:pt x="492" y="365"/>
                  </a:lnTo>
                  <a:lnTo>
                    <a:pt x="492" y="365"/>
                  </a:lnTo>
                  <a:lnTo>
                    <a:pt x="476" y="379"/>
                  </a:lnTo>
                  <a:lnTo>
                    <a:pt x="465" y="395"/>
                  </a:lnTo>
                  <a:lnTo>
                    <a:pt x="458" y="411"/>
                  </a:lnTo>
                  <a:lnTo>
                    <a:pt x="457" y="425"/>
                  </a:lnTo>
                  <a:lnTo>
                    <a:pt x="458" y="441"/>
                  </a:lnTo>
                  <a:lnTo>
                    <a:pt x="464" y="455"/>
                  </a:lnTo>
                  <a:lnTo>
                    <a:pt x="472" y="467"/>
                  </a:lnTo>
                  <a:lnTo>
                    <a:pt x="483" y="478"/>
                  </a:lnTo>
                  <a:lnTo>
                    <a:pt x="495" y="486"/>
                  </a:lnTo>
                  <a:lnTo>
                    <a:pt x="511" y="495"/>
                  </a:lnTo>
                  <a:lnTo>
                    <a:pt x="529" y="499"/>
                  </a:lnTo>
                  <a:lnTo>
                    <a:pt x="548" y="502"/>
                  </a:lnTo>
                  <a:lnTo>
                    <a:pt x="569" y="500"/>
                  </a:lnTo>
                  <a:lnTo>
                    <a:pt x="590" y="497"/>
                  </a:lnTo>
                  <a:lnTo>
                    <a:pt x="611" y="490"/>
                  </a:lnTo>
                  <a:lnTo>
                    <a:pt x="634" y="478"/>
                  </a:lnTo>
                  <a:lnTo>
                    <a:pt x="850" y="344"/>
                  </a:lnTo>
                  <a:lnTo>
                    <a:pt x="850" y="344"/>
                  </a:lnTo>
                  <a:lnTo>
                    <a:pt x="863" y="337"/>
                  </a:lnTo>
                  <a:lnTo>
                    <a:pt x="875" y="332"/>
                  </a:lnTo>
                  <a:lnTo>
                    <a:pt x="887" y="330"/>
                  </a:lnTo>
                  <a:lnTo>
                    <a:pt x="899" y="328"/>
                  </a:lnTo>
                  <a:lnTo>
                    <a:pt x="912" y="328"/>
                  </a:lnTo>
                  <a:lnTo>
                    <a:pt x="924" y="328"/>
                  </a:lnTo>
                  <a:lnTo>
                    <a:pt x="936" y="332"/>
                  </a:lnTo>
                  <a:lnTo>
                    <a:pt x="949" y="337"/>
                  </a:lnTo>
                  <a:lnTo>
                    <a:pt x="949" y="337"/>
                  </a:lnTo>
                  <a:lnTo>
                    <a:pt x="964" y="342"/>
                  </a:lnTo>
                  <a:lnTo>
                    <a:pt x="982" y="348"/>
                  </a:lnTo>
                  <a:lnTo>
                    <a:pt x="1000" y="351"/>
                  </a:lnTo>
                  <a:lnTo>
                    <a:pt x="1017" y="353"/>
                  </a:lnTo>
                  <a:lnTo>
                    <a:pt x="1035" y="355"/>
                  </a:lnTo>
                  <a:lnTo>
                    <a:pt x="1052" y="355"/>
                  </a:lnTo>
                  <a:lnTo>
                    <a:pt x="1070" y="353"/>
                  </a:lnTo>
                  <a:lnTo>
                    <a:pt x="1086" y="351"/>
                  </a:lnTo>
                  <a:lnTo>
                    <a:pt x="1086" y="351"/>
                  </a:lnTo>
                  <a:lnTo>
                    <a:pt x="1098" y="349"/>
                  </a:lnTo>
                  <a:lnTo>
                    <a:pt x="1110" y="349"/>
                  </a:lnTo>
                  <a:lnTo>
                    <a:pt x="1123" y="349"/>
                  </a:lnTo>
                  <a:lnTo>
                    <a:pt x="1135" y="353"/>
                  </a:lnTo>
                  <a:lnTo>
                    <a:pt x="1145" y="356"/>
                  </a:lnTo>
                  <a:lnTo>
                    <a:pt x="1156" y="363"/>
                  </a:lnTo>
                  <a:lnTo>
                    <a:pt x="1166" y="370"/>
                  </a:lnTo>
                  <a:lnTo>
                    <a:pt x="1177" y="377"/>
                  </a:lnTo>
                  <a:lnTo>
                    <a:pt x="1177" y="377"/>
                  </a:lnTo>
                  <a:close/>
                </a:path>
              </a:pathLst>
            </a:custGeom>
            <a:solidFill>
              <a:schemeClr val="bg1"/>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a:p>
          </p:txBody>
        </p:sp>
      </p:grpSp>
      <p:sp>
        <p:nvSpPr>
          <p:cNvPr id="21" name="Rectangle 3"/>
          <p:cNvSpPr txBox="1">
            <a:spLocks noChangeArrowheads="1"/>
          </p:cNvSpPr>
          <p:nvPr/>
        </p:nvSpPr>
        <p:spPr bwMode="auto">
          <a:xfrm>
            <a:off x="3346450" y="6116955"/>
            <a:ext cx="2073910" cy="402291"/>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latinLnBrk="0"/>
            <a:r>
              <a:rPr lang="zh-CN" sz="2000" b="0" dirty="0">
                <a:solidFill>
                  <a:srgbClr val="100964"/>
                </a:solidFill>
                <a:effectLst>
                  <a:innerShdw blurRad="50800" dist="38100" dir="16200000">
                    <a:prstClr val="black">
                      <a:alpha val="59000"/>
                    </a:prstClr>
                  </a:innerShdw>
                </a:effectLst>
                <a:latin typeface="黑体" panose="02010600030101010101" charset="-122"/>
                <a:ea typeface="黑体" panose="02010600030101010101" charset="-122"/>
              </a:rPr>
              <a:t>部 门</a:t>
            </a:r>
            <a:r>
              <a:rPr lang="zh-CN" sz="2000" b="0" dirty="0" smtClean="0">
                <a:solidFill>
                  <a:srgbClr val="100964"/>
                </a:solidFill>
                <a:effectLst>
                  <a:innerShdw blurRad="50800" dist="38100" dir="16200000">
                    <a:prstClr val="black">
                      <a:alpha val="59000"/>
                    </a:prstClr>
                  </a:innerShdw>
                </a:effectLst>
                <a:latin typeface="黑体" panose="02010600030101010101" charset="-122"/>
                <a:ea typeface="黑体" panose="02010600030101010101" charset="-122"/>
              </a:rPr>
              <a:t>：</a:t>
            </a:r>
            <a:r>
              <a:rPr lang="en-US" altLang="zh-CN" sz="2000" b="0" dirty="0" smtClean="0">
                <a:solidFill>
                  <a:srgbClr val="100964"/>
                </a:solidFill>
                <a:effectLst>
                  <a:innerShdw blurRad="50800" dist="38100" dir="16200000">
                    <a:prstClr val="black">
                      <a:alpha val="59000"/>
                    </a:prstClr>
                  </a:innerShdw>
                </a:effectLst>
                <a:latin typeface="黑体" panose="02010600030101010101" charset="-122"/>
                <a:ea typeface="黑体" panose="02010600030101010101" charset="-122"/>
              </a:rPr>
              <a:t>1PPT</a:t>
            </a:r>
            <a:endParaRPr lang="zh-CN" sz="2000" b="0" dirty="0">
              <a:solidFill>
                <a:srgbClr val="100964"/>
              </a:solidFill>
              <a:effectLst>
                <a:innerShdw blurRad="50800" dist="38100" dir="16200000">
                  <a:prstClr val="black">
                    <a:alpha val="59000"/>
                  </a:prstClr>
                </a:innerShdw>
              </a:effectLst>
              <a:latin typeface="黑体" panose="02010600030101010101" charset="-122"/>
              <a:ea typeface="黑体" panose="02010600030101010101" charset="-122"/>
            </a:endParaRPr>
          </a:p>
        </p:txBody>
      </p:sp>
      <p:grpSp>
        <p:nvGrpSpPr>
          <p:cNvPr id="108" name="Group 107"/>
          <p:cNvGrpSpPr/>
          <p:nvPr/>
        </p:nvGrpSpPr>
        <p:grpSpPr>
          <a:xfrm>
            <a:off x="7699307" y="4410532"/>
            <a:ext cx="2973476" cy="404073"/>
            <a:chOff x="4649618" y="705391"/>
            <a:chExt cx="3037856" cy="412859"/>
          </a:xfrm>
        </p:grpSpPr>
        <p:sp>
          <p:nvSpPr>
            <p:cNvPr id="98" name="Freeform 97"/>
            <p:cNvSpPr>
              <a:spLocks noEditPoints="1"/>
            </p:cNvSpPr>
            <p:nvPr/>
          </p:nvSpPr>
          <p:spPr bwMode="auto">
            <a:xfrm>
              <a:off x="7325973" y="707708"/>
              <a:ext cx="361501" cy="362710"/>
            </a:xfrm>
            <a:custGeom>
              <a:avLst/>
              <a:gdLst>
                <a:gd name="T0" fmla="*/ 975 w 1794"/>
                <a:gd name="T1" fmla="*/ 1515 h 1799"/>
                <a:gd name="T2" fmla="*/ 1316 w 1794"/>
                <a:gd name="T3" fmla="*/ 1364 h 1799"/>
                <a:gd name="T4" fmla="*/ 1351 w 1794"/>
                <a:gd name="T5" fmla="*/ 1313 h 1799"/>
                <a:gd name="T6" fmla="*/ 1790 w 1794"/>
                <a:gd name="T7" fmla="*/ 1399 h 1799"/>
                <a:gd name="T8" fmla="*/ 1442 w 1794"/>
                <a:gd name="T9" fmla="*/ 1434 h 1799"/>
                <a:gd name="T10" fmla="*/ 1418 w 1794"/>
                <a:gd name="T11" fmla="*/ 1608 h 1799"/>
                <a:gd name="T12" fmla="*/ 1091 w 1794"/>
                <a:gd name="T13" fmla="*/ 1754 h 1799"/>
                <a:gd name="T14" fmla="*/ 1035 w 1794"/>
                <a:gd name="T15" fmla="*/ 1799 h 1799"/>
                <a:gd name="T16" fmla="*/ 631 w 1794"/>
                <a:gd name="T17" fmla="*/ 1689 h 1799"/>
                <a:gd name="T18" fmla="*/ 321 w 1794"/>
                <a:gd name="T19" fmla="*/ 1125 h 1799"/>
                <a:gd name="T20" fmla="*/ 383 w 1794"/>
                <a:gd name="T21" fmla="*/ 1091 h 1799"/>
                <a:gd name="T22" fmla="*/ 395 w 1794"/>
                <a:gd name="T23" fmla="*/ 886 h 1799"/>
                <a:gd name="T24" fmla="*/ 81 w 1794"/>
                <a:gd name="T25" fmla="*/ 831 h 1799"/>
                <a:gd name="T26" fmla="*/ 14 w 1794"/>
                <a:gd name="T27" fmla="*/ 875 h 1799"/>
                <a:gd name="T28" fmla="*/ 14 w 1794"/>
                <a:gd name="T29" fmla="*/ 1079 h 1799"/>
                <a:gd name="T30" fmla="*/ 343 w 1794"/>
                <a:gd name="T31" fmla="*/ 1467 h 1799"/>
                <a:gd name="T32" fmla="*/ 511 w 1794"/>
                <a:gd name="T33" fmla="*/ 1228 h 1799"/>
                <a:gd name="T34" fmla="*/ 752 w 1794"/>
                <a:gd name="T35" fmla="*/ 1126 h 1799"/>
                <a:gd name="T36" fmla="*/ 646 w 1794"/>
                <a:gd name="T37" fmla="*/ 1383 h 1799"/>
                <a:gd name="T38" fmla="*/ 458 w 1794"/>
                <a:gd name="T39" fmla="*/ 1596 h 1799"/>
                <a:gd name="T40" fmla="*/ 350 w 1794"/>
                <a:gd name="T41" fmla="*/ 1589 h 1799"/>
                <a:gd name="T42" fmla="*/ 330 w 1794"/>
                <a:gd name="T43" fmla="*/ 1483 h 1799"/>
                <a:gd name="T44" fmla="*/ 871 w 1794"/>
                <a:gd name="T45" fmla="*/ 18 h 1799"/>
                <a:gd name="T46" fmla="*/ 933 w 1794"/>
                <a:gd name="T47" fmla="*/ 90 h 1799"/>
                <a:gd name="T48" fmla="*/ 938 w 1794"/>
                <a:gd name="T49" fmla="*/ 174 h 1799"/>
                <a:gd name="T50" fmla="*/ 885 w 1794"/>
                <a:gd name="T51" fmla="*/ 271 h 1799"/>
                <a:gd name="T52" fmla="*/ 796 w 1794"/>
                <a:gd name="T53" fmla="*/ 320 h 1799"/>
                <a:gd name="T54" fmla="*/ 718 w 1794"/>
                <a:gd name="T55" fmla="*/ 292 h 1799"/>
                <a:gd name="T56" fmla="*/ 669 w 1794"/>
                <a:gd name="T57" fmla="*/ 195 h 1799"/>
                <a:gd name="T58" fmla="*/ 673 w 1794"/>
                <a:gd name="T59" fmla="*/ 102 h 1799"/>
                <a:gd name="T60" fmla="*/ 729 w 1794"/>
                <a:gd name="T61" fmla="*/ 25 h 1799"/>
                <a:gd name="T62" fmla="*/ 819 w 1794"/>
                <a:gd name="T63" fmla="*/ 2 h 1799"/>
                <a:gd name="T64" fmla="*/ 868 w 1794"/>
                <a:gd name="T65" fmla="*/ 413 h 1799"/>
                <a:gd name="T66" fmla="*/ 1052 w 1794"/>
                <a:gd name="T67" fmla="*/ 582 h 1799"/>
                <a:gd name="T68" fmla="*/ 1265 w 1794"/>
                <a:gd name="T69" fmla="*/ 603 h 1799"/>
                <a:gd name="T70" fmla="*/ 1325 w 1794"/>
                <a:gd name="T71" fmla="*/ 643 h 1799"/>
                <a:gd name="T72" fmla="*/ 1309 w 1794"/>
                <a:gd name="T73" fmla="*/ 726 h 1799"/>
                <a:gd name="T74" fmla="*/ 1116 w 1794"/>
                <a:gd name="T75" fmla="*/ 754 h 1799"/>
                <a:gd name="T76" fmla="*/ 973 w 1794"/>
                <a:gd name="T77" fmla="*/ 719 h 1799"/>
                <a:gd name="T78" fmla="*/ 841 w 1794"/>
                <a:gd name="T79" fmla="*/ 861 h 1799"/>
                <a:gd name="T80" fmla="*/ 1051 w 1794"/>
                <a:gd name="T81" fmla="*/ 970 h 1799"/>
                <a:gd name="T82" fmla="*/ 1182 w 1794"/>
                <a:gd name="T83" fmla="*/ 1149 h 1799"/>
                <a:gd name="T84" fmla="*/ 1238 w 1794"/>
                <a:gd name="T85" fmla="*/ 1351 h 1799"/>
                <a:gd name="T86" fmla="*/ 1158 w 1794"/>
                <a:gd name="T87" fmla="*/ 1416 h 1799"/>
                <a:gd name="T88" fmla="*/ 1077 w 1794"/>
                <a:gd name="T89" fmla="*/ 1371 h 1799"/>
                <a:gd name="T90" fmla="*/ 903 w 1794"/>
                <a:gd name="T91" fmla="*/ 1121 h 1799"/>
                <a:gd name="T92" fmla="*/ 509 w 1794"/>
                <a:gd name="T93" fmla="*/ 975 h 1799"/>
                <a:gd name="T94" fmla="*/ 448 w 1794"/>
                <a:gd name="T95" fmla="*/ 893 h 1799"/>
                <a:gd name="T96" fmla="*/ 409 w 1794"/>
                <a:gd name="T97" fmla="*/ 552 h 1799"/>
                <a:gd name="T98" fmla="*/ 360 w 1794"/>
                <a:gd name="T99" fmla="*/ 638 h 1799"/>
                <a:gd name="T100" fmla="*/ 314 w 1794"/>
                <a:gd name="T101" fmla="*/ 786 h 1799"/>
                <a:gd name="T102" fmla="*/ 230 w 1794"/>
                <a:gd name="T103" fmla="*/ 782 h 1799"/>
                <a:gd name="T104" fmla="*/ 209 w 1794"/>
                <a:gd name="T105" fmla="*/ 673 h 1799"/>
                <a:gd name="T106" fmla="*/ 283 w 1794"/>
                <a:gd name="T107" fmla="*/ 459 h 1799"/>
                <a:gd name="T108" fmla="*/ 543 w 1794"/>
                <a:gd name="T109" fmla="*/ 329 h 1799"/>
                <a:gd name="T110" fmla="*/ 687 w 1794"/>
                <a:gd name="T111" fmla="*/ 348 h 1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4" h="1799">
                  <a:moveTo>
                    <a:pt x="671" y="1673"/>
                  </a:moveTo>
                  <a:lnTo>
                    <a:pt x="964" y="1673"/>
                  </a:lnTo>
                  <a:lnTo>
                    <a:pt x="964" y="1546"/>
                  </a:lnTo>
                  <a:lnTo>
                    <a:pt x="964" y="1546"/>
                  </a:lnTo>
                  <a:lnTo>
                    <a:pt x="966" y="1536"/>
                  </a:lnTo>
                  <a:lnTo>
                    <a:pt x="970" y="1525"/>
                  </a:lnTo>
                  <a:lnTo>
                    <a:pt x="975" y="1515"/>
                  </a:lnTo>
                  <a:lnTo>
                    <a:pt x="982" y="1506"/>
                  </a:lnTo>
                  <a:lnTo>
                    <a:pt x="989" y="1499"/>
                  </a:lnTo>
                  <a:lnTo>
                    <a:pt x="1000" y="1495"/>
                  </a:lnTo>
                  <a:lnTo>
                    <a:pt x="1010" y="1492"/>
                  </a:lnTo>
                  <a:lnTo>
                    <a:pt x="1021" y="1490"/>
                  </a:lnTo>
                  <a:lnTo>
                    <a:pt x="1316" y="1490"/>
                  </a:lnTo>
                  <a:lnTo>
                    <a:pt x="1316" y="1364"/>
                  </a:lnTo>
                  <a:lnTo>
                    <a:pt x="1316" y="1364"/>
                  </a:lnTo>
                  <a:lnTo>
                    <a:pt x="1318" y="1353"/>
                  </a:lnTo>
                  <a:lnTo>
                    <a:pt x="1321" y="1343"/>
                  </a:lnTo>
                  <a:lnTo>
                    <a:pt x="1326" y="1332"/>
                  </a:lnTo>
                  <a:lnTo>
                    <a:pt x="1333" y="1323"/>
                  </a:lnTo>
                  <a:lnTo>
                    <a:pt x="1340" y="1316"/>
                  </a:lnTo>
                  <a:lnTo>
                    <a:pt x="1351" y="1313"/>
                  </a:lnTo>
                  <a:lnTo>
                    <a:pt x="1361" y="1309"/>
                  </a:lnTo>
                  <a:lnTo>
                    <a:pt x="1372" y="1307"/>
                  </a:lnTo>
                  <a:lnTo>
                    <a:pt x="1794" y="1307"/>
                  </a:lnTo>
                  <a:lnTo>
                    <a:pt x="1794" y="1378"/>
                  </a:lnTo>
                  <a:lnTo>
                    <a:pt x="1794" y="1378"/>
                  </a:lnTo>
                  <a:lnTo>
                    <a:pt x="1792" y="1388"/>
                  </a:lnTo>
                  <a:lnTo>
                    <a:pt x="1790" y="1399"/>
                  </a:lnTo>
                  <a:lnTo>
                    <a:pt x="1785" y="1409"/>
                  </a:lnTo>
                  <a:lnTo>
                    <a:pt x="1778" y="1418"/>
                  </a:lnTo>
                  <a:lnTo>
                    <a:pt x="1769" y="1425"/>
                  </a:lnTo>
                  <a:lnTo>
                    <a:pt x="1760" y="1429"/>
                  </a:lnTo>
                  <a:lnTo>
                    <a:pt x="1748" y="1432"/>
                  </a:lnTo>
                  <a:lnTo>
                    <a:pt x="1737" y="1434"/>
                  </a:lnTo>
                  <a:lnTo>
                    <a:pt x="1442" y="1434"/>
                  </a:lnTo>
                  <a:lnTo>
                    <a:pt x="1442" y="1560"/>
                  </a:lnTo>
                  <a:lnTo>
                    <a:pt x="1442" y="1560"/>
                  </a:lnTo>
                  <a:lnTo>
                    <a:pt x="1442" y="1571"/>
                  </a:lnTo>
                  <a:lnTo>
                    <a:pt x="1439" y="1581"/>
                  </a:lnTo>
                  <a:lnTo>
                    <a:pt x="1434" y="1592"/>
                  </a:lnTo>
                  <a:lnTo>
                    <a:pt x="1426" y="1601"/>
                  </a:lnTo>
                  <a:lnTo>
                    <a:pt x="1418" y="1608"/>
                  </a:lnTo>
                  <a:lnTo>
                    <a:pt x="1409" y="1611"/>
                  </a:lnTo>
                  <a:lnTo>
                    <a:pt x="1398" y="1615"/>
                  </a:lnTo>
                  <a:lnTo>
                    <a:pt x="1386" y="1617"/>
                  </a:lnTo>
                  <a:lnTo>
                    <a:pt x="1091" y="1617"/>
                  </a:lnTo>
                  <a:lnTo>
                    <a:pt x="1091" y="1743"/>
                  </a:lnTo>
                  <a:lnTo>
                    <a:pt x="1091" y="1743"/>
                  </a:lnTo>
                  <a:lnTo>
                    <a:pt x="1091" y="1754"/>
                  </a:lnTo>
                  <a:lnTo>
                    <a:pt x="1087" y="1764"/>
                  </a:lnTo>
                  <a:lnTo>
                    <a:pt x="1082" y="1775"/>
                  </a:lnTo>
                  <a:lnTo>
                    <a:pt x="1075" y="1784"/>
                  </a:lnTo>
                  <a:lnTo>
                    <a:pt x="1066" y="1791"/>
                  </a:lnTo>
                  <a:lnTo>
                    <a:pt x="1058" y="1794"/>
                  </a:lnTo>
                  <a:lnTo>
                    <a:pt x="1047" y="1798"/>
                  </a:lnTo>
                  <a:lnTo>
                    <a:pt x="1035" y="1799"/>
                  </a:lnTo>
                  <a:lnTo>
                    <a:pt x="613" y="1799"/>
                  </a:lnTo>
                  <a:lnTo>
                    <a:pt x="613" y="1729"/>
                  </a:lnTo>
                  <a:lnTo>
                    <a:pt x="613" y="1729"/>
                  </a:lnTo>
                  <a:lnTo>
                    <a:pt x="615" y="1719"/>
                  </a:lnTo>
                  <a:lnTo>
                    <a:pt x="618" y="1708"/>
                  </a:lnTo>
                  <a:lnTo>
                    <a:pt x="624" y="1697"/>
                  </a:lnTo>
                  <a:lnTo>
                    <a:pt x="631" y="1689"/>
                  </a:lnTo>
                  <a:lnTo>
                    <a:pt x="639" y="1682"/>
                  </a:lnTo>
                  <a:lnTo>
                    <a:pt x="648" y="1678"/>
                  </a:lnTo>
                  <a:lnTo>
                    <a:pt x="659" y="1675"/>
                  </a:lnTo>
                  <a:lnTo>
                    <a:pt x="671" y="1673"/>
                  </a:lnTo>
                  <a:lnTo>
                    <a:pt x="671" y="1673"/>
                  </a:lnTo>
                  <a:close/>
                  <a:moveTo>
                    <a:pt x="56" y="1102"/>
                  </a:moveTo>
                  <a:lnTo>
                    <a:pt x="321" y="1125"/>
                  </a:lnTo>
                  <a:lnTo>
                    <a:pt x="321" y="1125"/>
                  </a:lnTo>
                  <a:lnTo>
                    <a:pt x="335" y="1125"/>
                  </a:lnTo>
                  <a:lnTo>
                    <a:pt x="348" y="1121"/>
                  </a:lnTo>
                  <a:lnTo>
                    <a:pt x="358" y="1116"/>
                  </a:lnTo>
                  <a:lnTo>
                    <a:pt x="369" y="1111"/>
                  </a:lnTo>
                  <a:lnTo>
                    <a:pt x="378" y="1102"/>
                  </a:lnTo>
                  <a:lnTo>
                    <a:pt x="383" y="1091"/>
                  </a:lnTo>
                  <a:lnTo>
                    <a:pt x="388" y="1079"/>
                  </a:lnTo>
                  <a:lnTo>
                    <a:pt x="390" y="1067"/>
                  </a:lnTo>
                  <a:lnTo>
                    <a:pt x="404" y="923"/>
                  </a:lnTo>
                  <a:lnTo>
                    <a:pt x="404" y="923"/>
                  </a:lnTo>
                  <a:lnTo>
                    <a:pt x="402" y="909"/>
                  </a:lnTo>
                  <a:lnTo>
                    <a:pt x="400" y="896"/>
                  </a:lnTo>
                  <a:lnTo>
                    <a:pt x="395" y="886"/>
                  </a:lnTo>
                  <a:lnTo>
                    <a:pt x="388" y="875"/>
                  </a:lnTo>
                  <a:lnTo>
                    <a:pt x="379" y="866"/>
                  </a:lnTo>
                  <a:lnTo>
                    <a:pt x="369" y="861"/>
                  </a:lnTo>
                  <a:lnTo>
                    <a:pt x="358" y="856"/>
                  </a:lnTo>
                  <a:lnTo>
                    <a:pt x="346" y="854"/>
                  </a:lnTo>
                  <a:lnTo>
                    <a:pt x="81" y="831"/>
                  </a:lnTo>
                  <a:lnTo>
                    <a:pt x="81" y="831"/>
                  </a:lnTo>
                  <a:lnTo>
                    <a:pt x="67" y="831"/>
                  </a:lnTo>
                  <a:lnTo>
                    <a:pt x="54" y="833"/>
                  </a:lnTo>
                  <a:lnTo>
                    <a:pt x="44" y="838"/>
                  </a:lnTo>
                  <a:lnTo>
                    <a:pt x="33" y="845"/>
                  </a:lnTo>
                  <a:lnTo>
                    <a:pt x="25" y="854"/>
                  </a:lnTo>
                  <a:lnTo>
                    <a:pt x="19" y="865"/>
                  </a:lnTo>
                  <a:lnTo>
                    <a:pt x="14" y="875"/>
                  </a:lnTo>
                  <a:lnTo>
                    <a:pt x="12" y="888"/>
                  </a:lnTo>
                  <a:lnTo>
                    <a:pt x="0" y="1033"/>
                  </a:lnTo>
                  <a:lnTo>
                    <a:pt x="0" y="1033"/>
                  </a:lnTo>
                  <a:lnTo>
                    <a:pt x="0" y="1046"/>
                  </a:lnTo>
                  <a:lnTo>
                    <a:pt x="2" y="1058"/>
                  </a:lnTo>
                  <a:lnTo>
                    <a:pt x="7" y="1069"/>
                  </a:lnTo>
                  <a:lnTo>
                    <a:pt x="14" y="1079"/>
                  </a:lnTo>
                  <a:lnTo>
                    <a:pt x="23" y="1088"/>
                  </a:lnTo>
                  <a:lnTo>
                    <a:pt x="33" y="1095"/>
                  </a:lnTo>
                  <a:lnTo>
                    <a:pt x="44" y="1100"/>
                  </a:lnTo>
                  <a:lnTo>
                    <a:pt x="56" y="1102"/>
                  </a:lnTo>
                  <a:lnTo>
                    <a:pt x="56" y="1102"/>
                  </a:lnTo>
                  <a:close/>
                  <a:moveTo>
                    <a:pt x="343" y="1467"/>
                  </a:moveTo>
                  <a:lnTo>
                    <a:pt x="343" y="1467"/>
                  </a:lnTo>
                  <a:lnTo>
                    <a:pt x="427" y="1369"/>
                  </a:lnTo>
                  <a:lnTo>
                    <a:pt x="457" y="1329"/>
                  </a:lnTo>
                  <a:lnTo>
                    <a:pt x="471" y="1311"/>
                  </a:lnTo>
                  <a:lnTo>
                    <a:pt x="481" y="1292"/>
                  </a:lnTo>
                  <a:lnTo>
                    <a:pt x="492" y="1272"/>
                  </a:lnTo>
                  <a:lnTo>
                    <a:pt x="502" y="1251"/>
                  </a:lnTo>
                  <a:lnTo>
                    <a:pt x="511" y="1228"/>
                  </a:lnTo>
                  <a:lnTo>
                    <a:pt x="520" y="1202"/>
                  </a:lnTo>
                  <a:lnTo>
                    <a:pt x="538" y="1142"/>
                  </a:lnTo>
                  <a:lnTo>
                    <a:pt x="557" y="1065"/>
                  </a:lnTo>
                  <a:lnTo>
                    <a:pt x="557" y="1065"/>
                  </a:lnTo>
                  <a:lnTo>
                    <a:pt x="733" y="1121"/>
                  </a:lnTo>
                  <a:lnTo>
                    <a:pt x="733" y="1121"/>
                  </a:lnTo>
                  <a:lnTo>
                    <a:pt x="752" y="1126"/>
                  </a:lnTo>
                  <a:lnTo>
                    <a:pt x="752" y="1126"/>
                  </a:lnTo>
                  <a:lnTo>
                    <a:pt x="722" y="1214"/>
                  </a:lnTo>
                  <a:lnTo>
                    <a:pt x="697" y="1281"/>
                  </a:lnTo>
                  <a:lnTo>
                    <a:pt x="685" y="1311"/>
                  </a:lnTo>
                  <a:lnTo>
                    <a:pt x="673" y="1337"/>
                  </a:lnTo>
                  <a:lnTo>
                    <a:pt x="659" y="1360"/>
                  </a:lnTo>
                  <a:lnTo>
                    <a:pt x="646" y="1383"/>
                  </a:lnTo>
                  <a:lnTo>
                    <a:pt x="632" y="1404"/>
                  </a:lnTo>
                  <a:lnTo>
                    <a:pt x="617" y="1425"/>
                  </a:lnTo>
                  <a:lnTo>
                    <a:pt x="578" y="1469"/>
                  </a:lnTo>
                  <a:lnTo>
                    <a:pt x="532" y="1520"/>
                  </a:lnTo>
                  <a:lnTo>
                    <a:pt x="473" y="1583"/>
                  </a:lnTo>
                  <a:lnTo>
                    <a:pt x="473" y="1583"/>
                  </a:lnTo>
                  <a:lnTo>
                    <a:pt x="458" y="1596"/>
                  </a:lnTo>
                  <a:lnTo>
                    <a:pt x="441" y="1606"/>
                  </a:lnTo>
                  <a:lnTo>
                    <a:pt x="425" y="1611"/>
                  </a:lnTo>
                  <a:lnTo>
                    <a:pt x="409" y="1611"/>
                  </a:lnTo>
                  <a:lnTo>
                    <a:pt x="392" y="1611"/>
                  </a:lnTo>
                  <a:lnTo>
                    <a:pt x="376" y="1606"/>
                  </a:lnTo>
                  <a:lnTo>
                    <a:pt x="362" y="1599"/>
                  </a:lnTo>
                  <a:lnTo>
                    <a:pt x="350" y="1589"/>
                  </a:lnTo>
                  <a:lnTo>
                    <a:pt x="337" y="1578"/>
                  </a:lnTo>
                  <a:lnTo>
                    <a:pt x="328" y="1564"/>
                  </a:lnTo>
                  <a:lnTo>
                    <a:pt x="323" y="1550"/>
                  </a:lnTo>
                  <a:lnTo>
                    <a:pt x="320" y="1534"/>
                  </a:lnTo>
                  <a:lnTo>
                    <a:pt x="320" y="1518"/>
                  </a:lnTo>
                  <a:lnTo>
                    <a:pt x="323" y="1501"/>
                  </a:lnTo>
                  <a:lnTo>
                    <a:pt x="330" y="1483"/>
                  </a:lnTo>
                  <a:lnTo>
                    <a:pt x="343" y="1467"/>
                  </a:lnTo>
                  <a:lnTo>
                    <a:pt x="343" y="1467"/>
                  </a:lnTo>
                  <a:close/>
                  <a:moveTo>
                    <a:pt x="833" y="4"/>
                  </a:moveTo>
                  <a:lnTo>
                    <a:pt x="833" y="4"/>
                  </a:lnTo>
                  <a:lnTo>
                    <a:pt x="847" y="7"/>
                  </a:lnTo>
                  <a:lnTo>
                    <a:pt x="859" y="13"/>
                  </a:lnTo>
                  <a:lnTo>
                    <a:pt x="871" y="18"/>
                  </a:lnTo>
                  <a:lnTo>
                    <a:pt x="884" y="27"/>
                  </a:lnTo>
                  <a:lnTo>
                    <a:pt x="894" y="34"/>
                  </a:lnTo>
                  <a:lnTo>
                    <a:pt x="903" y="44"/>
                  </a:lnTo>
                  <a:lnTo>
                    <a:pt x="912" y="55"/>
                  </a:lnTo>
                  <a:lnTo>
                    <a:pt x="921" y="65"/>
                  </a:lnTo>
                  <a:lnTo>
                    <a:pt x="926" y="78"/>
                  </a:lnTo>
                  <a:lnTo>
                    <a:pt x="933" y="90"/>
                  </a:lnTo>
                  <a:lnTo>
                    <a:pt x="936" y="102"/>
                  </a:lnTo>
                  <a:lnTo>
                    <a:pt x="940" y="116"/>
                  </a:lnTo>
                  <a:lnTo>
                    <a:pt x="942" y="130"/>
                  </a:lnTo>
                  <a:lnTo>
                    <a:pt x="942" y="144"/>
                  </a:lnTo>
                  <a:lnTo>
                    <a:pt x="940" y="160"/>
                  </a:lnTo>
                  <a:lnTo>
                    <a:pt x="938" y="174"/>
                  </a:lnTo>
                  <a:lnTo>
                    <a:pt x="938" y="174"/>
                  </a:lnTo>
                  <a:lnTo>
                    <a:pt x="935" y="188"/>
                  </a:lnTo>
                  <a:lnTo>
                    <a:pt x="929" y="204"/>
                  </a:lnTo>
                  <a:lnTo>
                    <a:pt x="922" y="218"/>
                  </a:lnTo>
                  <a:lnTo>
                    <a:pt x="915" y="232"/>
                  </a:lnTo>
                  <a:lnTo>
                    <a:pt x="906" y="245"/>
                  </a:lnTo>
                  <a:lnTo>
                    <a:pt x="896" y="259"/>
                  </a:lnTo>
                  <a:lnTo>
                    <a:pt x="885" y="271"/>
                  </a:lnTo>
                  <a:lnTo>
                    <a:pt x="875" y="281"/>
                  </a:lnTo>
                  <a:lnTo>
                    <a:pt x="863" y="292"/>
                  </a:lnTo>
                  <a:lnTo>
                    <a:pt x="850" y="301"/>
                  </a:lnTo>
                  <a:lnTo>
                    <a:pt x="836" y="308"/>
                  </a:lnTo>
                  <a:lnTo>
                    <a:pt x="822" y="313"/>
                  </a:lnTo>
                  <a:lnTo>
                    <a:pt x="810" y="318"/>
                  </a:lnTo>
                  <a:lnTo>
                    <a:pt x="796" y="320"/>
                  </a:lnTo>
                  <a:lnTo>
                    <a:pt x="782" y="320"/>
                  </a:lnTo>
                  <a:lnTo>
                    <a:pt x="768" y="318"/>
                  </a:lnTo>
                  <a:lnTo>
                    <a:pt x="768" y="318"/>
                  </a:lnTo>
                  <a:lnTo>
                    <a:pt x="754" y="315"/>
                  </a:lnTo>
                  <a:lnTo>
                    <a:pt x="741" y="308"/>
                  </a:lnTo>
                  <a:lnTo>
                    <a:pt x="729" y="301"/>
                  </a:lnTo>
                  <a:lnTo>
                    <a:pt x="718" y="292"/>
                  </a:lnTo>
                  <a:lnTo>
                    <a:pt x="708" y="280"/>
                  </a:lnTo>
                  <a:lnTo>
                    <a:pt x="699" y="269"/>
                  </a:lnTo>
                  <a:lnTo>
                    <a:pt x="690" y="255"/>
                  </a:lnTo>
                  <a:lnTo>
                    <a:pt x="683" y="241"/>
                  </a:lnTo>
                  <a:lnTo>
                    <a:pt x="678" y="227"/>
                  </a:lnTo>
                  <a:lnTo>
                    <a:pt x="673" y="211"/>
                  </a:lnTo>
                  <a:lnTo>
                    <a:pt x="669" y="195"/>
                  </a:lnTo>
                  <a:lnTo>
                    <a:pt x="666" y="180"/>
                  </a:lnTo>
                  <a:lnTo>
                    <a:pt x="666" y="164"/>
                  </a:lnTo>
                  <a:lnTo>
                    <a:pt x="666" y="148"/>
                  </a:lnTo>
                  <a:lnTo>
                    <a:pt x="666" y="132"/>
                  </a:lnTo>
                  <a:lnTo>
                    <a:pt x="669" y="116"/>
                  </a:lnTo>
                  <a:lnTo>
                    <a:pt x="669" y="116"/>
                  </a:lnTo>
                  <a:lnTo>
                    <a:pt x="673" y="102"/>
                  </a:lnTo>
                  <a:lnTo>
                    <a:pt x="678" y="88"/>
                  </a:lnTo>
                  <a:lnTo>
                    <a:pt x="683" y="76"/>
                  </a:lnTo>
                  <a:lnTo>
                    <a:pt x="690" y="64"/>
                  </a:lnTo>
                  <a:lnTo>
                    <a:pt x="699" y="53"/>
                  </a:lnTo>
                  <a:lnTo>
                    <a:pt x="708" y="43"/>
                  </a:lnTo>
                  <a:lnTo>
                    <a:pt x="718" y="34"/>
                  </a:lnTo>
                  <a:lnTo>
                    <a:pt x="729" y="25"/>
                  </a:lnTo>
                  <a:lnTo>
                    <a:pt x="741" y="18"/>
                  </a:lnTo>
                  <a:lnTo>
                    <a:pt x="752" y="13"/>
                  </a:lnTo>
                  <a:lnTo>
                    <a:pt x="766" y="7"/>
                  </a:lnTo>
                  <a:lnTo>
                    <a:pt x="778" y="4"/>
                  </a:lnTo>
                  <a:lnTo>
                    <a:pt x="792" y="2"/>
                  </a:lnTo>
                  <a:lnTo>
                    <a:pt x="805" y="0"/>
                  </a:lnTo>
                  <a:lnTo>
                    <a:pt x="819" y="2"/>
                  </a:lnTo>
                  <a:lnTo>
                    <a:pt x="833" y="4"/>
                  </a:lnTo>
                  <a:lnTo>
                    <a:pt x="833" y="4"/>
                  </a:lnTo>
                  <a:close/>
                  <a:moveTo>
                    <a:pt x="817" y="390"/>
                  </a:moveTo>
                  <a:lnTo>
                    <a:pt x="817" y="390"/>
                  </a:lnTo>
                  <a:lnTo>
                    <a:pt x="831" y="396"/>
                  </a:lnTo>
                  <a:lnTo>
                    <a:pt x="848" y="403"/>
                  </a:lnTo>
                  <a:lnTo>
                    <a:pt x="868" y="413"/>
                  </a:lnTo>
                  <a:lnTo>
                    <a:pt x="877" y="420"/>
                  </a:lnTo>
                  <a:lnTo>
                    <a:pt x="885" y="427"/>
                  </a:lnTo>
                  <a:lnTo>
                    <a:pt x="885" y="427"/>
                  </a:lnTo>
                  <a:lnTo>
                    <a:pt x="1000" y="538"/>
                  </a:lnTo>
                  <a:lnTo>
                    <a:pt x="1019" y="556"/>
                  </a:lnTo>
                  <a:lnTo>
                    <a:pt x="1036" y="570"/>
                  </a:lnTo>
                  <a:lnTo>
                    <a:pt x="1052" y="582"/>
                  </a:lnTo>
                  <a:lnTo>
                    <a:pt x="1068" y="591"/>
                  </a:lnTo>
                  <a:lnTo>
                    <a:pt x="1084" y="598"/>
                  </a:lnTo>
                  <a:lnTo>
                    <a:pt x="1101" y="601"/>
                  </a:lnTo>
                  <a:lnTo>
                    <a:pt x="1119" y="605"/>
                  </a:lnTo>
                  <a:lnTo>
                    <a:pt x="1140" y="606"/>
                  </a:lnTo>
                  <a:lnTo>
                    <a:pt x="1193" y="606"/>
                  </a:lnTo>
                  <a:lnTo>
                    <a:pt x="1265" y="603"/>
                  </a:lnTo>
                  <a:lnTo>
                    <a:pt x="1265" y="603"/>
                  </a:lnTo>
                  <a:lnTo>
                    <a:pt x="1279" y="605"/>
                  </a:lnTo>
                  <a:lnTo>
                    <a:pt x="1293" y="608"/>
                  </a:lnTo>
                  <a:lnTo>
                    <a:pt x="1303" y="614"/>
                  </a:lnTo>
                  <a:lnTo>
                    <a:pt x="1312" y="622"/>
                  </a:lnTo>
                  <a:lnTo>
                    <a:pt x="1319" y="633"/>
                  </a:lnTo>
                  <a:lnTo>
                    <a:pt x="1325" y="643"/>
                  </a:lnTo>
                  <a:lnTo>
                    <a:pt x="1326" y="656"/>
                  </a:lnTo>
                  <a:lnTo>
                    <a:pt x="1328" y="668"/>
                  </a:lnTo>
                  <a:lnTo>
                    <a:pt x="1328" y="682"/>
                  </a:lnTo>
                  <a:lnTo>
                    <a:pt x="1326" y="694"/>
                  </a:lnTo>
                  <a:lnTo>
                    <a:pt x="1321" y="705"/>
                  </a:lnTo>
                  <a:lnTo>
                    <a:pt x="1316" y="715"/>
                  </a:lnTo>
                  <a:lnTo>
                    <a:pt x="1309" y="726"/>
                  </a:lnTo>
                  <a:lnTo>
                    <a:pt x="1300" y="733"/>
                  </a:lnTo>
                  <a:lnTo>
                    <a:pt x="1288" y="738"/>
                  </a:lnTo>
                  <a:lnTo>
                    <a:pt x="1275" y="740"/>
                  </a:lnTo>
                  <a:lnTo>
                    <a:pt x="1275" y="740"/>
                  </a:lnTo>
                  <a:lnTo>
                    <a:pt x="1200" y="749"/>
                  </a:lnTo>
                  <a:lnTo>
                    <a:pt x="1140" y="754"/>
                  </a:lnTo>
                  <a:lnTo>
                    <a:pt x="1116" y="754"/>
                  </a:lnTo>
                  <a:lnTo>
                    <a:pt x="1093" y="754"/>
                  </a:lnTo>
                  <a:lnTo>
                    <a:pt x="1072" y="754"/>
                  </a:lnTo>
                  <a:lnTo>
                    <a:pt x="1051" y="751"/>
                  </a:lnTo>
                  <a:lnTo>
                    <a:pt x="1031" y="745"/>
                  </a:lnTo>
                  <a:lnTo>
                    <a:pt x="1012" y="738"/>
                  </a:lnTo>
                  <a:lnTo>
                    <a:pt x="994" y="729"/>
                  </a:lnTo>
                  <a:lnTo>
                    <a:pt x="973" y="719"/>
                  </a:lnTo>
                  <a:lnTo>
                    <a:pt x="952" y="703"/>
                  </a:lnTo>
                  <a:lnTo>
                    <a:pt x="929" y="687"/>
                  </a:lnTo>
                  <a:lnTo>
                    <a:pt x="875" y="642"/>
                  </a:lnTo>
                  <a:lnTo>
                    <a:pt x="840" y="838"/>
                  </a:lnTo>
                  <a:lnTo>
                    <a:pt x="840" y="838"/>
                  </a:lnTo>
                  <a:lnTo>
                    <a:pt x="838" y="851"/>
                  </a:lnTo>
                  <a:lnTo>
                    <a:pt x="841" y="861"/>
                  </a:lnTo>
                  <a:lnTo>
                    <a:pt x="848" y="870"/>
                  </a:lnTo>
                  <a:lnTo>
                    <a:pt x="857" y="877"/>
                  </a:lnTo>
                  <a:lnTo>
                    <a:pt x="857" y="877"/>
                  </a:lnTo>
                  <a:lnTo>
                    <a:pt x="935" y="910"/>
                  </a:lnTo>
                  <a:lnTo>
                    <a:pt x="998" y="940"/>
                  </a:lnTo>
                  <a:lnTo>
                    <a:pt x="1026" y="954"/>
                  </a:lnTo>
                  <a:lnTo>
                    <a:pt x="1051" y="970"/>
                  </a:lnTo>
                  <a:lnTo>
                    <a:pt x="1073" y="986"/>
                  </a:lnTo>
                  <a:lnTo>
                    <a:pt x="1094" y="1005"/>
                  </a:lnTo>
                  <a:lnTo>
                    <a:pt x="1114" y="1026"/>
                  </a:lnTo>
                  <a:lnTo>
                    <a:pt x="1131" y="1051"/>
                  </a:lnTo>
                  <a:lnTo>
                    <a:pt x="1149" y="1079"/>
                  </a:lnTo>
                  <a:lnTo>
                    <a:pt x="1166" y="1112"/>
                  </a:lnTo>
                  <a:lnTo>
                    <a:pt x="1182" y="1149"/>
                  </a:lnTo>
                  <a:lnTo>
                    <a:pt x="1200" y="1193"/>
                  </a:lnTo>
                  <a:lnTo>
                    <a:pt x="1217" y="1242"/>
                  </a:lnTo>
                  <a:lnTo>
                    <a:pt x="1235" y="1299"/>
                  </a:lnTo>
                  <a:lnTo>
                    <a:pt x="1235" y="1299"/>
                  </a:lnTo>
                  <a:lnTo>
                    <a:pt x="1240" y="1318"/>
                  </a:lnTo>
                  <a:lnTo>
                    <a:pt x="1242" y="1336"/>
                  </a:lnTo>
                  <a:lnTo>
                    <a:pt x="1238" y="1351"/>
                  </a:lnTo>
                  <a:lnTo>
                    <a:pt x="1233" y="1365"/>
                  </a:lnTo>
                  <a:lnTo>
                    <a:pt x="1224" y="1379"/>
                  </a:lnTo>
                  <a:lnTo>
                    <a:pt x="1214" y="1390"/>
                  </a:lnTo>
                  <a:lnTo>
                    <a:pt x="1202" y="1401"/>
                  </a:lnTo>
                  <a:lnTo>
                    <a:pt x="1188" y="1408"/>
                  </a:lnTo>
                  <a:lnTo>
                    <a:pt x="1173" y="1413"/>
                  </a:lnTo>
                  <a:lnTo>
                    <a:pt x="1158" y="1416"/>
                  </a:lnTo>
                  <a:lnTo>
                    <a:pt x="1142" y="1416"/>
                  </a:lnTo>
                  <a:lnTo>
                    <a:pt x="1128" y="1413"/>
                  </a:lnTo>
                  <a:lnTo>
                    <a:pt x="1112" y="1408"/>
                  </a:lnTo>
                  <a:lnTo>
                    <a:pt x="1100" y="1399"/>
                  </a:lnTo>
                  <a:lnTo>
                    <a:pt x="1087" y="1386"/>
                  </a:lnTo>
                  <a:lnTo>
                    <a:pt x="1077" y="1371"/>
                  </a:lnTo>
                  <a:lnTo>
                    <a:pt x="1077" y="1371"/>
                  </a:lnTo>
                  <a:lnTo>
                    <a:pt x="1049" y="1316"/>
                  </a:lnTo>
                  <a:lnTo>
                    <a:pt x="1022" y="1269"/>
                  </a:lnTo>
                  <a:lnTo>
                    <a:pt x="998" y="1230"/>
                  </a:lnTo>
                  <a:lnTo>
                    <a:pt x="975" y="1195"/>
                  </a:lnTo>
                  <a:lnTo>
                    <a:pt x="952" y="1167"/>
                  </a:lnTo>
                  <a:lnTo>
                    <a:pt x="928" y="1142"/>
                  </a:lnTo>
                  <a:lnTo>
                    <a:pt x="903" y="1121"/>
                  </a:lnTo>
                  <a:lnTo>
                    <a:pt x="877" y="1104"/>
                  </a:lnTo>
                  <a:lnTo>
                    <a:pt x="847" y="1090"/>
                  </a:lnTo>
                  <a:lnTo>
                    <a:pt x="815" y="1076"/>
                  </a:lnTo>
                  <a:lnTo>
                    <a:pt x="778" y="1061"/>
                  </a:lnTo>
                  <a:lnTo>
                    <a:pt x="738" y="1047"/>
                  </a:lnTo>
                  <a:lnTo>
                    <a:pt x="638" y="1018"/>
                  </a:lnTo>
                  <a:lnTo>
                    <a:pt x="509" y="975"/>
                  </a:lnTo>
                  <a:lnTo>
                    <a:pt x="509" y="975"/>
                  </a:lnTo>
                  <a:lnTo>
                    <a:pt x="494" y="965"/>
                  </a:lnTo>
                  <a:lnTo>
                    <a:pt x="480" y="953"/>
                  </a:lnTo>
                  <a:lnTo>
                    <a:pt x="467" y="940"/>
                  </a:lnTo>
                  <a:lnTo>
                    <a:pt x="458" y="924"/>
                  </a:lnTo>
                  <a:lnTo>
                    <a:pt x="453" y="909"/>
                  </a:lnTo>
                  <a:lnTo>
                    <a:pt x="448" y="893"/>
                  </a:lnTo>
                  <a:lnTo>
                    <a:pt x="446" y="874"/>
                  </a:lnTo>
                  <a:lnTo>
                    <a:pt x="444" y="856"/>
                  </a:lnTo>
                  <a:lnTo>
                    <a:pt x="506" y="517"/>
                  </a:lnTo>
                  <a:lnTo>
                    <a:pt x="506" y="517"/>
                  </a:lnTo>
                  <a:lnTo>
                    <a:pt x="458" y="533"/>
                  </a:lnTo>
                  <a:lnTo>
                    <a:pt x="423" y="545"/>
                  </a:lnTo>
                  <a:lnTo>
                    <a:pt x="409" y="552"/>
                  </a:lnTo>
                  <a:lnTo>
                    <a:pt x="399" y="561"/>
                  </a:lnTo>
                  <a:lnTo>
                    <a:pt x="388" y="570"/>
                  </a:lnTo>
                  <a:lnTo>
                    <a:pt x="381" y="578"/>
                  </a:lnTo>
                  <a:lnTo>
                    <a:pt x="374" y="591"/>
                  </a:lnTo>
                  <a:lnTo>
                    <a:pt x="369" y="605"/>
                  </a:lnTo>
                  <a:lnTo>
                    <a:pt x="365" y="621"/>
                  </a:lnTo>
                  <a:lnTo>
                    <a:pt x="360" y="638"/>
                  </a:lnTo>
                  <a:lnTo>
                    <a:pt x="351" y="686"/>
                  </a:lnTo>
                  <a:lnTo>
                    <a:pt x="341" y="747"/>
                  </a:lnTo>
                  <a:lnTo>
                    <a:pt x="341" y="747"/>
                  </a:lnTo>
                  <a:lnTo>
                    <a:pt x="337" y="759"/>
                  </a:lnTo>
                  <a:lnTo>
                    <a:pt x="332" y="770"/>
                  </a:lnTo>
                  <a:lnTo>
                    <a:pt x="323" y="779"/>
                  </a:lnTo>
                  <a:lnTo>
                    <a:pt x="314" y="786"/>
                  </a:lnTo>
                  <a:lnTo>
                    <a:pt x="302" y="791"/>
                  </a:lnTo>
                  <a:lnTo>
                    <a:pt x="290" y="794"/>
                  </a:lnTo>
                  <a:lnTo>
                    <a:pt x="278" y="796"/>
                  </a:lnTo>
                  <a:lnTo>
                    <a:pt x="265" y="794"/>
                  </a:lnTo>
                  <a:lnTo>
                    <a:pt x="253" y="793"/>
                  </a:lnTo>
                  <a:lnTo>
                    <a:pt x="241" y="787"/>
                  </a:lnTo>
                  <a:lnTo>
                    <a:pt x="230" y="782"/>
                  </a:lnTo>
                  <a:lnTo>
                    <a:pt x="221" y="773"/>
                  </a:lnTo>
                  <a:lnTo>
                    <a:pt x="213" y="763"/>
                  </a:lnTo>
                  <a:lnTo>
                    <a:pt x="207" y="752"/>
                  </a:lnTo>
                  <a:lnTo>
                    <a:pt x="204" y="738"/>
                  </a:lnTo>
                  <a:lnTo>
                    <a:pt x="204" y="722"/>
                  </a:lnTo>
                  <a:lnTo>
                    <a:pt x="204" y="722"/>
                  </a:lnTo>
                  <a:lnTo>
                    <a:pt x="209" y="673"/>
                  </a:lnTo>
                  <a:lnTo>
                    <a:pt x="216" y="629"/>
                  </a:lnTo>
                  <a:lnTo>
                    <a:pt x="223" y="591"/>
                  </a:lnTo>
                  <a:lnTo>
                    <a:pt x="232" y="557"/>
                  </a:lnTo>
                  <a:lnTo>
                    <a:pt x="241" y="527"/>
                  </a:lnTo>
                  <a:lnTo>
                    <a:pt x="253" y="501"/>
                  </a:lnTo>
                  <a:lnTo>
                    <a:pt x="267" y="478"/>
                  </a:lnTo>
                  <a:lnTo>
                    <a:pt x="283" y="459"/>
                  </a:lnTo>
                  <a:lnTo>
                    <a:pt x="302" y="440"/>
                  </a:lnTo>
                  <a:lnTo>
                    <a:pt x="325" y="424"/>
                  </a:lnTo>
                  <a:lnTo>
                    <a:pt x="351" y="408"/>
                  </a:lnTo>
                  <a:lnTo>
                    <a:pt x="381" y="394"/>
                  </a:lnTo>
                  <a:lnTo>
                    <a:pt x="415" y="378"/>
                  </a:lnTo>
                  <a:lnTo>
                    <a:pt x="451" y="364"/>
                  </a:lnTo>
                  <a:lnTo>
                    <a:pt x="543" y="329"/>
                  </a:lnTo>
                  <a:lnTo>
                    <a:pt x="543" y="329"/>
                  </a:lnTo>
                  <a:lnTo>
                    <a:pt x="559" y="325"/>
                  </a:lnTo>
                  <a:lnTo>
                    <a:pt x="578" y="325"/>
                  </a:lnTo>
                  <a:lnTo>
                    <a:pt x="599" y="327"/>
                  </a:lnTo>
                  <a:lnTo>
                    <a:pt x="620" y="331"/>
                  </a:lnTo>
                  <a:lnTo>
                    <a:pt x="660" y="339"/>
                  </a:lnTo>
                  <a:lnTo>
                    <a:pt x="687" y="348"/>
                  </a:lnTo>
                  <a:lnTo>
                    <a:pt x="768" y="491"/>
                  </a:lnTo>
                  <a:lnTo>
                    <a:pt x="817" y="390"/>
                  </a:lnTo>
                  <a:lnTo>
                    <a:pt x="817" y="390"/>
                  </a:lnTo>
                  <a:close/>
                </a:path>
              </a:pathLst>
            </a:custGeom>
            <a:solidFill>
              <a:srgbClr val="100964"/>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a:p>
          </p:txBody>
        </p:sp>
        <p:sp>
          <p:nvSpPr>
            <p:cNvPr id="101" name="Freeform 100"/>
            <p:cNvSpPr>
              <a:spLocks noEditPoints="1"/>
            </p:cNvSpPr>
            <p:nvPr/>
          </p:nvSpPr>
          <p:spPr bwMode="auto">
            <a:xfrm>
              <a:off x="5460174" y="805365"/>
              <a:ext cx="342156" cy="284123"/>
            </a:xfrm>
            <a:custGeom>
              <a:avLst/>
              <a:gdLst>
                <a:gd name="T0" fmla="*/ 1518 w 1697"/>
                <a:gd name="T1" fmla="*/ 799 h 1410"/>
                <a:gd name="T2" fmla="*/ 1542 w 1697"/>
                <a:gd name="T3" fmla="*/ 977 h 1410"/>
                <a:gd name="T4" fmla="*/ 1484 w 1697"/>
                <a:gd name="T5" fmla="*/ 1112 h 1410"/>
                <a:gd name="T6" fmla="*/ 1351 w 1697"/>
                <a:gd name="T7" fmla="*/ 1201 h 1410"/>
                <a:gd name="T8" fmla="*/ 1274 w 1697"/>
                <a:gd name="T9" fmla="*/ 1303 h 1410"/>
                <a:gd name="T10" fmla="*/ 1161 w 1697"/>
                <a:gd name="T11" fmla="*/ 1368 h 1410"/>
                <a:gd name="T12" fmla="*/ 989 w 1697"/>
                <a:gd name="T13" fmla="*/ 1395 h 1410"/>
                <a:gd name="T14" fmla="*/ 1036 w 1697"/>
                <a:gd name="T15" fmla="*/ 1323 h 1410"/>
                <a:gd name="T16" fmla="*/ 1110 w 1697"/>
                <a:gd name="T17" fmla="*/ 1295 h 1410"/>
                <a:gd name="T18" fmla="*/ 989 w 1697"/>
                <a:gd name="T19" fmla="*/ 1124 h 1410"/>
                <a:gd name="T20" fmla="*/ 1172 w 1697"/>
                <a:gd name="T21" fmla="*/ 1205 h 1410"/>
                <a:gd name="T22" fmla="*/ 1261 w 1697"/>
                <a:gd name="T23" fmla="*/ 1210 h 1410"/>
                <a:gd name="T24" fmla="*/ 1114 w 1697"/>
                <a:gd name="T25" fmla="*/ 1045 h 1410"/>
                <a:gd name="T26" fmla="*/ 1133 w 1697"/>
                <a:gd name="T27" fmla="*/ 978 h 1410"/>
                <a:gd name="T28" fmla="*/ 1342 w 1697"/>
                <a:gd name="T29" fmla="*/ 1115 h 1410"/>
                <a:gd name="T30" fmla="*/ 1400 w 1697"/>
                <a:gd name="T31" fmla="*/ 1056 h 1410"/>
                <a:gd name="T32" fmla="*/ 1200 w 1697"/>
                <a:gd name="T33" fmla="*/ 859 h 1410"/>
                <a:gd name="T34" fmla="*/ 1267 w 1697"/>
                <a:gd name="T35" fmla="*/ 836 h 1410"/>
                <a:gd name="T36" fmla="*/ 1474 w 1697"/>
                <a:gd name="T37" fmla="*/ 927 h 1410"/>
                <a:gd name="T38" fmla="*/ 1008 w 1697"/>
                <a:gd name="T39" fmla="*/ 444 h 1410"/>
                <a:gd name="T40" fmla="*/ 1079 w 1697"/>
                <a:gd name="T41" fmla="*/ 421 h 1410"/>
                <a:gd name="T42" fmla="*/ 142 w 1697"/>
                <a:gd name="T43" fmla="*/ 648 h 1410"/>
                <a:gd name="T44" fmla="*/ 0 w 1697"/>
                <a:gd name="T45" fmla="*/ 376 h 1410"/>
                <a:gd name="T46" fmla="*/ 256 w 1697"/>
                <a:gd name="T47" fmla="*/ 47 h 1410"/>
                <a:gd name="T48" fmla="*/ 383 w 1697"/>
                <a:gd name="T49" fmla="*/ 3 h 1410"/>
                <a:gd name="T50" fmla="*/ 534 w 1697"/>
                <a:gd name="T51" fmla="*/ 88 h 1410"/>
                <a:gd name="T52" fmla="*/ 775 w 1697"/>
                <a:gd name="T53" fmla="*/ 60 h 1410"/>
                <a:gd name="T54" fmla="*/ 499 w 1697"/>
                <a:gd name="T55" fmla="*/ 165 h 1410"/>
                <a:gd name="T56" fmla="*/ 344 w 1697"/>
                <a:gd name="T57" fmla="*/ 88 h 1410"/>
                <a:gd name="T58" fmla="*/ 88 w 1697"/>
                <a:gd name="T59" fmla="*/ 395 h 1410"/>
                <a:gd name="T60" fmla="*/ 211 w 1697"/>
                <a:gd name="T61" fmla="*/ 543 h 1410"/>
                <a:gd name="T62" fmla="*/ 220 w 1697"/>
                <a:gd name="T63" fmla="*/ 739 h 1410"/>
                <a:gd name="T64" fmla="*/ 794 w 1697"/>
                <a:gd name="T65" fmla="*/ 1165 h 1410"/>
                <a:gd name="T66" fmla="*/ 755 w 1697"/>
                <a:gd name="T67" fmla="*/ 1142 h 1410"/>
                <a:gd name="T68" fmla="*/ 673 w 1697"/>
                <a:gd name="T69" fmla="*/ 1045 h 1410"/>
                <a:gd name="T70" fmla="*/ 581 w 1697"/>
                <a:gd name="T71" fmla="*/ 1049 h 1410"/>
                <a:gd name="T72" fmla="*/ 546 w 1697"/>
                <a:gd name="T73" fmla="*/ 948 h 1410"/>
                <a:gd name="T74" fmla="*/ 436 w 1697"/>
                <a:gd name="T75" fmla="*/ 926 h 1410"/>
                <a:gd name="T76" fmla="*/ 418 w 1697"/>
                <a:gd name="T77" fmla="*/ 806 h 1410"/>
                <a:gd name="T78" fmla="*/ 288 w 1697"/>
                <a:gd name="T79" fmla="*/ 778 h 1410"/>
                <a:gd name="T80" fmla="*/ 198 w 1697"/>
                <a:gd name="T81" fmla="*/ 898 h 1410"/>
                <a:gd name="T82" fmla="*/ 256 w 1697"/>
                <a:gd name="T83" fmla="*/ 1006 h 1410"/>
                <a:gd name="T84" fmla="*/ 339 w 1697"/>
                <a:gd name="T85" fmla="*/ 1022 h 1410"/>
                <a:gd name="T86" fmla="*/ 353 w 1697"/>
                <a:gd name="T87" fmla="*/ 1173 h 1410"/>
                <a:gd name="T88" fmla="*/ 502 w 1697"/>
                <a:gd name="T89" fmla="*/ 1166 h 1410"/>
                <a:gd name="T90" fmla="*/ 529 w 1697"/>
                <a:gd name="T91" fmla="*/ 1245 h 1410"/>
                <a:gd name="T92" fmla="*/ 676 w 1697"/>
                <a:gd name="T93" fmla="*/ 1273 h 1410"/>
                <a:gd name="T94" fmla="*/ 706 w 1697"/>
                <a:gd name="T95" fmla="*/ 1305 h 1410"/>
                <a:gd name="T96" fmla="*/ 798 w 1697"/>
                <a:gd name="T97" fmla="*/ 1384 h 1410"/>
                <a:gd name="T98" fmla="*/ 912 w 1697"/>
                <a:gd name="T99" fmla="*/ 1321 h 1410"/>
                <a:gd name="T100" fmla="*/ 889 w 1697"/>
                <a:gd name="T101" fmla="*/ 1187 h 1410"/>
                <a:gd name="T102" fmla="*/ 1528 w 1697"/>
                <a:gd name="T103" fmla="*/ 653 h 1410"/>
                <a:gd name="T104" fmla="*/ 1609 w 1697"/>
                <a:gd name="T105" fmla="*/ 462 h 1410"/>
                <a:gd name="T106" fmla="*/ 1669 w 1697"/>
                <a:gd name="T107" fmla="*/ 255 h 1410"/>
                <a:gd name="T108" fmla="*/ 1275 w 1697"/>
                <a:gd name="T109" fmla="*/ 61 h 1410"/>
                <a:gd name="T110" fmla="*/ 1012 w 1697"/>
                <a:gd name="T111" fmla="*/ 63 h 1410"/>
                <a:gd name="T112" fmla="*/ 492 w 1697"/>
                <a:gd name="T113" fmla="*/ 365 h 1410"/>
                <a:gd name="T114" fmla="*/ 529 w 1697"/>
                <a:gd name="T115" fmla="*/ 499 h 1410"/>
                <a:gd name="T116" fmla="*/ 899 w 1697"/>
                <a:gd name="T117" fmla="*/ 328 h 1410"/>
                <a:gd name="T118" fmla="*/ 1052 w 1697"/>
                <a:gd name="T119" fmla="*/ 355 h 1410"/>
                <a:gd name="T120" fmla="*/ 1177 w 1697"/>
                <a:gd name="T121" fmla="*/ 377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97" h="1410">
                  <a:moveTo>
                    <a:pt x="1105" y="420"/>
                  </a:moveTo>
                  <a:lnTo>
                    <a:pt x="1105" y="420"/>
                  </a:lnTo>
                  <a:lnTo>
                    <a:pt x="1258" y="558"/>
                  </a:lnTo>
                  <a:lnTo>
                    <a:pt x="1333" y="627"/>
                  </a:lnTo>
                  <a:lnTo>
                    <a:pt x="1409" y="699"/>
                  </a:lnTo>
                  <a:lnTo>
                    <a:pt x="1409" y="699"/>
                  </a:lnTo>
                  <a:lnTo>
                    <a:pt x="1419" y="706"/>
                  </a:lnTo>
                  <a:lnTo>
                    <a:pt x="1430" y="715"/>
                  </a:lnTo>
                  <a:lnTo>
                    <a:pt x="1486" y="766"/>
                  </a:lnTo>
                  <a:lnTo>
                    <a:pt x="1518" y="799"/>
                  </a:lnTo>
                  <a:lnTo>
                    <a:pt x="1518" y="799"/>
                  </a:lnTo>
                  <a:lnTo>
                    <a:pt x="1532" y="815"/>
                  </a:lnTo>
                  <a:lnTo>
                    <a:pt x="1542" y="831"/>
                  </a:lnTo>
                  <a:lnTo>
                    <a:pt x="1551" y="847"/>
                  </a:lnTo>
                  <a:lnTo>
                    <a:pt x="1556" y="864"/>
                  </a:lnTo>
                  <a:lnTo>
                    <a:pt x="1562" y="880"/>
                  </a:lnTo>
                  <a:lnTo>
                    <a:pt x="1562" y="898"/>
                  </a:lnTo>
                  <a:lnTo>
                    <a:pt x="1562" y="913"/>
                  </a:lnTo>
                  <a:lnTo>
                    <a:pt x="1560" y="931"/>
                  </a:lnTo>
                  <a:lnTo>
                    <a:pt x="1556" y="947"/>
                  </a:lnTo>
                  <a:lnTo>
                    <a:pt x="1549" y="963"/>
                  </a:lnTo>
                  <a:lnTo>
                    <a:pt x="1542" y="977"/>
                  </a:lnTo>
                  <a:lnTo>
                    <a:pt x="1534" y="991"/>
                  </a:lnTo>
                  <a:lnTo>
                    <a:pt x="1521" y="1003"/>
                  </a:lnTo>
                  <a:lnTo>
                    <a:pt x="1509" y="1013"/>
                  </a:lnTo>
                  <a:lnTo>
                    <a:pt x="1497" y="1022"/>
                  </a:lnTo>
                  <a:lnTo>
                    <a:pt x="1481" y="1029"/>
                  </a:lnTo>
                  <a:lnTo>
                    <a:pt x="1481" y="1029"/>
                  </a:lnTo>
                  <a:lnTo>
                    <a:pt x="1486" y="1047"/>
                  </a:lnTo>
                  <a:lnTo>
                    <a:pt x="1490" y="1064"/>
                  </a:lnTo>
                  <a:lnTo>
                    <a:pt x="1490" y="1080"/>
                  </a:lnTo>
                  <a:lnTo>
                    <a:pt x="1488" y="1096"/>
                  </a:lnTo>
                  <a:lnTo>
                    <a:pt x="1484" y="1112"/>
                  </a:lnTo>
                  <a:lnTo>
                    <a:pt x="1479" y="1126"/>
                  </a:lnTo>
                  <a:lnTo>
                    <a:pt x="1472" y="1140"/>
                  </a:lnTo>
                  <a:lnTo>
                    <a:pt x="1463" y="1152"/>
                  </a:lnTo>
                  <a:lnTo>
                    <a:pt x="1453" y="1163"/>
                  </a:lnTo>
                  <a:lnTo>
                    <a:pt x="1442" y="1173"/>
                  </a:lnTo>
                  <a:lnTo>
                    <a:pt x="1428" y="1182"/>
                  </a:lnTo>
                  <a:lnTo>
                    <a:pt x="1414" y="1191"/>
                  </a:lnTo>
                  <a:lnTo>
                    <a:pt x="1400" y="1196"/>
                  </a:lnTo>
                  <a:lnTo>
                    <a:pt x="1384" y="1200"/>
                  </a:lnTo>
                  <a:lnTo>
                    <a:pt x="1368" y="1201"/>
                  </a:lnTo>
                  <a:lnTo>
                    <a:pt x="1351" y="1201"/>
                  </a:lnTo>
                  <a:lnTo>
                    <a:pt x="1351" y="1201"/>
                  </a:lnTo>
                  <a:lnTo>
                    <a:pt x="1349" y="1215"/>
                  </a:lnTo>
                  <a:lnTo>
                    <a:pt x="1346" y="1230"/>
                  </a:lnTo>
                  <a:lnTo>
                    <a:pt x="1340" y="1242"/>
                  </a:lnTo>
                  <a:lnTo>
                    <a:pt x="1333" y="1254"/>
                  </a:lnTo>
                  <a:lnTo>
                    <a:pt x="1326" y="1265"/>
                  </a:lnTo>
                  <a:lnTo>
                    <a:pt x="1318" y="1273"/>
                  </a:lnTo>
                  <a:lnTo>
                    <a:pt x="1307" y="1284"/>
                  </a:lnTo>
                  <a:lnTo>
                    <a:pt x="1296" y="1291"/>
                  </a:lnTo>
                  <a:lnTo>
                    <a:pt x="1286" y="1298"/>
                  </a:lnTo>
                  <a:lnTo>
                    <a:pt x="1274" y="1303"/>
                  </a:lnTo>
                  <a:lnTo>
                    <a:pt x="1261" y="1309"/>
                  </a:lnTo>
                  <a:lnTo>
                    <a:pt x="1249" y="1312"/>
                  </a:lnTo>
                  <a:lnTo>
                    <a:pt x="1235" y="1314"/>
                  </a:lnTo>
                  <a:lnTo>
                    <a:pt x="1221" y="1314"/>
                  </a:lnTo>
                  <a:lnTo>
                    <a:pt x="1207" y="1312"/>
                  </a:lnTo>
                  <a:lnTo>
                    <a:pt x="1193" y="1310"/>
                  </a:lnTo>
                  <a:lnTo>
                    <a:pt x="1193" y="1310"/>
                  </a:lnTo>
                  <a:lnTo>
                    <a:pt x="1188" y="1326"/>
                  </a:lnTo>
                  <a:lnTo>
                    <a:pt x="1180" y="1342"/>
                  </a:lnTo>
                  <a:lnTo>
                    <a:pt x="1172" y="1356"/>
                  </a:lnTo>
                  <a:lnTo>
                    <a:pt x="1161" y="1368"/>
                  </a:lnTo>
                  <a:lnTo>
                    <a:pt x="1149" y="1381"/>
                  </a:lnTo>
                  <a:lnTo>
                    <a:pt x="1137" y="1389"/>
                  </a:lnTo>
                  <a:lnTo>
                    <a:pt x="1123" y="1396"/>
                  </a:lnTo>
                  <a:lnTo>
                    <a:pt x="1107" y="1403"/>
                  </a:lnTo>
                  <a:lnTo>
                    <a:pt x="1091" y="1407"/>
                  </a:lnTo>
                  <a:lnTo>
                    <a:pt x="1075" y="1410"/>
                  </a:lnTo>
                  <a:lnTo>
                    <a:pt x="1058" y="1410"/>
                  </a:lnTo>
                  <a:lnTo>
                    <a:pt x="1040" y="1409"/>
                  </a:lnTo>
                  <a:lnTo>
                    <a:pt x="1022" y="1407"/>
                  </a:lnTo>
                  <a:lnTo>
                    <a:pt x="1005" y="1402"/>
                  </a:lnTo>
                  <a:lnTo>
                    <a:pt x="989" y="1395"/>
                  </a:lnTo>
                  <a:lnTo>
                    <a:pt x="971" y="1386"/>
                  </a:lnTo>
                  <a:lnTo>
                    <a:pt x="959" y="1377"/>
                  </a:lnTo>
                  <a:lnTo>
                    <a:pt x="959" y="1377"/>
                  </a:lnTo>
                  <a:lnTo>
                    <a:pt x="971" y="1360"/>
                  </a:lnTo>
                  <a:lnTo>
                    <a:pt x="980" y="1340"/>
                  </a:lnTo>
                  <a:lnTo>
                    <a:pt x="987" y="1321"/>
                  </a:lnTo>
                  <a:lnTo>
                    <a:pt x="993" y="1300"/>
                  </a:lnTo>
                  <a:lnTo>
                    <a:pt x="993" y="1300"/>
                  </a:lnTo>
                  <a:lnTo>
                    <a:pt x="1010" y="1310"/>
                  </a:lnTo>
                  <a:lnTo>
                    <a:pt x="1028" y="1319"/>
                  </a:lnTo>
                  <a:lnTo>
                    <a:pt x="1036" y="1323"/>
                  </a:lnTo>
                  <a:lnTo>
                    <a:pt x="1045" y="1324"/>
                  </a:lnTo>
                  <a:lnTo>
                    <a:pt x="1054" y="1326"/>
                  </a:lnTo>
                  <a:lnTo>
                    <a:pt x="1065" y="1326"/>
                  </a:lnTo>
                  <a:lnTo>
                    <a:pt x="1065" y="1326"/>
                  </a:lnTo>
                  <a:lnTo>
                    <a:pt x="1080" y="1323"/>
                  </a:lnTo>
                  <a:lnTo>
                    <a:pt x="1093" y="1317"/>
                  </a:lnTo>
                  <a:lnTo>
                    <a:pt x="1098" y="1312"/>
                  </a:lnTo>
                  <a:lnTo>
                    <a:pt x="1103" y="1307"/>
                  </a:lnTo>
                  <a:lnTo>
                    <a:pt x="1107" y="1302"/>
                  </a:lnTo>
                  <a:lnTo>
                    <a:pt x="1110" y="1295"/>
                  </a:lnTo>
                  <a:lnTo>
                    <a:pt x="1110" y="1295"/>
                  </a:lnTo>
                  <a:lnTo>
                    <a:pt x="1112" y="1280"/>
                  </a:lnTo>
                  <a:lnTo>
                    <a:pt x="1108" y="1263"/>
                  </a:lnTo>
                  <a:lnTo>
                    <a:pt x="1000" y="1175"/>
                  </a:lnTo>
                  <a:lnTo>
                    <a:pt x="1000" y="1175"/>
                  </a:lnTo>
                  <a:lnTo>
                    <a:pt x="994" y="1170"/>
                  </a:lnTo>
                  <a:lnTo>
                    <a:pt x="989" y="1163"/>
                  </a:lnTo>
                  <a:lnTo>
                    <a:pt x="985" y="1156"/>
                  </a:lnTo>
                  <a:lnTo>
                    <a:pt x="984" y="1147"/>
                  </a:lnTo>
                  <a:lnTo>
                    <a:pt x="984" y="1140"/>
                  </a:lnTo>
                  <a:lnTo>
                    <a:pt x="985" y="1131"/>
                  </a:lnTo>
                  <a:lnTo>
                    <a:pt x="989" y="1124"/>
                  </a:lnTo>
                  <a:lnTo>
                    <a:pt x="993" y="1117"/>
                  </a:lnTo>
                  <a:lnTo>
                    <a:pt x="993" y="1117"/>
                  </a:lnTo>
                  <a:lnTo>
                    <a:pt x="1000" y="1110"/>
                  </a:lnTo>
                  <a:lnTo>
                    <a:pt x="1007" y="1107"/>
                  </a:lnTo>
                  <a:lnTo>
                    <a:pt x="1014" y="1103"/>
                  </a:lnTo>
                  <a:lnTo>
                    <a:pt x="1021" y="1101"/>
                  </a:lnTo>
                  <a:lnTo>
                    <a:pt x="1029" y="1101"/>
                  </a:lnTo>
                  <a:lnTo>
                    <a:pt x="1036" y="1103"/>
                  </a:lnTo>
                  <a:lnTo>
                    <a:pt x="1045" y="1105"/>
                  </a:lnTo>
                  <a:lnTo>
                    <a:pt x="1052" y="1110"/>
                  </a:lnTo>
                  <a:lnTo>
                    <a:pt x="1172" y="1205"/>
                  </a:lnTo>
                  <a:lnTo>
                    <a:pt x="1172" y="1205"/>
                  </a:lnTo>
                  <a:lnTo>
                    <a:pt x="1182" y="1214"/>
                  </a:lnTo>
                  <a:lnTo>
                    <a:pt x="1193" y="1221"/>
                  </a:lnTo>
                  <a:lnTo>
                    <a:pt x="1205" y="1226"/>
                  </a:lnTo>
                  <a:lnTo>
                    <a:pt x="1216" y="1228"/>
                  </a:lnTo>
                  <a:lnTo>
                    <a:pt x="1224" y="1230"/>
                  </a:lnTo>
                  <a:lnTo>
                    <a:pt x="1235" y="1228"/>
                  </a:lnTo>
                  <a:lnTo>
                    <a:pt x="1245" y="1224"/>
                  </a:lnTo>
                  <a:lnTo>
                    <a:pt x="1254" y="1219"/>
                  </a:lnTo>
                  <a:lnTo>
                    <a:pt x="1254" y="1219"/>
                  </a:lnTo>
                  <a:lnTo>
                    <a:pt x="1261" y="1210"/>
                  </a:lnTo>
                  <a:lnTo>
                    <a:pt x="1267" y="1201"/>
                  </a:lnTo>
                  <a:lnTo>
                    <a:pt x="1267" y="1201"/>
                  </a:lnTo>
                  <a:lnTo>
                    <a:pt x="1268" y="1191"/>
                  </a:lnTo>
                  <a:lnTo>
                    <a:pt x="1270" y="1180"/>
                  </a:lnTo>
                  <a:lnTo>
                    <a:pt x="1270" y="1175"/>
                  </a:lnTo>
                  <a:lnTo>
                    <a:pt x="1268" y="1170"/>
                  </a:lnTo>
                  <a:lnTo>
                    <a:pt x="1265" y="1166"/>
                  </a:lnTo>
                  <a:lnTo>
                    <a:pt x="1261" y="1161"/>
                  </a:lnTo>
                  <a:lnTo>
                    <a:pt x="1119" y="1050"/>
                  </a:lnTo>
                  <a:lnTo>
                    <a:pt x="1119" y="1050"/>
                  </a:lnTo>
                  <a:lnTo>
                    <a:pt x="1114" y="1045"/>
                  </a:lnTo>
                  <a:lnTo>
                    <a:pt x="1108" y="1038"/>
                  </a:lnTo>
                  <a:lnTo>
                    <a:pt x="1105" y="1031"/>
                  </a:lnTo>
                  <a:lnTo>
                    <a:pt x="1103" y="1022"/>
                  </a:lnTo>
                  <a:lnTo>
                    <a:pt x="1103" y="1015"/>
                  </a:lnTo>
                  <a:lnTo>
                    <a:pt x="1105" y="1006"/>
                  </a:lnTo>
                  <a:lnTo>
                    <a:pt x="1108" y="999"/>
                  </a:lnTo>
                  <a:lnTo>
                    <a:pt x="1112" y="992"/>
                  </a:lnTo>
                  <a:lnTo>
                    <a:pt x="1112" y="992"/>
                  </a:lnTo>
                  <a:lnTo>
                    <a:pt x="1119" y="985"/>
                  </a:lnTo>
                  <a:lnTo>
                    <a:pt x="1126" y="982"/>
                  </a:lnTo>
                  <a:lnTo>
                    <a:pt x="1133" y="978"/>
                  </a:lnTo>
                  <a:lnTo>
                    <a:pt x="1140" y="977"/>
                  </a:lnTo>
                  <a:lnTo>
                    <a:pt x="1149" y="977"/>
                  </a:lnTo>
                  <a:lnTo>
                    <a:pt x="1156" y="977"/>
                  </a:lnTo>
                  <a:lnTo>
                    <a:pt x="1165" y="980"/>
                  </a:lnTo>
                  <a:lnTo>
                    <a:pt x="1172" y="985"/>
                  </a:lnTo>
                  <a:lnTo>
                    <a:pt x="1319" y="1101"/>
                  </a:lnTo>
                  <a:lnTo>
                    <a:pt x="1319" y="1101"/>
                  </a:lnTo>
                  <a:lnTo>
                    <a:pt x="1323" y="1103"/>
                  </a:lnTo>
                  <a:lnTo>
                    <a:pt x="1323" y="1103"/>
                  </a:lnTo>
                  <a:lnTo>
                    <a:pt x="1332" y="1110"/>
                  </a:lnTo>
                  <a:lnTo>
                    <a:pt x="1342" y="1115"/>
                  </a:lnTo>
                  <a:lnTo>
                    <a:pt x="1353" y="1117"/>
                  </a:lnTo>
                  <a:lnTo>
                    <a:pt x="1361" y="1119"/>
                  </a:lnTo>
                  <a:lnTo>
                    <a:pt x="1372" y="1117"/>
                  </a:lnTo>
                  <a:lnTo>
                    <a:pt x="1381" y="1114"/>
                  </a:lnTo>
                  <a:lnTo>
                    <a:pt x="1388" y="1108"/>
                  </a:lnTo>
                  <a:lnTo>
                    <a:pt x="1395" y="1103"/>
                  </a:lnTo>
                  <a:lnTo>
                    <a:pt x="1400" y="1094"/>
                  </a:lnTo>
                  <a:lnTo>
                    <a:pt x="1404" y="1085"/>
                  </a:lnTo>
                  <a:lnTo>
                    <a:pt x="1405" y="1077"/>
                  </a:lnTo>
                  <a:lnTo>
                    <a:pt x="1404" y="1066"/>
                  </a:lnTo>
                  <a:lnTo>
                    <a:pt x="1400" y="1056"/>
                  </a:lnTo>
                  <a:lnTo>
                    <a:pt x="1395" y="1043"/>
                  </a:lnTo>
                  <a:lnTo>
                    <a:pt x="1384" y="1033"/>
                  </a:lnTo>
                  <a:lnTo>
                    <a:pt x="1372" y="1020"/>
                  </a:lnTo>
                  <a:lnTo>
                    <a:pt x="1216" y="903"/>
                  </a:lnTo>
                  <a:lnTo>
                    <a:pt x="1216" y="903"/>
                  </a:lnTo>
                  <a:lnTo>
                    <a:pt x="1209" y="898"/>
                  </a:lnTo>
                  <a:lnTo>
                    <a:pt x="1205" y="890"/>
                  </a:lnTo>
                  <a:lnTo>
                    <a:pt x="1202" y="883"/>
                  </a:lnTo>
                  <a:lnTo>
                    <a:pt x="1200" y="875"/>
                  </a:lnTo>
                  <a:lnTo>
                    <a:pt x="1200" y="868"/>
                  </a:lnTo>
                  <a:lnTo>
                    <a:pt x="1200" y="859"/>
                  </a:lnTo>
                  <a:lnTo>
                    <a:pt x="1203" y="852"/>
                  </a:lnTo>
                  <a:lnTo>
                    <a:pt x="1207" y="845"/>
                  </a:lnTo>
                  <a:lnTo>
                    <a:pt x="1207" y="845"/>
                  </a:lnTo>
                  <a:lnTo>
                    <a:pt x="1214" y="838"/>
                  </a:lnTo>
                  <a:lnTo>
                    <a:pt x="1219" y="832"/>
                  </a:lnTo>
                  <a:lnTo>
                    <a:pt x="1228" y="829"/>
                  </a:lnTo>
                  <a:lnTo>
                    <a:pt x="1235" y="827"/>
                  </a:lnTo>
                  <a:lnTo>
                    <a:pt x="1244" y="827"/>
                  </a:lnTo>
                  <a:lnTo>
                    <a:pt x="1251" y="829"/>
                  </a:lnTo>
                  <a:lnTo>
                    <a:pt x="1260" y="831"/>
                  </a:lnTo>
                  <a:lnTo>
                    <a:pt x="1267" y="836"/>
                  </a:lnTo>
                  <a:lnTo>
                    <a:pt x="1421" y="952"/>
                  </a:lnTo>
                  <a:lnTo>
                    <a:pt x="1421" y="952"/>
                  </a:lnTo>
                  <a:lnTo>
                    <a:pt x="1428" y="955"/>
                  </a:lnTo>
                  <a:lnTo>
                    <a:pt x="1433" y="955"/>
                  </a:lnTo>
                  <a:lnTo>
                    <a:pt x="1441" y="955"/>
                  </a:lnTo>
                  <a:lnTo>
                    <a:pt x="1446" y="954"/>
                  </a:lnTo>
                  <a:lnTo>
                    <a:pt x="1453" y="950"/>
                  </a:lnTo>
                  <a:lnTo>
                    <a:pt x="1458" y="947"/>
                  </a:lnTo>
                  <a:lnTo>
                    <a:pt x="1469" y="936"/>
                  </a:lnTo>
                  <a:lnTo>
                    <a:pt x="1469" y="936"/>
                  </a:lnTo>
                  <a:lnTo>
                    <a:pt x="1474" y="927"/>
                  </a:lnTo>
                  <a:lnTo>
                    <a:pt x="1477" y="917"/>
                  </a:lnTo>
                  <a:lnTo>
                    <a:pt x="1479" y="908"/>
                  </a:lnTo>
                  <a:lnTo>
                    <a:pt x="1479" y="898"/>
                  </a:lnTo>
                  <a:lnTo>
                    <a:pt x="1476" y="887"/>
                  </a:lnTo>
                  <a:lnTo>
                    <a:pt x="1472" y="876"/>
                  </a:lnTo>
                  <a:lnTo>
                    <a:pt x="1467" y="868"/>
                  </a:lnTo>
                  <a:lnTo>
                    <a:pt x="1458" y="859"/>
                  </a:lnTo>
                  <a:lnTo>
                    <a:pt x="1426" y="825"/>
                  </a:lnTo>
                  <a:lnTo>
                    <a:pt x="1012" y="448"/>
                  </a:lnTo>
                  <a:lnTo>
                    <a:pt x="1012" y="448"/>
                  </a:lnTo>
                  <a:lnTo>
                    <a:pt x="1008" y="444"/>
                  </a:lnTo>
                  <a:lnTo>
                    <a:pt x="1008" y="441"/>
                  </a:lnTo>
                  <a:lnTo>
                    <a:pt x="1007" y="437"/>
                  </a:lnTo>
                  <a:lnTo>
                    <a:pt x="1008" y="432"/>
                  </a:lnTo>
                  <a:lnTo>
                    <a:pt x="1010" y="428"/>
                  </a:lnTo>
                  <a:lnTo>
                    <a:pt x="1014" y="427"/>
                  </a:lnTo>
                  <a:lnTo>
                    <a:pt x="1017" y="425"/>
                  </a:lnTo>
                  <a:lnTo>
                    <a:pt x="1022" y="425"/>
                  </a:lnTo>
                  <a:lnTo>
                    <a:pt x="1022" y="425"/>
                  </a:lnTo>
                  <a:lnTo>
                    <a:pt x="1042" y="425"/>
                  </a:lnTo>
                  <a:lnTo>
                    <a:pt x="1061" y="423"/>
                  </a:lnTo>
                  <a:lnTo>
                    <a:pt x="1079" y="421"/>
                  </a:lnTo>
                  <a:lnTo>
                    <a:pt x="1098" y="420"/>
                  </a:lnTo>
                  <a:lnTo>
                    <a:pt x="1098" y="420"/>
                  </a:lnTo>
                  <a:lnTo>
                    <a:pt x="1105" y="420"/>
                  </a:lnTo>
                  <a:lnTo>
                    <a:pt x="1105" y="420"/>
                  </a:lnTo>
                  <a:close/>
                  <a:moveTo>
                    <a:pt x="190" y="771"/>
                  </a:moveTo>
                  <a:lnTo>
                    <a:pt x="190" y="771"/>
                  </a:lnTo>
                  <a:lnTo>
                    <a:pt x="176" y="748"/>
                  </a:lnTo>
                  <a:lnTo>
                    <a:pt x="165" y="725"/>
                  </a:lnTo>
                  <a:lnTo>
                    <a:pt x="156" y="701"/>
                  </a:lnTo>
                  <a:lnTo>
                    <a:pt x="149" y="674"/>
                  </a:lnTo>
                  <a:lnTo>
                    <a:pt x="142" y="648"/>
                  </a:lnTo>
                  <a:lnTo>
                    <a:pt x="139" y="622"/>
                  </a:lnTo>
                  <a:lnTo>
                    <a:pt x="132" y="565"/>
                  </a:lnTo>
                  <a:lnTo>
                    <a:pt x="79" y="516"/>
                  </a:lnTo>
                  <a:lnTo>
                    <a:pt x="79" y="516"/>
                  </a:lnTo>
                  <a:lnTo>
                    <a:pt x="49" y="485"/>
                  </a:lnTo>
                  <a:lnTo>
                    <a:pt x="35" y="469"/>
                  </a:lnTo>
                  <a:lnTo>
                    <a:pt x="24" y="453"/>
                  </a:lnTo>
                  <a:lnTo>
                    <a:pt x="14" y="437"/>
                  </a:lnTo>
                  <a:lnTo>
                    <a:pt x="7" y="418"/>
                  </a:lnTo>
                  <a:lnTo>
                    <a:pt x="2" y="399"/>
                  </a:lnTo>
                  <a:lnTo>
                    <a:pt x="0" y="376"/>
                  </a:lnTo>
                  <a:lnTo>
                    <a:pt x="0" y="376"/>
                  </a:lnTo>
                  <a:lnTo>
                    <a:pt x="2" y="363"/>
                  </a:lnTo>
                  <a:lnTo>
                    <a:pt x="3" y="351"/>
                  </a:lnTo>
                  <a:lnTo>
                    <a:pt x="5" y="339"/>
                  </a:lnTo>
                  <a:lnTo>
                    <a:pt x="10" y="328"/>
                  </a:lnTo>
                  <a:lnTo>
                    <a:pt x="16" y="316"/>
                  </a:lnTo>
                  <a:lnTo>
                    <a:pt x="21" y="305"/>
                  </a:lnTo>
                  <a:lnTo>
                    <a:pt x="28" y="295"/>
                  </a:lnTo>
                  <a:lnTo>
                    <a:pt x="37" y="284"/>
                  </a:lnTo>
                  <a:lnTo>
                    <a:pt x="256" y="47"/>
                  </a:lnTo>
                  <a:lnTo>
                    <a:pt x="256" y="47"/>
                  </a:lnTo>
                  <a:lnTo>
                    <a:pt x="265" y="37"/>
                  </a:lnTo>
                  <a:lnTo>
                    <a:pt x="276" y="30"/>
                  </a:lnTo>
                  <a:lnTo>
                    <a:pt x="286" y="23"/>
                  </a:lnTo>
                  <a:lnTo>
                    <a:pt x="299" y="16"/>
                  </a:lnTo>
                  <a:lnTo>
                    <a:pt x="309" y="10"/>
                  </a:lnTo>
                  <a:lnTo>
                    <a:pt x="321" y="7"/>
                  </a:lnTo>
                  <a:lnTo>
                    <a:pt x="334" y="3"/>
                  </a:lnTo>
                  <a:lnTo>
                    <a:pt x="346" y="2"/>
                  </a:lnTo>
                  <a:lnTo>
                    <a:pt x="358" y="2"/>
                  </a:lnTo>
                  <a:lnTo>
                    <a:pt x="371" y="2"/>
                  </a:lnTo>
                  <a:lnTo>
                    <a:pt x="383" y="3"/>
                  </a:lnTo>
                  <a:lnTo>
                    <a:pt x="395" y="7"/>
                  </a:lnTo>
                  <a:lnTo>
                    <a:pt x="407" y="10"/>
                  </a:lnTo>
                  <a:lnTo>
                    <a:pt x="420" y="16"/>
                  </a:lnTo>
                  <a:lnTo>
                    <a:pt x="430" y="23"/>
                  </a:lnTo>
                  <a:lnTo>
                    <a:pt x="441" y="30"/>
                  </a:lnTo>
                  <a:lnTo>
                    <a:pt x="441" y="30"/>
                  </a:lnTo>
                  <a:lnTo>
                    <a:pt x="464" y="47"/>
                  </a:lnTo>
                  <a:lnTo>
                    <a:pt x="485" y="61"/>
                  </a:lnTo>
                  <a:lnTo>
                    <a:pt x="506" y="75"/>
                  </a:lnTo>
                  <a:lnTo>
                    <a:pt x="534" y="88"/>
                  </a:lnTo>
                  <a:lnTo>
                    <a:pt x="534" y="88"/>
                  </a:lnTo>
                  <a:lnTo>
                    <a:pt x="553" y="95"/>
                  </a:lnTo>
                  <a:lnTo>
                    <a:pt x="564" y="96"/>
                  </a:lnTo>
                  <a:lnTo>
                    <a:pt x="564" y="96"/>
                  </a:lnTo>
                  <a:lnTo>
                    <a:pt x="588" y="91"/>
                  </a:lnTo>
                  <a:lnTo>
                    <a:pt x="613" y="86"/>
                  </a:lnTo>
                  <a:lnTo>
                    <a:pt x="666" y="74"/>
                  </a:lnTo>
                  <a:lnTo>
                    <a:pt x="692" y="68"/>
                  </a:lnTo>
                  <a:lnTo>
                    <a:pt x="720" y="63"/>
                  </a:lnTo>
                  <a:lnTo>
                    <a:pt x="747" y="60"/>
                  </a:lnTo>
                  <a:lnTo>
                    <a:pt x="775" y="60"/>
                  </a:lnTo>
                  <a:lnTo>
                    <a:pt x="775" y="60"/>
                  </a:lnTo>
                  <a:lnTo>
                    <a:pt x="740" y="84"/>
                  </a:lnTo>
                  <a:lnTo>
                    <a:pt x="692" y="121"/>
                  </a:lnTo>
                  <a:lnTo>
                    <a:pt x="629" y="168"/>
                  </a:lnTo>
                  <a:lnTo>
                    <a:pt x="629" y="168"/>
                  </a:lnTo>
                  <a:lnTo>
                    <a:pt x="601" y="175"/>
                  </a:lnTo>
                  <a:lnTo>
                    <a:pt x="574" y="179"/>
                  </a:lnTo>
                  <a:lnTo>
                    <a:pt x="574" y="179"/>
                  </a:lnTo>
                  <a:lnTo>
                    <a:pt x="559" y="179"/>
                  </a:lnTo>
                  <a:lnTo>
                    <a:pt x="539" y="177"/>
                  </a:lnTo>
                  <a:lnTo>
                    <a:pt x="520" y="172"/>
                  </a:lnTo>
                  <a:lnTo>
                    <a:pt x="499" y="165"/>
                  </a:lnTo>
                  <a:lnTo>
                    <a:pt x="480" y="156"/>
                  </a:lnTo>
                  <a:lnTo>
                    <a:pt x="462" y="147"/>
                  </a:lnTo>
                  <a:lnTo>
                    <a:pt x="446" y="137"/>
                  </a:lnTo>
                  <a:lnTo>
                    <a:pt x="432" y="130"/>
                  </a:lnTo>
                  <a:lnTo>
                    <a:pt x="390" y="96"/>
                  </a:lnTo>
                  <a:lnTo>
                    <a:pt x="390" y="96"/>
                  </a:lnTo>
                  <a:lnTo>
                    <a:pt x="381" y="91"/>
                  </a:lnTo>
                  <a:lnTo>
                    <a:pt x="372" y="88"/>
                  </a:lnTo>
                  <a:lnTo>
                    <a:pt x="364" y="86"/>
                  </a:lnTo>
                  <a:lnTo>
                    <a:pt x="353" y="86"/>
                  </a:lnTo>
                  <a:lnTo>
                    <a:pt x="344" y="88"/>
                  </a:lnTo>
                  <a:lnTo>
                    <a:pt x="335" y="91"/>
                  </a:lnTo>
                  <a:lnTo>
                    <a:pt x="327" y="96"/>
                  </a:lnTo>
                  <a:lnTo>
                    <a:pt x="318" y="103"/>
                  </a:lnTo>
                  <a:lnTo>
                    <a:pt x="98" y="341"/>
                  </a:lnTo>
                  <a:lnTo>
                    <a:pt x="98" y="341"/>
                  </a:lnTo>
                  <a:lnTo>
                    <a:pt x="93" y="349"/>
                  </a:lnTo>
                  <a:lnTo>
                    <a:pt x="88" y="358"/>
                  </a:lnTo>
                  <a:lnTo>
                    <a:pt x="86" y="367"/>
                  </a:lnTo>
                  <a:lnTo>
                    <a:pt x="84" y="377"/>
                  </a:lnTo>
                  <a:lnTo>
                    <a:pt x="86" y="386"/>
                  </a:lnTo>
                  <a:lnTo>
                    <a:pt x="88" y="395"/>
                  </a:lnTo>
                  <a:lnTo>
                    <a:pt x="93" y="404"/>
                  </a:lnTo>
                  <a:lnTo>
                    <a:pt x="98" y="413"/>
                  </a:lnTo>
                  <a:lnTo>
                    <a:pt x="98" y="413"/>
                  </a:lnTo>
                  <a:lnTo>
                    <a:pt x="125" y="442"/>
                  </a:lnTo>
                  <a:lnTo>
                    <a:pt x="155" y="472"/>
                  </a:lnTo>
                  <a:lnTo>
                    <a:pt x="155" y="472"/>
                  </a:lnTo>
                  <a:lnTo>
                    <a:pt x="172" y="490"/>
                  </a:lnTo>
                  <a:lnTo>
                    <a:pt x="191" y="511"/>
                  </a:lnTo>
                  <a:lnTo>
                    <a:pt x="200" y="522"/>
                  </a:lnTo>
                  <a:lnTo>
                    <a:pt x="205" y="532"/>
                  </a:lnTo>
                  <a:lnTo>
                    <a:pt x="211" y="543"/>
                  </a:lnTo>
                  <a:lnTo>
                    <a:pt x="214" y="553"/>
                  </a:lnTo>
                  <a:lnTo>
                    <a:pt x="214" y="553"/>
                  </a:lnTo>
                  <a:lnTo>
                    <a:pt x="220" y="595"/>
                  </a:lnTo>
                  <a:lnTo>
                    <a:pt x="227" y="639"/>
                  </a:lnTo>
                  <a:lnTo>
                    <a:pt x="232" y="662"/>
                  </a:lnTo>
                  <a:lnTo>
                    <a:pt x="237" y="681"/>
                  </a:lnTo>
                  <a:lnTo>
                    <a:pt x="246" y="701"/>
                  </a:lnTo>
                  <a:lnTo>
                    <a:pt x="255" y="717"/>
                  </a:lnTo>
                  <a:lnTo>
                    <a:pt x="255" y="717"/>
                  </a:lnTo>
                  <a:lnTo>
                    <a:pt x="235" y="727"/>
                  </a:lnTo>
                  <a:lnTo>
                    <a:pt x="220" y="739"/>
                  </a:lnTo>
                  <a:lnTo>
                    <a:pt x="205" y="753"/>
                  </a:lnTo>
                  <a:lnTo>
                    <a:pt x="190" y="771"/>
                  </a:lnTo>
                  <a:lnTo>
                    <a:pt x="190" y="771"/>
                  </a:lnTo>
                  <a:close/>
                  <a:moveTo>
                    <a:pt x="889" y="1187"/>
                  </a:moveTo>
                  <a:lnTo>
                    <a:pt x="889" y="1187"/>
                  </a:lnTo>
                  <a:lnTo>
                    <a:pt x="875" y="1177"/>
                  </a:lnTo>
                  <a:lnTo>
                    <a:pt x="859" y="1170"/>
                  </a:lnTo>
                  <a:lnTo>
                    <a:pt x="843" y="1165"/>
                  </a:lnTo>
                  <a:lnTo>
                    <a:pt x="827" y="1161"/>
                  </a:lnTo>
                  <a:lnTo>
                    <a:pt x="810" y="1161"/>
                  </a:lnTo>
                  <a:lnTo>
                    <a:pt x="794" y="1165"/>
                  </a:lnTo>
                  <a:lnTo>
                    <a:pt x="778" y="1168"/>
                  </a:lnTo>
                  <a:lnTo>
                    <a:pt x="764" y="1177"/>
                  </a:lnTo>
                  <a:lnTo>
                    <a:pt x="764" y="1177"/>
                  </a:lnTo>
                  <a:lnTo>
                    <a:pt x="759" y="1177"/>
                  </a:lnTo>
                  <a:lnTo>
                    <a:pt x="755" y="1175"/>
                  </a:lnTo>
                  <a:lnTo>
                    <a:pt x="755" y="1175"/>
                  </a:lnTo>
                  <a:lnTo>
                    <a:pt x="754" y="1173"/>
                  </a:lnTo>
                  <a:lnTo>
                    <a:pt x="754" y="1168"/>
                  </a:lnTo>
                  <a:lnTo>
                    <a:pt x="754" y="1168"/>
                  </a:lnTo>
                  <a:lnTo>
                    <a:pt x="755" y="1156"/>
                  </a:lnTo>
                  <a:lnTo>
                    <a:pt x="755" y="1142"/>
                  </a:lnTo>
                  <a:lnTo>
                    <a:pt x="752" y="1128"/>
                  </a:lnTo>
                  <a:lnTo>
                    <a:pt x="748" y="1114"/>
                  </a:lnTo>
                  <a:lnTo>
                    <a:pt x="743" y="1101"/>
                  </a:lnTo>
                  <a:lnTo>
                    <a:pt x="736" y="1089"/>
                  </a:lnTo>
                  <a:lnTo>
                    <a:pt x="727" y="1077"/>
                  </a:lnTo>
                  <a:lnTo>
                    <a:pt x="718" y="1068"/>
                  </a:lnTo>
                  <a:lnTo>
                    <a:pt x="718" y="1068"/>
                  </a:lnTo>
                  <a:lnTo>
                    <a:pt x="718" y="1068"/>
                  </a:lnTo>
                  <a:lnTo>
                    <a:pt x="704" y="1057"/>
                  </a:lnTo>
                  <a:lnTo>
                    <a:pt x="689" y="1049"/>
                  </a:lnTo>
                  <a:lnTo>
                    <a:pt x="673" y="1045"/>
                  </a:lnTo>
                  <a:lnTo>
                    <a:pt x="655" y="1042"/>
                  </a:lnTo>
                  <a:lnTo>
                    <a:pt x="639" y="1042"/>
                  </a:lnTo>
                  <a:lnTo>
                    <a:pt x="624" y="1043"/>
                  </a:lnTo>
                  <a:lnTo>
                    <a:pt x="608" y="1049"/>
                  </a:lnTo>
                  <a:lnTo>
                    <a:pt x="592" y="1057"/>
                  </a:lnTo>
                  <a:lnTo>
                    <a:pt x="592" y="1057"/>
                  </a:lnTo>
                  <a:lnTo>
                    <a:pt x="588" y="1057"/>
                  </a:lnTo>
                  <a:lnTo>
                    <a:pt x="585" y="1056"/>
                  </a:lnTo>
                  <a:lnTo>
                    <a:pt x="585" y="1056"/>
                  </a:lnTo>
                  <a:lnTo>
                    <a:pt x="581" y="1054"/>
                  </a:lnTo>
                  <a:lnTo>
                    <a:pt x="581" y="1049"/>
                  </a:lnTo>
                  <a:lnTo>
                    <a:pt x="581" y="1049"/>
                  </a:lnTo>
                  <a:lnTo>
                    <a:pt x="583" y="1035"/>
                  </a:lnTo>
                  <a:lnTo>
                    <a:pt x="583" y="1022"/>
                  </a:lnTo>
                  <a:lnTo>
                    <a:pt x="581" y="1008"/>
                  </a:lnTo>
                  <a:lnTo>
                    <a:pt x="578" y="994"/>
                  </a:lnTo>
                  <a:lnTo>
                    <a:pt x="573" y="982"/>
                  </a:lnTo>
                  <a:lnTo>
                    <a:pt x="566" y="970"/>
                  </a:lnTo>
                  <a:lnTo>
                    <a:pt x="557" y="957"/>
                  </a:lnTo>
                  <a:lnTo>
                    <a:pt x="546" y="948"/>
                  </a:lnTo>
                  <a:lnTo>
                    <a:pt x="546" y="948"/>
                  </a:lnTo>
                  <a:lnTo>
                    <a:pt x="546" y="948"/>
                  </a:lnTo>
                  <a:lnTo>
                    <a:pt x="536" y="940"/>
                  </a:lnTo>
                  <a:lnTo>
                    <a:pt x="523" y="933"/>
                  </a:lnTo>
                  <a:lnTo>
                    <a:pt x="509" y="927"/>
                  </a:lnTo>
                  <a:lnTo>
                    <a:pt x="497" y="924"/>
                  </a:lnTo>
                  <a:lnTo>
                    <a:pt x="483" y="922"/>
                  </a:lnTo>
                  <a:lnTo>
                    <a:pt x="469" y="922"/>
                  </a:lnTo>
                  <a:lnTo>
                    <a:pt x="455" y="924"/>
                  </a:lnTo>
                  <a:lnTo>
                    <a:pt x="443" y="927"/>
                  </a:lnTo>
                  <a:lnTo>
                    <a:pt x="443" y="927"/>
                  </a:lnTo>
                  <a:lnTo>
                    <a:pt x="439" y="927"/>
                  </a:lnTo>
                  <a:lnTo>
                    <a:pt x="436" y="926"/>
                  </a:lnTo>
                  <a:lnTo>
                    <a:pt x="436" y="926"/>
                  </a:lnTo>
                  <a:lnTo>
                    <a:pt x="434" y="922"/>
                  </a:lnTo>
                  <a:lnTo>
                    <a:pt x="434" y="919"/>
                  </a:lnTo>
                  <a:lnTo>
                    <a:pt x="434" y="919"/>
                  </a:lnTo>
                  <a:lnTo>
                    <a:pt x="439" y="901"/>
                  </a:lnTo>
                  <a:lnTo>
                    <a:pt x="443" y="885"/>
                  </a:lnTo>
                  <a:lnTo>
                    <a:pt x="443" y="868"/>
                  </a:lnTo>
                  <a:lnTo>
                    <a:pt x="441" y="852"/>
                  </a:lnTo>
                  <a:lnTo>
                    <a:pt x="436" y="836"/>
                  </a:lnTo>
                  <a:lnTo>
                    <a:pt x="429" y="820"/>
                  </a:lnTo>
                  <a:lnTo>
                    <a:pt x="418" y="806"/>
                  </a:lnTo>
                  <a:lnTo>
                    <a:pt x="406" y="794"/>
                  </a:lnTo>
                  <a:lnTo>
                    <a:pt x="406" y="794"/>
                  </a:lnTo>
                  <a:lnTo>
                    <a:pt x="406" y="794"/>
                  </a:lnTo>
                  <a:lnTo>
                    <a:pt x="397" y="787"/>
                  </a:lnTo>
                  <a:lnTo>
                    <a:pt x="388" y="782"/>
                  </a:lnTo>
                  <a:lnTo>
                    <a:pt x="378" y="776"/>
                  </a:lnTo>
                  <a:lnTo>
                    <a:pt x="369" y="773"/>
                  </a:lnTo>
                  <a:lnTo>
                    <a:pt x="348" y="767"/>
                  </a:lnTo>
                  <a:lnTo>
                    <a:pt x="327" y="767"/>
                  </a:lnTo>
                  <a:lnTo>
                    <a:pt x="307" y="771"/>
                  </a:lnTo>
                  <a:lnTo>
                    <a:pt x="288" y="778"/>
                  </a:lnTo>
                  <a:lnTo>
                    <a:pt x="279" y="783"/>
                  </a:lnTo>
                  <a:lnTo>
                    <a:pt x="270" y="790"/>
                  </a:lnTo>
                  <a:lnTo>
                    <a:pt x="262" y="797"/>
                  </a:lnTo>
                  <a:lnTo>
                    <a:pt x="255" y="804"/>
                  </a:lnTo>
                  <a:lnTo>
                    <a:pt x="223" y="840"/>
                  </a:lnTo>
                  <a:lnTo>
                    <a:pt x="223" y="840"/>
                  </a:lnTo>
                  <a:lnTo>
                    <a:pt x="216" y="848"/>
                  </a:lnTo>
                  <a:lnTo>
                    <a:pt x="211" y="859"/>
                  </a:lnTo>
                  <a:lnTo>
                    <a:pt x="205" y="868"/>
                  </a:lnTo>
                  <a:lnTo>
                    <a:pt x="202" y="878"/>
                  </a:lnTo>
                  <a:lnTo>
                    <a:pt x="198" y="898"/>
                  </a:lnTo>
                  <a:lnTo>
                    <a:pt x="197" y="919"/>
                  </a:lnTo>
                  <a:lnTo>
                    <a:pt x="200" y="938"/>
                  </a:lnTo>
                  <a:lnTo>
                    <a:pt x="209" y="957"/>
                  </a:lnTo>
                  <a:lnTo>
                    <a:pt x="214" y="968"/>
                  </a:lnTo>
                  <a:lnTo>
                    <a:pt x="220" y="977"/>
                  </a:lnTo>
                  <a:lnTo>
                    <a:pt x="227" y="984"/>
                  </a:lnTo>
                  <a:lnTo>
                    <a:pt x="234" y="992"/>
                  </a:lnTo>
                  <a:lnTo>
                    <a:pt x="234" y="992"/>
                  </a:lnTo>
                  <a:lnTo>
                    <a:pt x="234" y="992"/>
                  </a:lnTo>
                  <a:lnTo>
                    <a:pt x="244" y="999"/>
                  </a:lnTo>
                  <a:lnTo>
                    <a:pt x="256" y="1006"/>
                  </a:lnTo>
                  <a:lnTo>
                    <a:pt x="269" y="1012"/>
                  </a:lnTo>
                  <a:lnTo>
                    <a:pt x="281" y="1015"/>
                  </a:lnTo>
                  <a:lnTo>
                    <a:pt x="293" y="1017"/>
                  </a:lnTo>
                  <a:lnTo>
                    <a:pt x="306" y="1017"/>
                  </a:lnTo>
                  <a:lnTo>
                    <a:pt x="318" y="1017"/>
                  </a:lnTo>
                  <a:lnTo>
                    <a:pt x="330" y="1015"/>
                  </a:lnTo>
                  <a:lnTo>
                    <a:pt x="330" y="1015"/>
                  </a:lnTo>
                  <a:lnTo>
                    <a:pt x="335" y="1015"/>
                  </a:lnTo>
                  <a:lnTo>
                    <a:pt x="339" y="1017"/>
                  </a:lnTo>
                  <a:lnTo>
                    <a:pt x="339" y="1017"/>
                  </a:lnTo>
                  <a:lnTo>
                    <a:pt x="339" y="1022"/>
                  </a:lnTo>
                  <a:lnTo>
                    <a:pt x="337" y="1026"/>
                  </a:lnTo>
                  <a:lnTo>
                    <a:pt x="337" y="1026"/>
                  </a:lnTo>
                  <a:lnTo>
                    <a:pt x="327" y="1043"/>
                  </a:lnTo>
                  <a:lnTo>
                    <a:pt x="320" y="1063"/>
                  </a:lnTo>
                  <a:lnTo>
                    <a:pt x="316" y="1082"/>
                  </a:lnTo>
                  <a:lnTo>
                    <a:pt x="316" y="1101"/>
                  </a:lnTo>
                  <a:lnTo>
                    <a:pt x="320" y="1121"/>
                  </a:lnTo>
                  <a:lnTo>
                    <a:pt x="327" y="1140"/>
                  </a:lnTo>
                  <a:lnTo>
                    <a:pt x="337" y="1158"/>
                  </a:lnTo>
                  <a:lnTo>
                    <a:pt x="353" y="1173"/>
                  </a:lnTo>
                  <a:lnTo>
                    <a:pt x="353" y="1173"/>
                  </a:lnTo>
                  <a:lnTo>
                    <a:pt x="353" y="1173"/>
                  </a:lnTo>
                  <a:lnTo>
                    <a:pt x="369" y="1184"/>
                  </a:lnTo>
                  <a:lnTo>
                    <a:pt x="388" y="1193"/>
                  </a:lnTo>
                  <a:lnTo>
                    <a:pt x="407" y="1198"/>
                  </a:lnTo>
                  <a:lnTo>
                    <a:pt x="427" y="1198"/>
                  </a:lnTo>
                  <a:lnTo>
                    <a:pt x="446" y="1196"/>
                  </a:lnTo>
                  <a:lnTo>
                    <a:pt x="465" y="1189"/>
                  </a:lnTo>
                  <a:lnTo>
                    <a:pt x="483" y="1180"/>
                  </a:lnTo>
                  <a:lnTo>
                    <a:pt x="499" y="1168"/>
                  </a:lnTo>
                  <a:lnTo>
                    <a:pt x="499" y="1168"/>
                  </a:lnTo>
                  <a:lnTo>
                    <a:pt x="502" y="1166"/>
                  </a:lnTo>
                  <a:lnTo>
                    <a:pt x="506" y="1166"/>
                  </a:lnTo>
                  <a:lnTo>
                    <a:pt x="506" y="1166"/>
                  </a:lnTo>
                  <a:lnTo>
                    <a:pt x="509" y="1170"/>
                  </a:lnTo>
                  <a:lnTo>
                    <a:pt x="509" y="1173"/>
                  </a:lnTo>
                  <a:lnTo>
                    <a:pt x="509" y="1173"/>
                  </a:lnTo>
                  <a:lnTo>
                    <a:pt x="509" y="1186"/>
                  </a:lnTo>
                  <a:lnTo>
                    <a:pt x="511" y="1198"/>
                  </a:lnTo>
                  <a:lnTo>
                    <a:pt x="513" y="1212"/>
                  </a:lnTo>
                  <a:lnTo>
                    <a:pt x="516" y="1223"/>
                  </a:lnTo>
                  <a:lnTo>
                    <a:pt x="522" y="1235"/>
                  </a:lnTo>
                  <a:lnTo>
                    <a:pt x="529" y="1245"/>
                  </a:lnTo>
                  <a:lnTo>
                    <a:pt x="537" y="1256"/>
                  </a:lnTo>
                  <a:lnTo>
                    <a:pt x="546" y="1266"/>
                  </a:lnTo>
                  <a:lnTo>
                    <a:pt x="546" y="1266"/>
                  </a:lnTo>
                  <a:lnTo>
                    <a:pt x="546" y="1266"/>
                  </a:lnTo>
                  <a:lnTo>
                    <a:pt x="564" y="1277"/>
                  </a:lnTo>
                  <a:lnTo>
                    <a:pt x="581" y="1286"/>
                  </a:lnTo>
                  <a:lnTo>
                    <a:pt x="601" y="1291"/>
                  </a:lnTo>
                  <a:lnTo>
                    <a:pt x="620" y="1291"/>
                  </a:lnTo>
                  <a:lnTo>
                    <a:pt x="639" y="1289"/>
                  </a:lnTo>
                  <a:lnTo>
                    <a:pt x="659" y="1282"/>
                  </a:lnTo>
                  <a:lnTo>
                    <a:pt x="676" y="1273"/>
                  </a:lnTo>
                  <a:lnTo>
                    <a:pt x="692" y="1261"/>
                  </a:lnTo>
                  <a:lnTo>
                    <a:pt x="692" y="1261"/>
                  </a:lnTo>
                  <a:lnTo>
                    <a:pt x="696" y="1259"/>
                  </a:lnTo>
                  <a:lnTo>
                    <a:pt x="699" y="1259"/>
                  </a:lnTo>
                  <a:lnTo>
                    <a:pt x="699" y="1259"/>
                  </a:lnTo>
                  <a:lnTo>
                    <a:pt x="703" y="1263"/>
                  </a:lnTo>
                  <a:lnTo>
                    <a:pt x="704" y="1266"/>
                  </a:lnTo>
                  <a:lnTo>
                    <a:pt x="704" y="1266"/>
                  </a:lnTo>
                  <a:lnTo>
                    <a:pt x="703" y="1279"/>
                  </a:lnTo>
                  <a:lnTo>
                    <a:pt x="704" y="1291"/>
                  </a:lnTo>
                  <a:lnTo>
                    <a:pt x="706" y="1305"/>
                  </a:lnTo>
                  <a:lnTo>
                    <a:pt x="711" y="1316"/>
                  </a:lnTo>
                  <a:lnTo>
                    <a:pt x="717" y="1328"/>
                  </a:lnTo>
                  <a:lnTo>
                    <a:pt x="722" y="1338"/>
                  </a:lnTo>
                  <a:lnTo>
                    <a:pt x="731" y="1349"/>
                  </a:lnTo>
                  <a:lnTo>
                    <a:pt x="741" y="1360"/>
                  </a:lnTo>
                  <a:lnTo>
                    <a:pt x="741" y="1360"/>
                  </a:lnTo>
                  <a:lnTo>
                    <a:pt x="748" y="1365"/>
                  </a:lnTo>
                  <a:lnTo>
                    <a:pt x="759" y="1372"/>
                  </a:lnTo>
                  <a:lnTo>
                    <a:pt x="768" y="1375"/>
                  </a:lnTo>
                  <a:lnTo>
                    <a:pt x="778" y="1379"/>
                  </a:lnTo>
                  <a:lnTo>
                    <a:pt x="798" y="1384"/>
                  </a:lnTo>
                  <a:lnTo>
                    <a:pt x="819" y="1384"/>
                  </a:lnTo>
                  <a:lnTo>
                    <a:pt x="840" y="1381"/>
                  </a:lnTo>
                  <a:lnTo>
                    <a:pt x="859" y="1374"/>
                  </a:lnTo>
                  <a:lnTo>
                    <a:pt x="868" y="1368"/>
                  </a:lnTo>
                  <a:lnTo>
                    <a:pt x="877" y="1363"/>
                  </a:lnTo>
                  <a:lnTo>
                    <a:pt x="884" y="1356"/>
                  </a:lnTo>
                  <a:lnTo>
                    <a:pt x="892" y="1347"/>
                  </a:lnTo>
                  <a:lnTo>
                    <a:pt x="899" y="1338"/>
                  </a:lnTo>
                  <a:lnTo>
                    <a:pt x="899" y="1338"/>
                  </a:lnTo>
                  <a:lnTo>
                    <a:pt x="906" y="1330"/>
                  </a:lnTo>
                  <a:lnTo>
                    <a:pt x="912" y="1321"/>
                  </a:lnTo>
                  <a:lnTo>
                    <a:pt x="917" y="1310"/>
                  </a:lnTo>
                  <a:lnTo>
                    <a:pt x="920" y="1302"/>
                  </a:lnTo>
                  <a:lnTo>
                    <a:pt x="926" y="1280"/>
                  </a:lnTo>
                  <a:lnTo>
                    <a:pt x="926" y="1261"/>
                  </a:lnTo>
                  <a:lnTo>
                    <a:pt x="922" y="1240"/>
                  </a:lnTo>
                  <a:lnTo>
                    <a:pt x="915" y="1221"/>
                  </a:lnTo>
                  <a:lnTo>
                    <a:pt x="910" y="1212"/>
                  </a:lnTo>
                  <a:lnTo>
                    <a:pt x="903" y="1203"/>
                  </a:lnTo>
                  <a:lnTo>
                    <a:pt x="896" y="1194"/>
                  </a:lnTo>
                  <a:lnTo>
                    <a:pt x="889" y="1187"/>
                  </a:lnTo>
                  <a:lnTo>
                    <a:pt x="889" y="1187"/>
                  </a:lnTo>
                  <a:close/>
                  <a:moveTo>
                    <a:pt x="1177" y="377"/>
                  </a:moveTo>
                  <a:lnTo>
                    <a:pt x="1177" y="377"/>
                  </a:lnTo>
                  <a:lnTo>
                    <a:pt x="1458" y="648"/>
                  </a:lnTo>
                  <a:lnTo>
                    <a:pt x="1458" y="648"/>
                  </a:lnTo>
                  <a:lnTo>
                    <a:pt x="1469" y="655"/>
                  </a:lnTo>
                  <a:lnTo>
                    <a:pt x="1479" y="660"/>
                  </a:lnTo>
                  <a:lnTo>
                    <a:pt x="1491" y="664"/>
                  </a:lnTo>
                  <a:lnTo>
                    <a:pt x="1506" y="662"/>
                  </a:lnTo>
                  <a:lnTo>
                    <a:pt x="1506" y="662"/>
                  </a:lnTo>
                  <a:lnTo>
                    <a:pt x="1518" y="659"/>
                  </a:lnTo>
                  <a:lnTo>
                    <a:pt x="1528" y="653"/>
                  </a:lnTo>
                  <a:lnTo>
                    <a:pt x="1539" y="645"/>
                  </a:lnTo>
                  <a:lnTo>
                    <a:pt x="1546" y="634"/>
                  </a:lnTo>
                  <a:lnTo>
                    <a:pt x="1546" y="634"/>
                  </a:lnTo>
                  <a:lnTo>
                    <a:pt x="1562" y="604"/>
                  </a:lnTo>
                  <a:lnTo>
                    <a:pt x="1574" y="572"/>
                  </a:lnTo>
                  <a:lnTo>
                    <a:pt x="1583" y="539"/>
                  </a:lnTo>
                  <a:lnTo>
                    <a:pt x="1592" y="504"/>
                  </a:lnTo>
                  <a:lnTo>
                    <a:pt x="1592" y="504"/>
                  </a:lnTo>
                  <a:lnTo>
                    <a:pt x="1595" y="488"/>
                  </a:lnTo>
                  <a:lnTo>
                    <a:pt x="1600" y="474"/>
                  </a:lnTo>
                  <a:lnTo>
                    <a:pt x="1609" y="462"/>
                  </a:lnTo>
                  <a:lnTo>
                    <a:pt x="1618" y="450"/>
                  </a:lnTo>
                  <a:lnTo>
                    <a:pt x="1667" y="397"/>
                  </a:lnTo>
                  <a:lnTo>
                    <a:pt x="1667" y="397"/>
                  </a:lnTo>
                  <a:lnTo>
                    <a:pt x="1681" y="381"/>
                  </a:lnTo>
                  <a:lnTo>
                    <a:pt x="1690" y="363"/>
                  </a:lnTo>
                  <a:lnTo>
                    <a:pt x="1695" y="344"/>
                  </a:lnTo>
                  <a:lnTo>
                    <a:pt x="1697" y="325"/>
                  </a:lnTo>
                  <a:lnTo>
                    <a:pt x="1695" y="307"/>
                  </a:lnTo>
                  <a:lnTo>
                    <a:pt x="1690" y="288"/>
                  </a:lnTo>
                  <a:lnTo>
                    <a:pt x="1681" y="270"/>
                  </a:lnTo>
                  <a:lnTo>
                    <a:pt x="1669" y="255"/>
                  </a:lnTo>
                  <a:lnTo>
                    <a:pt x="1467" y="33"/>
                  </a:lnTo>
                  <a:lnTo>
                    <a:pt x="1467" y="33"/>
                  </a:lnTo>
                  <a:lnTo>
                    <a:pt x="1451" y="19"/>
                  </a:lnTo>
                  <a:lnTo>
                    <a:pt x="1435" y="10"/>
                  </a:lnTo>
                  <a:lnTo>
                    <a:pt x="1416" y="3"/>
                  </a:lnTo>
                  <a:lnTo>
                    <a:pt x="1397" y="0"/>
                  </a:lnTo>
                  <a:lnTo>
                    <a:pt x="1377" y="0"/>
                  </a:lnTo>
                  <a:lnTo>
                    <a:pt x="1358" y="3"/>
                  </a:lnTo>
                  <a:lnTo>
                    <a:pt x="1340" y="10"/>
                  </a:lnTo>
                  <a:lnTo>
                    <a:pt x="1323" y="23"/>
                  </a:lnTo>
                  <a:lnTo>
                    <a:pt x="1275" y="61"/>
                  </a:lnTo>
                  <a:lnTo>
                    <a:pt x="1275" y="61"/>
                  </a:lnTo>
                  <a:lnTo>
                    <a:pt x="1258" y="72"/>
                  </a:lnTo>
                  <a:lnTo>
                    <a:pt x="1247" y="77"/>
                  </a:lnTo>
                  <a:lnTo>
                    <a:pt x="1238" y="81"/>
                  </a:lnTo>
                  <a:lnTo>
                    <a:pt x="1228" y="82"/>
                  </a:lnTo>
                  <a:lnTo>
                    <a:pt x="1217" y="84"/>
                  </a:lnTo>
                  <a:lnTo>
                    <a:pt x="1196" y="84"/>
                  </a:lnTo>
                  <a:lnTo>
                    <a:pt x="1196" y="84"/>
                  </a:lnTo>
                  <a:lnTo>
                    <a:pt x="1045" y="65"/>
                  </a:lnTo>
                  <a:lnTo>
                    <a:pt x="1045" y="65"/>
                  </a:lnTo>
                  <a:lnTo>
                    <a:pt x="1012" y="63"/>
                  </a:lnTo>
                  <a:lnTo>
                    <a:pt x="977" y="63"/>
                  </a:lnTo>
                  <a:lnTo>
                    <a:pt x="943" y="67"/>
                  </a:lnTo>
                  <a:lnTo>
                    <a:pt x="912" y="74"/>
                  </a:lnTo>
                  <a:lnTo>
                    <a:pt x="880" y="84"/>
                  </a:lnTo>
                  <a:lnTo>
                    <a:pt x="848" y="98"/>
                  </a:lnTo>
                  <a:lnTo>
                    <a:pt x="819" y="114"/>
                  </a:lnTo>
                  <a:lnTo>
                    <a:pt x="790" y="135"/>
                  </a:lnTo>
                  <a:lnTo>
                    <a:pt x="790" y="135"/>
                  </a:lnTo>
                  <a:lnTo>
                    <a:pt x="641" y="249"/>
                  </a:lnTo>
                  <a:lnTo>
                    <a:pt x="492" y="365"/>
                  </a:lnTo>
                  <a:lnTo>
                    <a:pt x="492" y="365"/>
                  </a:lnTo>
                  <a:lnTo>
                    <a:pt x="476" y="379"/>
                  </a:lnTo>
                  <a:lnTo>
                    <a:pt x="465" y="395"/>
                  </a:lnTo>
                  <a:lnTo>
                    <a:pt x="458" y="411"/>
                  </a:lnTo>
                  <a:lnTo>
                    <a:pt x="457" y="425"/>
                  </a:lnTo>
                  <a:lnTo>
                    <a:pt x="458" y="441"/>
                  </a:lnTo>
                  <a:lnTo>
                    <a:pt x="464" y="455"/>
                  </a:lnTo>
                  <a:lnTo>
                    <a:pt x="472" y="467"/>
                  </a:lnTo>
                  <a:lnTo>
                    <a:pt x="483" y="478"/>
                  </a:lnTo>
                  <a:lnTo>
                    <a:pt x="495" y="486"/>
                  </a:lnTo>
                  <a:lnTo>
                    <a:pt x="511" y="495"/>
                  </a:lnTo>
                  <a:lnTo>
                    <a:pt x="529" y="499"/>
                  </a:lnTo>
                  <a:lnTo>
                    <a:pt x="548" y="502"/>
                  </a:lnTo>
                  <a:lnTo>
                    <a:pt x="569" y="500"/>
                  </a:lnTo>
                  <a:lnTo>
                    <a:pt x="590" y="497"/>
                  </a:lnTo>
                  <a:lnTo>
                    <a:pt x="611" y="490"/>
                  </a:lnTo>
                  <a:lnTo>
                    <a:pt x="634" y="478"/>
                  </a:lnTo>
                  <a:lnTo>
                    <a:pt x="850" y="344"/>
                  </a:lnTo>
                  <a:lnTo>
                    <a:pt x="850" y="344"/>
                  </a:lnTo>
                  <a:lnTo>
                    <a:pt x="863" y="337"/>
                  </a:lnTo>
                  <a:lnTo>
                    <a:pt x="875" y="332"/>
                  </a:lnTo>
                  <a:lnTo>
                    <a:pt x="887" y="330"/>
                  </a:lnTo>
                  <a:lnTo>
                    <a:pt x="899" y="328"/>
                  </a:lnTo>
                  <a:lnTo>
                    <a:pt x="912" y="328"/>
                  </a:lnTo>
                  <a:lnTo>
                    <a:pt x="924" y="328"/>
                  </a:lnTo>
                  <a:lnTo>
                    <a:pt x="936" y="332"/>
                  </a:lnTo>
                  <a:lnTo>
                    <a:pt x="949" y="337"/>
                  </a:lnTo>
                  <a:lnTo>
                    <a:pt x="949" y="337"/>
                  </a:lnTo>
                  <a:lnTo>
                    <a:pt x="964" y="342"/>
                  </a:lnTo>
                  <a:lnTo>
                    <a:pt x="982" y="348"/>
                  </a:lnTo>
                  <a:lnTo>
                    <a:pt x="1000" y="351"/>
                  </a:lnTo>
                  <a:lnTo>
                    <a:pt x="1017" y="353"/>
                  </a:lnTo>
                  <a:lnTo>
                    <a:pt x="1035" y="355"/>
                  </a:lnTo>
                  <a:lnTo>
                    <a:pt x="1052" y="355"/>
                  </a:lnTo>
                  <a:lnTo>
                    <a:pt x="1070" y="353"/>
                  </a:lnTo>
                  <a:lnTo>
                    <a:pt x="1086" y="351"/>
                  </a:lnTo>
                  <a:lnTo>
                    <a:pt x="1086" y="351"/>
                  </a:lnTo>
                  <a:lnTo>
                    <a:pt x="1098" y="349"/>
                  </a:lnTo>
                  <a:lnTo>
                    <a:pt x="1110" y="349"/>
                  </a:lnTo>
                  <a:lnTo>
                    <a:pt x="1123" y="349"/>
                  </a:lnTo>
                  <a:lnTo>
                    <a:pt x="1135" y="353"/>
                  </a:lnTo>
                  <a:lnTo>
                    <a:pt x="1145" y="356"/>
                  </a:lnTo>
                  <a:lnTo>
                    <a:pt x="1156" y="363"/>
                  </a:lnTo>
                  <a:lnTo>
                    <a:pt x="1166" y="370"/>
                  </a:lnTo>
                  <a:lnTo>
                    <a:pt x="1177" y="377"/>
                  </a:lnTo>
                  <a:lnTo>
                    <a:pt x="1177" y="377"/>
                  </a:lnTo>
                  <a:close/>
                </a:path>
              </a:pathLst>
            </a:custGeom>
            <a:solidFill>
              <a:srgbClr val="100964"/>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a:p>
          </p:txBody>
        </p:sp>
        <p:sp>
          <p:nvSpPr>
            <p:cNvPr id="104" name="Freeform 103"/>
            <p:cNvSpPr>
              <a:spLocks noEditPoints="1"/>
            </p:cNvSpPr>
            <p:nvPr/>
          </p:nvSpPr>
          <p:spPr bwMode="auto">
            <a:xfrm>
              <a:off x="4649618" y="755706"/>
              <a:ext cx="267472" cy="362544"/>
            </a:xfrm>
            <a:custGeom>
              <a:avLst/>
              <a:gdLst>
                <a:gd name="T0" fmla="*/ 774 w 1264"/>
                <a:gd name="T1" fmla="*/ 1342 h 1714"/>
                <a:gd name="T2" fmla="*/ 885 w 1264"/>
                <a:gd name="T3" fmla="*/ 1242 h 1714"/>
                <a:gd name="T4" fmla="*/ 323 w 1264"/>
                <a:gd name="T5" fmla="*/ 1252 h 1714"/>
                <a:gd name="T6" fmla="*/ 442 w 1264"/>
                <a:gd name="T7" fmla="*/ 1321 h 1714"/>
                <a:gd name="T8" fmla="*/ 549 w 1264"/>
                <a:gd name="T9" fmla="*/ 1338 h 1714"/>
                <a:gd name="T10" fmla="*/ 743 w 1264"/>
                <a:gd name="T11" fmla="*/ 0 h 1714"/>
                <a:gd name="T12" fmla="*/ 829 w 1264"/>
                <a:gd name="T13" fmla="*/ 77 h 1714"/>
                <a:gd name="T14" fmla="*/ 959 w 1264"/>
                <a:gd name="T15" fmla="*/ 89 h 1714"/>
                <a:gd name="T16" fmla="*/ 1017 w 1264"/>
                <a:gd name="T17" fmla="*/ 158 h 1714"/>
                <a:gd name="T18" fmla="*/ 1106 w 1264"/>
                <a:gd name="T19" fmla="*/ 246 h 1714"/>
                <a:gd name="T20" fmla="*/ 1175 w 1264"/>
                <a:gd name="T21" fmla="*/ 305 h 1714"/>
                <a:gd name="T22" fmla="*/ 1187 w 1264"/>
                <a:gd name="T23" fmla="*/ 435 h 1714"/>
                <a:gd name="T24" fmla="*/ 1264 w 1264"/>
                <a:gd name="T25" fmla="*/ 521 h 1714"/>
                <a:gd name="T26" fmla="*/ 1212 w 1264"/>
                <a:gd name="T27" fmla="*/ 639 h 1714"/>
                <a:gd name="T28" fmla="*/ 1264 w 1264"/>
                <a:gd name="T29" fmla="*/ 757 h 1714"/>
                <a:gd name="T30" fmla="*/ 1168 w 1264"/>
                <a:gd name="T31" fmla="*/ 853 h 1714"/>
                <a:gd name="T32" fmla="*/ 1171 w 1264"/>
                <a:gd name="T33" fmla="*/ 982 h 1714"/>
                <a:gd name="T34" fmla="*/ 1055 w 1264"/>
                <a:gd name="T35" fmla="*/ 1031 h 1714"/>
                <a:gd name="T36" fmla="*/ 1006 w 1264"/>
                <a:gd name="T37" fmla="*/ 1149 h 1714"/>
                <a:gd name="T38" fmla="*/ 904 w 1264"/>
                <a:gd name="T39" fmla="*/ 1164 h 1714"/>
                <a:gd name="T40" fmla="*/ 797 w 1264"/>
                <a:gd name="T41" fmla="*/ 1233 h 1714"/>
                <a:gd name="T42" fmla="*/ 711 w 1264"/>
                <a:gd name="T43" fmla="*/ 1249 h 1714"/>
                <a:gd name="T44" fmla="*/ 585 w 1264"/>
                <a:gd name="T45" fmla="*/ 1228 h 1714"/>
                <a:gd name="T46" fmla="*/ 486 w 1264"/>
                <a:gd name="T47" fmla="*/ 1252 h 1714"/>
                <a:gd name="T48" fmla="*/ 395 w 1264"/>
                <a:gd name="T49" fmla="*/ 1163 h 1714"/>
                <a:gd name="T50" fmla="*/ 268 w 1264"/>
                <a:gd name="T51" fmla="*/ 1163 h 1714"/>
                <a:gd name="T52" fmla="*/ 223 w 1264"/>
                <a:gd name="T53" fmla="*/ 1041 h 1714"/>
                <a:gd name="T54" fmla="*/ 96 w 1264"/>
                <a:gd name="T55" fmla="*/ 989 h 1714"/>
                <a:gd name="T56" fmla="*/ 100 w 1264"/>
                <a:gd name="T57" fmla="*/ 860 h 1714"/>
                <a:gd name="T58" fmla="*/ 7 w 1264"/>
                <a:gd name="T59" fmla="*/ 771 h 1714"/>
                <a:gd name="T60" fmla="*/ 45 w 1264"/>
                <a:gd name="T61" fmla="*/ 664 h 1714"/>
                <a:gd name="T62" fmla="*/ 7 w 1264"/>
                <a:gd name="T63" fmla="*/ 537 h 1714"/>
                <a:gd name="T64" fmla="*/ 47 w 1264"/>
                <a:gd name="T65" fmla="*/ 456 h 1714"/>
                <a:gd name="T66" fmla="*/ 94 w 1264"/>
                <a:gd name="T67" fmla="*/ 340 h 1714"/>
                <a:gd name="T68" fmla="*/ 123 w 1264"/>
                <a:gd name="T69" fmla="*/ 254 h 1714"/>
                <a:gd name="T70" fmla="*/ 238 w 1264"/>
                <a:gd name="T71" fmla="*/ 193 h 1714"/>
                <a:gd name="T72" fmla="*/ 289 w 1264"/>
                <a:gd name="T73" fmla="*/ 89 h 1714"/>
                <a:gd name="T74" fmla="*/ 418 w 1264"/>
                <a:gd name="T75" fmla="*/ 93 h 1714"/>
                <a:gd name="T76" fmla="*/ 507 w 1264"/>
                <a:gd name="T77" fmla="*/ 0 h 1714"/>
                <a:gd name="T78" fmla="*/ 632 w 1264"/>
                <a:gd name="T79" fmla="*/ 52 h 1714"/>
                <a:gd name="T80" fmla="*/ 585 w 1264"/>
                <a:gd name="T81" fmla="*/ 188 h 1714"/>
                <a:gd name="T82" fmla="*/ 323 w 1264"/>
                <a:gd name="T83" fmla="*/ 309 h 1714"/>
                <a:gd name="T84" fmla="*/ 189 w 1264"/>
                <a:gd name="T85" fmla="*/ 571 h 1714"/>
                <a:gd name="T86" fmla="*/ 238 w 1264"/>
                <a:gd name="T87" fmla="*/ 845 h 1714"/>
                <a:gd name="T88" fmla="*/ 453 w 1264"/>
                <a:gd name="T89" fmla="*/ 1040 h 1714"/>
                <a:gd name="T90" fmla="*/ 748 w 1264"/>
                <a:gd name="T91" fmla="*/ 1064 h 1714"/>
                <a:gd name="T92" fmla="*/ 983 w 1264"/>
                <a:gd name="T93" fmla="*/ 910 h 1714"/>
                <a:gd name="T94" fmla="*/ 1080 w 1264"/>
                <a:gd name="T95" fmla="*/ 637 h 1714"/>
                <a:gd name="T96" fmla="*/ 985 w 1264"/>
                <a:gd name="T97" fmla="*/ 356 h 1714"/>
                <a:gd name="T98" fmla="*/ 632 w 1264"/>
                <a:gd name="T99" fmla="*/ 265 h 1714"/>
                <a:gd name="T100" fmla="*/ 955 w 1264"/>
                <a:gd name="T101" fmla="*/ 456 h 1714"/>
                <a:gd name="T102" fmla="*/ 955 w 1264"/>
                <a:gd name="T103" fmla="*/ 806 h 1714"/>
                <a:gd name="T104" fmla="*/ 632 w 1264"/>
                <a:gd name="T105" fmla="*/ 998 h 1714"/>
                <a:gd name="T106" fmla="*/ 328 w 1264"/>
                <a:gd name="T107" fmla="*/ 836 h 1714"/>
                <a:gd name="T108" fmla="*/ 295 w 1264"/>
                <a:gd name="T109" fmla="*/ 488 h 1714"/>
                <a:gd name="T110" fmla="*/ 595 w 1264"/>
                <a:gd name="T111" fmla="*/ 267 h 1714"/>
                <a:gd name="T112" fmla="*/ 890 w 1264"/>
                <a:gd name="T113" fmla="*/ 546 h 1714"/>
                <a:gd name="T114" fmla="*/ 792 w 1264"/>
                <a:gd name="T115" fmla="*/ 850 h 1714"/>
                <a:gd name="T116" fmla="*/ 479 w 1264"/>
                <a:gd name="T117" fmla="*/ 853 h 1714"/>
                <a:gd name="T118" fmla="*/ 374 w 1264"/>
                <a:gd name="T119" fmla="*/ 562 h 1714"/>
                <a:gd name="T120" fmla="*/ 613 w 1264"/>
                <a:gd name="T121" fmla="*/ 369 h 1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4" h="1714">
                  <a:moveTo>
                    <a:pt x="941" y="1252"/>
                  </a:moveTo>
                  <a:lnTo>
                    <a:pt x="1024" y="1653"/>
                  </a:lnTo>
                  <a:lnTo>
                    <a:pt x="890" y="1619"/>
                  </a:lnTo>
                  <a:lnTo>
                    <a:pt x="792" y="1714"/>
                  </a:lnTo>
                  <a:lnTo>
                    <a:pt x="716" y="1338"/>
                  </a:lnTo>
                  <a:lnTo>
                    <a:pt x="716" y="1338"/>
                  </a:lnTo>
                  <a:lnTo>
                    <a:pt x="732" y="1342"/>
                  </a:lnTo>
                  <a:lnTo>
                    <a:pt x="750" y="1344"/>
                  </a:lnTo>
                  <a:lnTo>
                    <a:pt x="750" y="1344"/>
                  </a:lnTo>
                  <a:lnTo>
                    <a:pt x="762" y="1344"/>
                  </a:lnTo>
                  <a:lnTo>
                    <a:pt x="774" y="1342"/>
                  </a:lnTo>
                  <a:lnTo>
                    <a:pt x="774" y="1342"/>
                  </a:lnTo>
                  <a:lnTo>
                    <a:pt x="792" y="1337"/>
                  </a:lnTo>
                  <a:lnTo>
                    <a:pt x="808" y="1330"/>
                  </a:lnTo>
                  <a:lnTo>
                    <a:pt x="822" y="1321"/>
                  </a:lnTo>
                  <a:lnTo>
                    <a:pt x="834" y="1310"/>
                  </a:lnTo>
                  <a:lnTo>
                    <a:pt x="845" y="1300"/>
                  </a:lnTo>
                  <a:lnTo>
                    <a:pt x="855" y="1286"/>
                  </a:lnTo>
                  <a:lnTo>
                    <a:pt x="876" y="1258"/>
                  </a:lnTo>
                  <a:lnTo>
                    <a:pt x="876" y="1258"/>
                  </a:lnTo>
                  <a:lnTo>
                    <a:pt x="885" y="1242"/>
                  </a:lnTo>
                  <a:lnTo>
                    <a:pt x="885" y="1242"/>
                  </a:lnTo>
                  <a:lnTo>
                    <a:pt x="903" y="1245"/>
                  </a:lnTo>
                  <a:lnTo>
                    <a:pt x="903" y="1245"/>
                  </a:lnTo>
                  <a:lnTo>
                    <a:pt x="922" y="1251"/>
                  </a:lnTo>
                  <a:lnTo>
                    <a:pt x="941" y="1252"/>
                  </a:lnTo>
                  <a:lnTo>
                    <a:pt x="941" y="1252"/>
                  </a:lnTo>
                  <a:close/>
                  <a:moveTo>
                    <a:pt x="549" y="1338"/>
                  </a:moveTo>
                  <a:lnTo>
                    <a:pt x="472" y="1714"/>
                  </a:lnTo>
                  <a:lnTo>
                    <a:pt x="374" y="1619"/>
                  </a:lnTo>
                  <a:lnTo>
                    <a:pt x="240" y="1653"/>
                  </a:lnTo>
                  <a:lnTo>
                    <a:pt x="323" y="1252"/>
                  </a:lnTo>
                  <a:lnTo>
                    <a:pt x="323" y="1252"/>
                  </a:lnTo>
                  <a:lnTo>
                    <a:pt x="342" y="1251"/>
                  </a:lnTo>
                  <a:lnTo>
                    <a:pt x="361" y="1245"/>
                  </a:lnTo>
                  <a:lnTo>
                    <a:pt x="361" y="1245"/>
                  </a:lnTo>
                  <a:lnTo>
                    <a:pt x="379" y="1242"/>
                  </a:lnTo>
                  <a:lnTo>
                    <a:pt x="379" y="1242"/>
                  </a:lnTo>
                  <a:lnTo>
                    <a:pt x="390" y="1258"/>
                  </a:lnTo>
                  <a:lnTo>
                    <a:pt x="390" y="1258"/>
                  </a:lnTo>
                  <a:lnTo>
                    <a:pt x="405" y="1280"/>
                  </a:lnTo>
                  <a:lnTo>
                    <a:pt x="423" y="1301"/>
                  </a:lnTo>
                  <a:lnTo>
                    <a:pt x="432" y="1312"/>
                  </a:lnTo>
                  <a:lnTo>
                    <a:pt x="442" y="1321"/>
                  </a:lnTo>
                  <a:lnTo>
                    <a:pt x="455" y="1328"/>
                  </a:lnTo>
                  <a:lnTo>
                    <a:pt x="469" y="1335"/>
                  </a:lnTo>
                  <a:lnTo>
                    <a:pt x="469" y="1335"/>
                  </a:lnTo>
                  <a:lnTo>
                    <a:pt x="479" y="1338"/>
                  </a:lnTo>
                  <a:lnTo>
                    <a:pt x="491" y="1342"/>
                  </a:lnTo>
                  <a:lnTo>
                    <a:pt x="491" y="1342"/>
                  </a:lnTo>
                  <a:lnTo>
                    <a:pt x="507" y="1344"/>
                  </a:lnTo>
                  <a:lnTo>
                    <a:pt x="521" y="1344"/>
                  </a:lnTo>
                  <a:lnTo>
                    <a:pt x="535" y="1342"/>
                  </a:lnTo>
                  <a:lnTo>
                    <a:pt x="549" y="1338"/>
                  </a:lnTo>
                  <a:lnTo>
                    <a:pt x="549" y="1338"/>
                  </a:lnTo>
                  <a:close/>
                  <a:moveTo>
                    <a:pt x="632" y="52"/>
                  </a:moveTo>
                  <a:lnTo>
                    <a:pt x="632" y="52"/>
                  </a:lnTo>
                  <a:lnTo>
                    <a:pt x="641" y="52"/>
                  </a:lnTo>
                  <a:lnTo>
                    <a:pt x="648" y="51"/>
                  </a:lnTo>
                  <a:lnTo>
                    <a:pt x="664" y="44"/>
                  </a:lnTo>
                  <a:lnTo>
                    <a:pt x="679" y="35"/>
                  </a:lnTo>
                  <a:lnTo>
                    <a:pt x="695" y="24"/>
                  </a:lnTo>
                  <a:lnTo>
                    <a:pt x="711" y="14"/>
                  </a:lnTo>
                  <a:lnTo>
                    <a:pt x="727" y="5"/>
                  </a:lnTo>
                  <a:lnTo>
                    <a:pt x="734" y="1"/>
                  </a:lnTo>
                  <a:lnTo>
                    <a:pt x="743" y="0"/>
                  </a:lnTo>
                  <a:lnTo>
                    <a:pt x="750" y="0"/>
                  </a:lnTo>
                  <a:lnTo>
                    <a:pt x="759" y="0"/>
                  </a:lnTo>
                  <a:lnTo>
                    <a:pt x="759" y="0"/>
                  </a:lnTo>
                  <a:lnTo>
                    <a:pt x="766" y="1"/>
                  </a:lnTo>
                  <a:lnTo>
                    <a:pt x="773" y="5"/>
                  </a:lnTo>
                  <a:lnTo>
                    <a:pt x="780" y="10"/>
                  </a:lnTo>
                  <a:lnTo>
                    <a:pt x="785" y="17"/>
                  </a:lnTo>
                  <a:lnTo>
                    <a:pt x="795" y="30"/>
                  </a:lnTo>
                  <a:lnTo>
                    <a:pt x="806" y="45"/>
                  </a:lnTo>
                  <a:lnTo>
                    <a:pt x="816" y="61"/>
                  </a:lnTo>
                  <a:lnTo>
                    <a:pt x="829" y="77"/>
                  </a:lnTo>
                  <a:lnTo>
                    <a:pt x="839" y="89"/>
                  </a:lnTo>
                  <a:lnTo>
                    <a:pt x="846" y="93"/>
                  </a:lnTo>
                  <a:lnTo>
                    <a:pt x="853" y="96"/>
                  </a:lnTo>
                  <a:lnTo>
                    <a:pt x="853" y="96"/>
                  </a:lnTo>
                  <a:lnTo>
                    <a:pt x="862" y="100"/>
                  </a:lnTo>
                  <a:lnTo>
                    <a:pt x="869" y="100"/>
                  </a:lnTo>
                  <a:lnTo>
                    <a:pt x="887" y="102"/>
                  </a:lnTo>
                  <a:lnTo>
                    <a:pt x="904" y="98"/>
                  </a:lnTo>
                  <a:lnTo>
                    <a:pt x="924" y="95"/>
                  </a:lnTo>
                  <a:lnTo>
                    <a:pt x="941" y="91"/>
                  </a:lnTo>
                  <a:lnTo>
                    <a:pt x="959" y="89"/>
                  </a:lnTo>
                  <a:lnTo>
                    <a:pt x="968" y="89"/>
                  </a:lnTo>
                  <a:lnTo>
                    <a:pt x="976" y="89"/>
                  </a:lnTo>
                  <a:lnTo>
                    <a:pt x="983" y="93"/>
                  </a:lnTo>
                  <a:lnTo>
                    <a:pt x="990" y="96"/>
                  </a:lnTo>
                  <a:lnTo>
                    <a:pt x="990" y="96"/>
                  </a:lnTo>
                  <a:lnTo>
                    <a:pt x="996" y="102"/>
                  </a:lnTo>
                  <a:lnTo>
                    <a:pt x="1001" y="107"/>
                  </a:lnTo>
                  <a:lnTo>
                    <a:pt x="1006" y="114"/>
                  </a:lnTo>
                  <a:lnTo>
                    <a:pt x="1008" y="121"/>
                  </a:lnTo>
                  <a:lnTo>
                    <a:pt x="1013" y="138"/>
                  </a:lnTo>
                  <a:lnTo>
                    <a:pt x="1017" y="158"/>
                  </a:lnTo>
                  <a:lnTo>
                    <a:pt x="1020" y="175"/>
                  </a:lnTo>
                  <a:lnTo>
                    <a:pt x="1026" y="193"/>
                  </a:lnTo>
                  <a:lnTo>
                    <a:pt x="1033" y="209"/>
                  </a:lnTo>
                  <a:lnTo>
                    <a:pt x="1036" y="216"/>
                  </a:lnTo>
                  <a:lnTo>
                    <a:pt x="1041" y="221"/>
                  </a:lnTo>
                  <a:lnTo>
                    <a:pt x="1041" y="221"/>
                  </a:lnTo>
                  <a:lnTo>
                    <a:pt x="1048" y="228"/>
                  </a:lnTo>
                  <a:lnTo>
                    <a:pt x="1054" y="232"/>
                  </a:lnTo>
                  <a:lnTo>
                    <a:pt x="1069" y="239"/>
                  </a:lnTo>
                  <a:lnTo>
                    <a:pt x="1087" y="242"/>
                  </a:lnTo>
                  <a:lnTo>
                    <a:pt x="1106" y="246"/>
                  </a:lnTo>
                  <a:lnTo>
                    <a:pt x="1126" y="251"/>
                  </a:lnTo>
                  <a:lnTo>
                    <a:pt x="1141" y="254"/>
                  </a:lnTo>
                  <a:lnTo>
                    <a:pt x="1150" y="258"/>
                  </a:lnTo>
                  <a:lnTo>
                    <a:pt x="1157" y="263"/>
                  </a:lnTo>
                  <a:lnTo>
                    <a:pt x="1163" y="267"/>
                  </a:lnTo>
                  <a:lnTo>
                    <a:pt x="1168" y="274"/>
                  </a:lnTo>
                  <a:lnTo>
                    <a:pt x="1168" y="274"/>
                  </a:lnTo>
                  <a:lnTo>
                    <a:pt x="1171" y="281"/>
                  </a:lnTo>
                  <a:lnTo>
                    <a:pt x="1175" y="288"/>
                  </a:lnTo>
                  <a:lnTo>
                    <a:pt x="1175" y="297"/>
                  </a:lnTo>
                  <a:lnTo>
                    <a:pt x="1175" y="305"/>
                  </a:lnTo>
                  <a:lnTo>
                    <a:pt x="1173" y="323"/>
                  </a:lnTo>
                  <a:lnTo>
                    <a:pt x="1170" y="340"/>
                  </a:lnTo>
                  <a:lnTo>
                    <a:pt x="1166" y="360"/>
                  </a:lnTo>
                  <a:lnTo>
                    <a:pt x="1163" y="377"/>
                  </a:lnTo>
                  <a:lnTo>
                    <a:pt x="1163" y="395"/>
                  </a:lnTo>
                  <a:lnTo>
                    <a:pt x="1164" y="402"/>
                  </a:lnTo>
                  <a:lnTo>
                    <a:pt x="1168" y="409"/>
                  </a:lnTo>
                  <a:lnTo>
                    <a:pt x="1168" y="409"/>
                  </a:lnTo>
                  <a:lnTo>
                    <a:pt x="1171" y="418"/>
                  </a:lnTo>
                  <a:lnTo>
                    <a:pt x="1175" y="423"/>
                  </a:lnTo>
                  <a:lnTo>
                    <a:pt x="1187" y="435"/>
                  </a:lnTo>
                  <a:lnTo>
                    <a:pt x="1201" y="446"/>
                  </a:lnTo>
                  <a:lnTo>
                    <a:pt x="1217" y="456"/>
                  </a:lnTo>
                  <a:lnTo>
                    <a:pt x="1233" y="467"/>
                  </a:lnTo>
                  <a:lnTo>
                    <a:pt x="1247" y="479"/>
                  </a:lnTo>
                  <a:lnTo>
                    <a:pt x="1254" y="485"/>
                  </a:lnTo>
                  <a:lnTo>
                    <a:pt x="1257" y="492"/>
                  </a:lnTo>
                  <a:lnTo>
                    <a:pt x="1261" y="499"/>
                  </a:lnTo>
                  <a:lnTo>
                    <a:pt x="1264" y="506"/>
                  </a:lnTo>
                  <a:lnTo>
                    <a:pt x="1264" y="506"/>
                  </a:lnTo>
                  <a:lnTo>
                    <a:pt x="1264" y="514"/>
                  </a:lnTo>
                  <a:lnTo>
                    <a:pt x="1264" y="521"/>
                  </a:lnTo>
                  <a:lnTo>
                    <a:pt x="1263" y="528"/>
                  </a:lnTo>
                  <a:lnTo>
                    <a:pt x="1259" y="537"/>
                  </a:lnTo>
                  <a:lnTo>
                    <a:pt x="1250" y="553"/>
                  </a:lnTo>
                  <a:lnTo>
                    <a:pt x="1240" y="569"/>
                  </a:lnTo>
                  <a:lnTo>
                    <a:pt x="1229" y="585"/>
                  </a:lnTo>
                  <a:lnTo>
                    <a:pt x="1221" y="600"/>
                  </a:lnTo>
                  <a:lnTo>
                    <a:pt x="1214" y="616"/>
                  </a:lnTo>
                  <a:lnTo>
                    <a:pt x="1212" y="623"/>
                  </a:lnTo>
                  <a:lnTo>
                    <a:pt x="1212" y="632"/>
                  </a:lnTo>
                  <a:lnTo>
                    <a:pt x="1212" y="632"/>
                  </a:lnTo>
                  <a:lnTo>
                    <a:pt x="1212" y="639"/>
                  </a:lnTo>
                  <a:lnTo>
                    <a:pt x="1214" y="648"/>
                  </a:lnTo>
                  <a:lnTo>
                    <a:pt x="1221" y="664"/>
                  </a:lnTo>
                  <a:lnTo>
                    <a:pt x="1229" y="680"/>
                  </a:lnTo>
                  <a:lnTo>
                    <a:pt x="1240" y="694"/>
                  </a:lnTo>
                  <a:lnTo>
                    <a:pt x="1250" y="709"/>
                  </a:lnTo>
                  <a:lnTo>
                    <a:pt x="1259" y="725"/>
                  </a:lnTo>
                  <a:lnTo>
                    <a:pt x="1263" y="734"/>
                  </a:lnTo>
                  <a:lnTo>
                    <a:pt x="1264" y="741"/>
                  </a:lnTo>
                  <a:lnTo>
                    <a:pt x="1264" y="750"/>
                  </a:lnTo>
                  <a:lnTo>
                    <a:pt x="1264" y="757"/>
                  </a:lnTo>
                  <a:lnTo>
                    <a:pt x="1264" y="757"/>
                  </a:lnTo>
                  <a:lnTo>
                    <a:pt x="1261" y="764"/>
                  </a:lnTo>
                  <a:lnTo>
                    <a:pt x="1257" y="771"/>
                  </a:lnTo>
                  <a:lnTo>
                    <a:pt x="1254" y="778"/>
                  </a:lnTo>
                  <a:lnTo>
                    <a:pt x="1247" y="785"/>
                  </a:lnTo>
                  <a:lnTo>
                    <a:pt x="1233" y="795"/>
                  </a:lnTo>
                  <a:lnTo>
                    <a:pt x="1217" y="806"/>
                  </a:lnTo>
                  <a:lnTo>
                    <a:pt x="1201" y="817"/>
                  </a:lnTo>
                  <a:lnTo>
                    <a:pt x="1187" y="827"/>
                  </a:lnTo>
                  <a:lnTo>
                    <a:pt x="1175" y="839"/>
                  </a:lnTo>
                  <a:lnTo>
                    <a:pt x="1171" y="846"/>
                  </a:lnTo>
                  <a:lnTo>
                    <a:pt x="1168" y="853"/>
                  </a:lnTo>
                  <a:lnTo>
                    <a:pt x="1168" y="853"/>
                  </a:lnTo>
                  <a:lnTo>
                    <a:pt x="1164" y="860"/>
                  </a:lnTo>
                  <a:lnTo>
                    <a:pt x="1163" y="869"/>
                  </a:lnTo>
                  <a:lnTo>
                    <a:pt x="1163" y="885"/>
                  </a:lnTo>
                  <a:lnTo>
                    <a:pt x="1166" y="903"/>
                  </a:lnTo>
                  <a:lnTo>
                    <a:pt x="1170" y="922"/>
                  </a:lnTo>
                  <a:lnTo>
                    <a:pt x="1173" y="941"/>
                  </a:lnTo>
                  <a:lnTo>
                    <a:pt x="1175" y="959"/>
                  </a:lnTo>
                  <a:lnTo>
                    <a:pt x="1175" y="968"/>
                  </a:lnTo>
                  <a:lnTo>
                    <a:pt x="1175" y="975"/>
                  </a:lnTo>
                  <a:lnTo>
                    <a:pt x="1171" y="982"/>
                  </a:lnTo>
                  <a:lnTo>
                    <a:pt x="1168" y="989"/>
                  </a:lnTo>
                  <a:lnTo>
                    <a:pt x="1168" y="989"/>
                  </a:lnTo>
                  <a:lnTo>
                    <a:pt x="1163" y="996"/>
                  </a:lnTo>
                  <a:lnTo>
                    <a:pt x="1157" y="1001"/>
                  </a:lnTo>
                  <a:lnTo>
                    <a:pt x="1150" y="1005"/>
                  </a:lnTo>
                  <a:lnTo>
                    <a:pt x="1141" y="1008"/>
                  </a:lnTo>
                  <a:lnTo>
                    <a:pt x="1126" y="1013"/>
                  </a:lnTo>
                  <a:lnTo>
                    <a:pt x="1106" y="1017"/>
                  </a:lnTo>
                  <a:lnTo>
                    <a:pt x="1089" y="1020"/>
                  </a:lnTo>
                  <a:lnTo>
                    <a:pt x="1069" y="1024"/>
                  </a:lnTo>
                  <a:lnTo>
                    <a:pt x="1055" y="1031"/>
                  </a:lnTo>
                  <a:lnTo>
                    <a:pt x="1048" y="1036"/>
                  </a:lnTo>
                  <a:lnTo>
                    <a:pt x="1041" y="1041"/>
                  </a:lnTo>
                  <a:lnTo>
                    <a:pt x="1041" y="1041"/>
                  </a:lnTo>
                  <a:lnTo>
                    <a:pt x="1036" y="1047"/>
                  </a:lnTo>
                  <a:lnTo>
                    <a:pt x="1033" y="1054"/>
                  </a:lnTo>
                  <a:lnTo>
                    <a:pt x="1026" y="1070"/>
                  </a:lnTo>
                  <a:lnTo>
                    <a:pt x="1020" y="1087"/>
                  </a:lnTo>
                  <a:lnTo>
                    <a:pt x="1017" y="1105"/>
                  </a:lnTo>
                  <a:lnTo>
                    <a:pt x="1013" y="1124"/>
                  </a:lnTo>
                  <a:lnTo>
                    <a:pt x="1010" y="1142"/>
                  </a:lnTo>
                  <a:lnTo>
                    <a:pt x="1006" y="1149"/>
                  </a:lnTo>
                  <a:lnTo>
                    <a:pt x="1001" y="1156"/>
                  </a:lnTo>
                  <a:lnTo>
                    <a:pt x="996" y="1163"/>
                  </a:lnTo>
                  <a:lnTo>
                    <a:pt x="990" y="1166"/>
                  </a:lnTo>
                  <a:lnTo>
                    <a:pt x="990" y="1166"/>
                  </a:lnTo>
                  <a:lnTo>
                    <a:pt x="983" y="1171"/>
                  </a:lnTo>
                  <a:lnTo>
                    <a:pt x="976" y="1173"/>
                  </a:lnTo>
                  <a:lnTo>
                    <a:pt x="968" y="1175"/>
                  </a:lnTo>
                  <a:lnTo>
                    <a:pt x="959" y="1175"/>
                  </a:lnTo>
                  <a:lnTo>
                    <a:pt x="941" y="1171"/>
                  </a:lnTo>
                  <a:lnTo>
                    <a:pt x="924" y="1168"/>
                  </a:lnTo>
                  <a:lnTo>
                    <a:pt x="904" y="1164"/>
                  </a:lnTo>
                  <a:lnTo>
                    <a:pt x="887" y="1163"/>
                  </a:lnTo>
                  <a:lnTo>
                    <a:pt x="869" y="1163"/>
                  </a:lnTo>
                  <a:lnTo>
                    <a:pt x="862" y="1164"/>
                  </a:lnTo>
                  <a:lnTo>
                    <a:pt x="853" y="1166"/>
                  </a:lnTo>
                  <a:lnTo>
                    <a:pt x="853" y="1166"/>
                  </a:lnTo>
                  <a:lnTo>
                    <a:pt x="846" y="1170"/>
                  </a:lnTo>
                  <a:lnTo>
                    <a:pt x="841" y="1175"/>
                  </a:lnTo>
                  <a:lnTo>
                    <a:pt x="829" y="1186"/>
                  </a:lnTo>
                  <a:lnTo>
                    <a:pt x="816" y="1201"/>
                  </a:lnTo>
                  <a:lnTo>
                    <a:pt x="806" y="1217"/>
                  </a:lnTo>
                  <a:lnTo>
                    <a:pt x="797" y="1233"/>
                  </a:lnTo>
                  <a:lnTo>
                    <a:pt x="785" y="1247"/>
                  </a:lnTo>
                  <a:lnTo>
                    <a:pt x="780" y="1252"/>
                  </a:lnTo>
                  <a:lnTo>
                    <a:pt x="773" y="1258"/>
                  </a:lnTo>
                  <a:lnTo>
                    <a:pt x="766" y="1261"/>
                  </a:lnTo>
                  <a:lnTo>
                    <a:pt x="759" y="1263"/>
                  </a:lnTo>
                  <a:lnTo>
                    <a:pt x="759" y="1263"/>
                  </a:lnTo>
                  <a:lnTo>
                    <a:pt x="750" y="1265"/>
                  </a:lnTo>
                  <a:lnTo>
                    <a:pt x="743" y="1263"/>
                  </a:lnTo>
                  <a:lnTo>
                    <a:pt x="734" y="1261"/>
                  </a:lnTo>
                  <a:lnTo>
                    <a:pt x="727" y="1258"/>
                  </a:lnTo>
                  <a:lnTo>
                    <a:pt x="711" y="1249"/>
                  </a:lnTo>
                  <a:lnTo>
                    <a:pt x="695" y="1238"/>
                  </a:lnTo>
                  <a:lnTo>
                    <a:pt x="679" y="1228"/>
                  </a:lnTo>
                  <a:lnTo>
                    <a:pt x="664" y="1219"/>
                  </a:lnTo>
                  <a:lnTo>
                    <a:pt x="648" y="1212"/>
                  </a:lnTo>
                  <a:lnTo>
                    <a:pt x="641" y="1212"/>
                  </a:lnTo>
                  <a:lnTo>
                    <a:pt x="632" y="1210"/>
                  </a:lnTo>
                  <a:lnTo>
                    <a:pt x="632" y="1210"/>
                  </a:lnTo>
                  <a:lnTo>
                    <a:pt x="625" y="1212"/>
                  </a:lnTo>
                  <a:lnTo>
                    <a:pt x="616" y="1212"/>
                  </a:lnTo>
                  <a:lnTo>
                    <a:pt x="600" y="1219"/>
                  </a:lnTo>
                  <a:lnTo>
                    <a:pt x="585" y="1228"/>
                  </a:lnTo>
                  <a:lnTo>
                    <a:pt x="569" y="1238"/>
                  </a:lnTo>
                  <a:lnTo>
                    <a:pt x="553" y="1249"/>
                  </a:lnTo>
                  <a:lnTo>
                    <a:pt x="539" y="1258"/>
                  </a:lnTo>
                  <a:lnTo>
                    <a:pt x="530" y="1261"/>
                  </a:lnTo>
                  <a:lnTo>
                    <a:pt x="523" y="1263"/>
                  </a:lnTo>
                  <a:lnTo>
                    <a:pt x="514" y="1265"/>
                  </a:lnTo>
                  <a:lnTo>
                    <a:pt x="507" y="1263"/>
                  </a:lnTo>
                  <a:lnTo>
                    <a:pt x="507" y="1263"/>
                  </a:lnTo>
                  <a:lnTo>
                    <a:pt x="498" y="1261"/>
                  </a:lnTo>
                  <a:lnTo>
                    <a:pt x="491" y="1258"/>
                  </a:lnTo>
                  <a:lnTo>
                    <a:pt x="486" y="1252"/>
                  </a:lnTo>
                  <a:lnTo>
                    <a:pt x="479" y="1247"/>
                  </a:lnTo>
                  <a:lnTo>
                    <a:pt x="469" y="1233"/>
                  </a:lnTo>
                  <a:lnTo>
                    <a:pt x="458" y="1217"/>
                  </a:lnTo>
                  <a:lnTo>
                    <a:pt x="448" y="1201"/>
                  </a:lnTo>
                  <a:lnTo>
                    <a:pt x="437" y="1186"/>
                  </a:lnTo>
                  <a:lnTo>
                    <a:pt x="425" y="1175"/>
                  </a:lnTo>
                  <a:lnTo>
                    <a:pt x="418" y="1170"/>
                  </a:lnTo>
                  <a:lnTo>
                    <a:pt x="411" y="1166"/>
                  </a:lnTo>
                  <a:lnTo>
                    <a:pt x="411" y="1166"/>
                  </a:lnTo>
                  <a:lnTo>
                    <a:pt x="404" y="1164"/>
                  </a:lnTo>
                  <a:lnTo>
                    <a:pt x="395" y="1163"/>
                  </a:lnTo>
                  <a:lnTo>
                    <a:pt x="379" y="1163"/>
                  </a:lnTo>
                  <a:lnTo>
                    <a:pt x="360" y="1164"/>
                  </a:lnTo>
                  <a:lnTo>
                    <a:pt x="342" y="1168"/>
                  </a:lnTo>
                  <a:lnTo>
                    <a:pt x="323" y="1173"/>
                  </a:lnTo>
                  <a:lnTo>
                    <a:pt x="305" y="1175"/>
                  </a:lnTo>
                  <a:lnTo>
                    <a:pt x="296" y="1175"/>
                  </a:lnTo>
                  <a:lnTo>
                    <a:pt x="289" y="1173"/>
                  </a:lnTo>
                  <a:lnTo>
                    <a:pt x="282" y="1171"/>
                  </a:lnTo>
                  <a:lnTo>
                    <a:pt x="275" y="1166"/>
                  </a:lnTo>
                  <a:lnTo>
                    <a:pt x="275" y="1166"/>
                  </a:lnTo>
                  <a:lnTo>
                    <a:pt x="268" y="1163"/>
                  </a:lnTo>
                  <a:lnTo>
                    <a:pt x="263" y="1156"/>
                  </a:lnTo>
                  <a:lnTo>
                    <a:pt x="260" y="1149"/>
                  </a:lnTo>
                  <a:lnTo>
                    <a:pt x="256" y="1142"/>
                  </a:lnTo>
                  <a:lnTo>
                    <a:pt x="251" y="1124"/>
                  </a:lnTo>
                  <a:lnTo>
                    <a:pt x="247" y="1106"/>
                  </a:lnTo>
                  <a:lnTo>
                    <a:pt x="244" y="1087"/>
                  </a:lnTo>
                  <a:lnTo>
                    <a:pt x="240" y="1070"/>
                  </a:lnTo>
                  <a:lnTo>
                    <a:pt x="233" y="1054"/>
                  </a:lnTo>
                  <a:lnTo>
                    <a:pt x="228" y="1047"/>
                  </a:lnTo>
                  <a:lnTo>
                    <a:pt x="223" y="1041"/>
                  </a:lnTo>
                  <a:lnTo>
                    <a:pt x="223" y="1041"/>
                  </a:lnTo>
                  <a:lnTo>
                    <a:pt x="217" y="1036"/>
                  </a:lnTo>
                  <a:lnTo>
                    <a:pt x="210" y="1031"/>
                  </a:lnTo>
                  <a:lnTo>
                    <a:pt x="195" y="1024"/>
                  </a:lnTo>
                  <a:lnTo>
                    <a:pt x="177" y="1020"/>
                  </a:lnTo>
                  <a:lnTo>
                    <a:pt x="158" y="1017"/>
                  </a:lnTo>
                  <a:lnTo>
                    <a:pt x="140" y="1013"/>
                  </a:lnTo>
                  <a:lnTo>
                    <a:pt x="123" y="1008"/>
                  </a:lnTo>
                  <a:lnTo>
                    <a:pt x="116" y="1005"/>
                  </a:lnTo>
                  <a:lnTo>
                    <a:pt x="108" y="1001"/>
                  </a:lnTo>
                  <a:lnTo>
                    <a:pt x="101" y="996"/>
                  </a:lnTo>
                  <a:lnTo>
                    <a:pt x="96" y="989"/>
                  </a:lnTo>
                  <a:lnTo>
                    <a:pt x="96" y="989"/>
                  </a:lnTo>
                  <a:lnTo>
                    <a:pt x="93" y="982"/>
                  </a:lnTo>
                  <a:lnTo>
                    <a:pt x="91" y="975"/>
                  </a:lnTo>
                  <a:lnTo>
                    <a:pt x="89" y="968"/>
                  </a:lnTo>
                  <a:lnTo>
                    <a:pt x="89" y="959"/>
                  </a:lnTo>
                  <a:lnTo>
                    <a:pt x="91" y="941"/>
                  </a:lnTo>
                  <a:lnTo>
                    <a:pt x="94" y="922"/>
                  </a:lnTo>
                  <a:lnTo>
                    <a:pt x="100" y="904"/>
                  </a:lnTo>
                  <a:lnTo>
                    <a:pt x="101" y="885"/>
                  </a:lnTo>
                  <a:lnTo>
                    <a:pt x="101" y="869"/>
                  </a:lnTo>
                  <a:lnTo>
                    <a:pt x="100" y="860"/>
                  </a:lnTo>
                  <a:lnTo>
                    <a:pt x="98" y="853"/>
                  </a:lnTo>
                  <a:lnTo>
                    <a:pt x="98" y="853"/>
                  </a:lnTo>
                  <a:lnTo>
                    <a:pt x="94" y="846"/>
                  </a:lnTo>
                  <a:lnTo>
                    <a:pt x="89" y="839"/>
                  </a:lnTo>
                  <a:lnTo>
                    <a:pt x="77" y="827"/>
                  </a:lnTo>
                  <a:lnTo>
                    <a:pt x="63" y="817"/>
                  </a:lnTo>
                  <a:lnTo>
                    <a:pt x="47" y="806"/>
                  </a:lnTo>
                  <a:lnTo>
                    <a:pt x="31" y="795"/>
                  </a:lnTo>
                  <a:lnTo>
                    <a:pt x="17" y="785"/>
                  </a:lnTo>
                  <a:lnTo>
                    <a:pt x="12" y="778"/>
                  </a:lnTo>
                  <a:lnTo>
                    <a:pt x="7" y="771"/>
                  </a:lnTo>
                  <a:lnTo>
                    <a:pt x="3" y="764"/>
                  </a:lnTo>
                  <a:lnTo>
                    <a:pt x="1" y="757"/>
                  </a:lnTo>
                  <a:lnTo>
                    <a:pt x="1" y="757"/>
                  </a:lnTo>
                  <a:lnTo>
                    <a:pt x="0" y="750"/>
                  </a:lnTo>
                  <a:lnTo>
                    <a:pt x="1" y="741"/>
                  </a:lnTo>
                  <a:lnTo>
                    <a:pt x="3" y="734"/>
                  </a:lnTo>
                  <a:lnTo>
                    <a:pt x="7" y="725"/>
                  </a:lnTo>
                  <a:lnTo>
                    <a:pt x="14" y="709"/>
                  </a:lnTo>
                  <a:lnTo>
                    <a:pt x="24" y="695"/>
                  </a:lnTo>
                  <a:lnTo>
                    <a:pt x="36" y="680"/>
                  </a:lnTo>
                  <a:lnTo>
                    <a:pt x="45" y="664"/>
                  </a:lnTo>
                  <a:lnTo>
                    <a:pt x="50" y="648"/>
                  </a:lnTo>
                  <a:lnTo>
                    <a:pt x="52" y="639"/>
                  </a:lnTo>
                  <a:lnTo>
                    <a:pt x="52" y="632"/>
                  </a:lnTo>
                  <a:lnTo>
                    <a:pt x="52" y="632"/>
                  </a:lnTo>
                  <a:lnTo>
                    <a:pt x="52" y="623"/>
                  </a:lnTo>
                  <a:lnTo>
                    <a:pt x="50" y="616"/>
                  </a:lnTo>
                  <a:lnTo>
                    <a:pt x="45" y="600"/>
                  </a:lnTo>
                  <a:lnTo>
                    <a:pt x="36" y="585"/>
                  </a:lnTo>
                  <a:lnTo>
                    <a:pt x="24" y="569"/>
                  </a:lnTo>
                  <a:lnTo>
                    <a:pt x="14" y="553"/>
                  </a:lnTo>
                  <a:lnTo>
                    <a:pt x="7" y="537"/>
                  </a:lnTo>
                  <a:lnTo>
                    <a:pt x="3" y="530"/>
                  </a:lnTo>
                  <a:lnTo>
                    <a:pt x="1" y="521"/>
                  </a:lnTo>
                  <a:lnTo>
                    <a:pt x="0" y="514"/>
                  </a:lnTo>
                  <a:lnTo>
                    <a:pt x="1" y="506"/>
                  </a:lnTo>
                  <a:lnTo>
                    <a:pt x="1" y="506"/>
                  </a:lnTo>
                  <a:lnTo>
                    <a:pt x="3" y="499"/>
                  </a:lnTo>
                  <a:lnTo>
                    <a:pt x="7" y="492"/>
                  </a:lnTo>
                  <a:lnTo>
                    <a:pt x="12" y="485"/>
                  </a:lnTo>
                  <a:lnTo>
                    <a:pt x="17" y="479"/>
                  </a:lnTo>
                  <a:lnTo>
                    <a:pt x="31" y="467"/>
                  </a:lnTo>
                  <a:lnTo>
                    <a:pt x="47" y="456"/>
                  </a:lnTo>
                  <a:lnTo>
                    <a:pt x="63" y="448"/>
                  </a:lnTo>
                  <a:lnTo>
                    <a:pt x="77" y="435"/>
                  </a:lnTo>
                  <a:lnTo>
                    <a:pt x="89" y="423"/>
                  </a:lnTo>
                  <a:lnTo>
                    <a:pt x="94" y="418"/>
                  </a:lnTo>
                  <a:lnTo>
                    <a:pt x="98" y="409"/>
                  </a:lnTo>
                  <a:lnTo>
                    <a:pt x="98" y="409"/>
                  </a:lnTo>
                  <a:lnTo>
                    <a:pt x="100" y="402"/>
                  </a:lnTo>
                  <a:lnTo>
                    <a:pt x="101" y="395"/>
                  </a:lnTo>
                  <a:lnTo>
                    <a:pt x="101" y="377"/>
                  </a:lnTo>
                  <a:lnTo>
                    <a:pt x="100" y="360"/>
                  </a:lnTo>
                  <a:lnTo>
                    <a:pt x="94" y="340"/>
                  </a:lnTo>
                  <a:lnTo>
                    <a:pt x="91" y="323"/>
                  </a:lnTo>
                  <a:lnTo>
                    <a:pt x="89" y="305"/>
                  </a:lnTo>
                  <a:lnTo>
                    <a:pt x="89" y="297"/>
                  </a:lnTo>
                  <a:lnTo>
                    <a:pt x="91" y="288"/>
                  </a:lnTo>
                  <a:lnTo>
                    <a:pt x="93" y="281"/>
                  </a:lnTo>
                  <a:lnTo>
                    <a:pt x="96" y="274"/>
                  </a:lnTo>
                  <a:lnTo>
                    <a:pt x="96" y="274"/>
                  </a:lnTo>
                  <a:lnTo>
                    <a:pt x="101" y="267"/>
                  </a:lnTo>
                  <a:lnTo>
                    <a:pt x="108" y="263"/>
                  </a:lnTo>
                  <a:lnTo>
                    <a:pt x="116" y="258"/>
                  </a:lnTo>
                  <a:lnTo>
                    <a:pt x="123" y="254"/>
                  </a:lnTo>
                  <a:lnTo>
                    <a:pt x="140" y="251"/>
                  </a:lnTo>
                  <a:lnTo>
                    <a:pt x="158" y="246"/>
                  </a:lnTo>
                  <a:lnTo>
                    <a:pt x="177" y="242"/>
                  </a:lnTo>
                  <a:lnTo>
                    <a:pt x="195" y="239"/>
                  </a:lnTo>
                  <a:lnTo>
                    <a:pt x="210" y="232"/>
                  </a:lnTo>
                  <a:lnTo>
                    <a:pt x="217" y="228"/>
                  </a:lnTo>
                  <a:lnTo>
                    <a:pt x="223" y="221"/>
                  </a:lnTo>
                  <a:lnTo>
                    <a:pt x="223" y="221"/>
                  </a:lnTo>
                  <a:lnTo>
                    <a:pt x="228" y="216"/>
                  </a:lnTo>
                  <a:lnTo>
                    <a:pt x="233" y="209"/>
                  </a:lnTo>
                  <a:lnTo>
                    <a:pt x="238" y="193"/>
                  </a:lnTo>
                  <a:lnTo>
                    <a:pt x="244" y="175"/>
                  </a:lnTo>
                  <a:lnTo>
                    <a:pt x="247" y="158"/>
                  </a:lnTo>
                  <a:lnTo>
                    <a:pt x="251" y="138"/>
                  </a:lnTo>
                  <a:lnTo>
                    <a:pt x="256" y="121"/>
                  </a:lnTo>
                  <a:lnTo>
                    <a:pt x="260" y="114"/>
                  </a:lnTo>
                  <a:lnTo>
                    <a:pt x="263" y="107"/>
                  </a:lnTo>
                  <a:lnTo>
                    <a:pt x="268" y="102"/>
                  </a:lnTo>
                  <a:lnTo>
                    <a:pt x="275" y="96"/>
                  </a:lnTo>
                  <a:lnTo>
                    <a:pt x="275" y="96"/>
                  </a:lnTo>
                  <a:lnTo>
                    <a:pt x="282" y="93"/>
                  </a:lnTo>
                  <a:lnTo>
                    <a:pt x="289" y="89"/>
                  </a:lnTo>
                  <a:lnTo>
                    <a:pt x="296" y="89"/>
                  </a:lnTo>
                  <a:lnTo>
                    <a:pt x="305" y="89"/>
                  </a:lnTo>
                  <a:lnTo>
                    <a:pt x="323" y="91"/>
                  </a:lnTo>
                  <a:lnTo>
                    <a:pt x="342" y="95"/>
                  </a:lnTo>
                  <a:lnTo>
                    <a:pt x="360" y="98"/>
                  </a:lnTo>
                  <a:lnTo>
                    <a:pt x="379" y="102"/>
                  </a:lnTo>
                  <a:lnTo>
                    <a:pt x="395" y="100"/>
                  </a:lnTo>
                  <a:lnTo>
                    <a:pt x="404" y="100"/>
                  </a:lnTo>
                  <a:lnTo>
                    <a:pt x="411" y="96"/>
                  </a:lnTo>
                  <a:lnTo>
                    <a:pt x="411" y="96"/>
                  </a:lnTo>
                  <a:lnTo>
                    <a:pt x="418" y="93"/>
                  </a:lnTo>
                  <a:lnTo>
                    <a:pt x="425" y="89"/>
                  </a:lnTo>
                  <a:lnTo>
                    <a:pt x="437" y="77"/>
                  </a:lnTo>
                  <a:lnTo>
                    <a:pt x="448" y="61"/>
                  </a:lnTo>
                  <a:lnTo>
                    <a:pt x="458" y="45"/>
                  </a:lnTo>
                  <a:lnTo>
                    <a:pt x="469" y="31"/>
                  </a:lnTo>
                  <a:lnTo>
                    <a:pt x="479" y="17"/>
                  </a:lnTo>
                  <a:lnTo>
                    <a:pt x="486" y="10"/>
                  </a:lnTo>
                  <a:lnTo>
                    <a:pt x="491" y="5"/>
                  </a:lnTo>
                  <a:lnTo>
                    <a:pt x="498" y="1"/>
                  </a:lnTo>
                  <a:lnTo>
                    <a:pt x="507" y="0"/>
                  </a:lnTo>
                  <a:lnTo>
                    <a:pt x="507" y="0"/>
                  </a:lnTo>
                  <a:lnTo>
                    <a:pt x="514" y="0"/>
                  </a:lnTo>
                  <a:lnTo>
                    <a:pt x="523" y="0"/>
                  </a:lnTo>
                  <a:lnTo>
                    <a:pt x="530" y="1"/>
                  </a:lnTo>
                  <a:lnTo>
                    <a:pt x="539" y="5"/>
                  </a:lnTo>
                  <a:lnTo>
                    <a:pt x="553" y="14"/>
                  </a:lnTo>
                  <a:lnTo>
                    <a:pt x="569" y="24"/>
                  </a:lnTo>
                  <a:lnTo>
                    <a:pt x="585" y="35"/>
                  </a:lnTo>
                  <a:lnTo>
                    <a:pt x="600" y="44"/>
                  </a:lnTo>
                  <a:lnTo>
                    <a:pt x="616" y="51"/>
                  </a:lnTo>
                  <a:lnTo>
                    <a:pt x="625" y="52"/>
                  </a:lnTo>
                  <a:lnTo>
                    <a:pt x="632" y="52"/>
                  </a:lnTo>
                  <a:lnTo>
                    <a:pt x="632" y="52"/>
                  </a:lnTo>
                  <a:close/>
                  <a:moveTo>
                    <a:pt x="804" y="219"/>
                  </a:moveTo>
                  <a:lnTo>
                    <a:pt x="804" y="219"/>
                  </a:lnTo>
                  <a:lnTo>
                    <a:pt x="776" y="209"/>
                  </a:lnTo>
                  <a:lnTo>
                    <a:pt x="748" y="200"/>
                  </a:lnTo>
                  <a:lnTo>
                    <a:pt x="720" y="193"/>
                  </a:lnTo>
                  <a:lnTo>
                    <a:pt x="693" y="188"/>
                  </a:lnTo>
                  <a:lnTo>
                    <a:pt x="665" y="186"/>
                  </a:lnTo>
                  <a:lnTo>
                    <a:pt x="637" y="184"/>
                  </a:lnTo>
                  <a:lnTo>
                    <a:pt x="611" y="184"/>
                  </a:lnTo>
                  <a:lnTo>
                    <a:pt x="585" y="188"/>
                  </a:lnTo>
                  <a:lnTo>
                    <a:pt x="556" y="191"/>
                  </a:lnTo>
                  <a:lnTo>
                    <a:pt x="530" y="196"/>
                  </a:lnTo>
                  <a:lnTo>
                    <a:pt x="506" y="203"/>
                  </a:lnTo>
                  <a:lnTo>
                    <a:pt x="479" y="212"/>
                  </a:lnTo>
                  <a:lnTo>
                    <a:pt x="455" y="221"/>
                  </a:lnTo>
                  <a:lnTo>
                    <a:pt x="432" y="233"/>
                  </a:lnTo>
                  <a:lnTo>
                    <a:pt x="407" y="246"/>
                  </a:lnTo>
                  <a:lnTo>
                    <a:pt x="386" y="260"/>
                  </a:lnTo>
                  <a:lnTo>
                    <a:pt x="363" y="274"/>
                  </a:lnTo>
                  <a:lnTo>
                    <a:pt x="344" y="291"/>
                  </a:lnTo>
                  <a:lnTo>
                    <a:pt x="323" y="309"/>
                  </a:lnTo>
                  <a:lnTo>
                    <a:pt x="305" y="328"/>
                  </a:lnTo>
                  <a:lnTo>
                    <a:pt x="288" y="348"/>
                  </a:lnTo>
                  <a:lnTo>
                    <a:pt x="270" y="369"/>
                  </a:lnTo>
                  <a:lnTo>
                    <a:pt x="256" y="391"/>
                  </a:lnTo>
                  <a:lnTo>
                    <a:pt x="242" y="414"/>
                  </a:lnTo>
                  <a:lnTo>
                    <a:pt x="230" y="437"/>
                  </a:lnTo>
                  <a:lnTo>
                    <a:pt x="217" y="462"/>
                  </a:lnTo>
                  <a:lnTo>
                    <a:pt x="209" y="488"/>
                  </a:lnTo>
                  <a:lnTo>
                    <a:pt x="200" y="514"/>
                  </a:lnTo>
                  <a:lnTo>
                    <a:pt x="195" y="543"/>
                  </a:lnTo>
                  <a:lnTo>
                    <a:pt x="189" y="571"/>
                  </a:lnTo>
                  <a:lnTo>
                    <a:pt x="186" y="599"/>
                  </a:lnTo>
                  <a:lnTo>
                    <a:pt x="186" y="629"/>
                  </a:lnTo>
                  <a:lnTo>
                    <a:pt x="186" y="629"/>
                  </a:lnTo>
                  <a:lnTo>
                    <a:pt x="186" y="658"/>
                  </a:lnTo>
                  <a:lnTo>
                    <a:pt x="189" y="687"/>
                  </a:lnTo>
                  <a:lnTo>
                    <a:pt x="193" y="715"/>
                  </a:lnTo>
                  <a:lnTo>
                    <a:pt x="200" y="743"/>
                  </a:lnTo>
                  <a:lnTo>
                    <a:pt x="207" y="769"/>
                  </a:lnTo>
                  <a:lnTo>
                    <a:pt x="216" y="795"/>
                  </a:lnTo>
                  <a:lnTo>
                    <a:pt x="226" y="820"/>
                  </a:lnTo>
                  <a:lnTo>
                    <a:pt x="238" y="845"/>
                  </a:lnTo>
                  <a:lnTo>
                    <a:pt x="253" y="868"/>
                  </a:lnTo>
                  <a:lnTo>
                    <a:pt x="268" y="890"/>
                  </a:lnTo>
                  <a:lnTo>
                    <a:pt x="284" y="911"/>
                  </a:lnTo>
                  <a:lnTo>
                    <a:pt x="302" y="933"/>
                  </a:lnTo>
                  <a:lnTo>
                    <a:pt x="321" y="952"/>
                  </a:lnTo>
                  <a:lnTo>
                    <a:pt x="340" y="969"/>
                  </a:lnTo>
                  <a:lnTo>
                    <a:pt x="361" y="987"/>
                  </a:lnTo>
                  <a:lnTo>
                    <a:pt x="383" y="1001"/>
                  </a:lnTo>
                  <a:lnTo>
                    <a:pt x="405" y="1017"/>
                  </a:lnTo>
                  <a:lnTo>
                    <a:pt x="428" y="1029"/>
                  </a:lnTo>
                  <a:lnTo>
                    <a:pt x="453" y="1040"/>
                  </a:lnTo>
                  <a:lnTo>
                    <a:pt x="477" y="1050"/>
                  </a:lnTo>
                  <a:lnTo>
                    <a:pt x="502" y="1059"/>
                  </a:lnTo>
                  <a:lnTo>
                    <a:pt x="528" y="1066"/>
                  </a:lnTo>
                  <a:lnTo>
                    <a:pt x="555" y="1071"/>
                  </a:lnTo>
                  <a:lnTo>
                    <a:pt x="581" y="1077"/>
                  </a:lnTo>
                  <a:lnTo>
                    <a:pt x="609" y="1078"/>
                  </a:lnTo>
                  <a:lnTo>
                    <a:pt x="636" y="1078"/>
                  </a:lnTo>
                  <a:lnTo>
                    <a:pt x="664" y="1078"/>
                  </a:lnTo>
                  <a:lnTo>
                    <a:pt x="692" y="1075"/>
                  </a:lnTo>
                  <a:lnTo>
                    <a:pt x="720" y="1070"/>
                  </a:lnTo>
                  <a:lnTo>
                    <a:pt x="748" y="1064"/>
                  </a:lnTo>
                  <a:lnTo>
                    <a:pt x="776" y="1055"/>
                  </a:lnTo>
                  <a:lnTo>
                    <a:pt x="804" y="1045"/>
                  </a:lnTo>
                  <a:lnTo>
                    <a:pt x="804" y="1045"/>
                  </a:lnTo>
                  <a:lnTo>
                    <a:pt x="831" y="1033"/>
                  </a:lnTo>
                  <a:lnTo>
                    <a:pt x="857" y="1019"/>
                  </a:lnTo>
                  <a:lnTo>
                    <a:pt x="881" y="1003"/>
                  </a:lnTo>
                  <a:lnTo>
                    <a:pt x="904" y="987"/>
                  </a:lnTo>
                  <a:lnTo>
                    <a:pt x="925" y="969"/>
                  </a:lnTo>
                  <a:lnTo>
                    <a:pt x="946" y="950"/>
                  </a:lnTo>
                  <a:lnTo>
                    <a:pt x="966" y="931"/>
                  </a:lnTo>
                  <a:lnTo>
                    <a:pt x="983" y="910"/>
                  </a:lnTo>
                  <a:lnTo>
                    <a:pt x="999" y="889"/>
                  </a:lnTo>
                  <a:lnTo>
                    <a:pt x="1013" y="866"/>
                  </a:lnTo>
                  <a:lnTo>
                    <a:pt x="1027" y="843"/>
                  </a:lnTo>
                  <a:lnTo>
                    <a:pt x="1038" y="818"/>
                  </a:lnTo>
                  <a:lnTo>
                    <a:pt x="1048" y="794"/>
                  </a:lnTo>
                  <a:lnTo>
                    <a:pt x="1057" y="769"/>
                  </a:lnTo>
                  <a:lnTo>
                    <a:pt x="1066" y="743"/>
                  </a:lnTo>
                  <a:lnTo>
                    <a:pt x="1071" y="716"/>
                  </a:lnTo>
                  <a:lnTo>
                    <a:pt x="1075" y="690"/>
                  </a:lnTo>
                  <a:lnTo>
                    <a:pt x="1078" y="664"/>
                  </a:lnTo>
                  <a:lnTo>
                    <a:pt x="1080" y="637"/>
                  </a:lnTo>
                  <a:lnTo>
                    <a:pt x="1078" y="611"/>
                  </a:lnTo>
                  <a:lnTo>
                    <a:pt x="1076" y="583"/>
                  </a:lnTo>
                  <a:lnTo>
                    <a:pt x="1073" y="557"/>
                  </a:lnTo>
                  <a:lnTo>
                    <a:pt x="1068" y="530"/>
                  </a:lnTo>
                  <a:lnTo>
                    <a:pt x="1061" y="504"/>
                  </a:lnTo>
                  <a:lnTo>
                    <a:pt x="1054" y="479"/>
                  </a:lnTo>
                  <a:lnTo>
                    <a:pt x="1043" y="453"/>
                  </a:lnTo>
                  <a:lnTo>
                    <a:pt x="1031" y="428"/>
                  </a:lnTo>
                  <a:lnTo>
                    <a:pt x="1017" y="404"/>
                  </a:lnTo>
                  <a:lnTo>
                    <a:pt x="1003" y="379"/>
                  </a:lnTo>
                  <a:lnTo>
                    <a:pt x="985" y="356"/>
                  </a:lnTo>
                  <a:lnTo>
                    <a:pt x="968" y="335"/>
                  </a:lnTo>
                  <a:lnTo>
                    <a:pt x="946" y="312"/>
                  </a:lnTo>
                  <a:lnTo>
                    <a:pt x="946" y="312"/>
                  </a:lnTo>
                  <a:lnTo>
                    <a:pt x="931" y="298"/>
                  </a:lnTo>
                  <a:lnTo>
                    <a:pt x="915" y="284"/>
                  </a:lnTo>
                  <a:lnTo>
                    <a:pt x="880" y="258"/>
                  </a:lnTo>
                  <a:lnTo>
                    <a:pt x="843" y="237"/>
                  </a:lnTo>
                  <a:lnTo>
                    <a:pt x="804" y="219"/>
                  </a:lnTo>
                  <a:lnTo>
                    <a:pt x="804" y="219"/>
                  </a:lnTo>
                  <a:close/>
                  <a:moveTo>
                    <a:pt x="632" y="265"/>
                  </a:moveTo>
                  <a:lnTo>
                    <a:pt x="632" y="265"/>
                  </a:lnTo>
                  <a:lnTo>
                    <a:pt x="671" y="267"/>
                  </a:lnTo>
                  <a:lnTo>
                    <a:pt x="706" y="272"/>
                  </a:lnTo>
                  <a:lnTo>
                    <a:pt x="741" y="281"/>
                  </a:lnTo>
                  <a:lnTo>
                    <a:pt x="774" y="293"/>
                  </a:lnTo>
                  <a:lnTo>
                    <a:pt x="808" y="309"/>
                  </a:lnTo>
                  <a:lnTo>
                    <a:pt x="838" y="328"/>
                  </a:lnTo>
                  <a:lnTo>
                    <a:pt x="866" y="349"/>
                  </a:lnTo>
                  <a:lnTo>
                    <a:pt x="892" y="372"/>
                  </a:lnTo>
                  <a:lnTo>
                    <a:pt x="915" y="398"/>
                  </a:lnTo>
                  <a:lnTo>
                    <a:pt x="936" y="427"/>
                  </a:lnTo>
                  <a:lnTo>
                    <a:pt x="955" y="456"/>
                  </a:lnTo>
                  <a:lnTo>
                    <a:pt x="971" y="488"/>
                  </a:lnTo>
                  <a:lnTo>
                    <a:pt x="983" y="523"/>
                  </a:lnTo>
                  <a:lnTo>
                    <a:pt x="992" y="558"/>
                  </a:lnTo>
                  <a:lnTo>
                    <a:pt x="997" y="593"/>
                  </a:lnTo>
                  <a:lnTo>
                    <a:pt x="999" y="632"/>
                  </a:lnTo>
                  <a:lnTo>
                    <a:pt x="999" y="632"/>
                  </a:lnTo>
                  <a:lnTo>
                    <a:pt x="997" y="669"/>
                  </a:lnTo>
                  <a:lnTo>
                    <a:pt x="992" y="706"/>
                  </a:lnTo>
                  <a:lnTo>
                    <a:pt x="983" y="741"/>
                  </a:lnTo>
                  <a:lnTo>
                    <a:pt x="971" y="774"/>
                  </a:lnTo>
                  <a:lnTo>
                    <a:pt x="955" y="806"/>
                  </a:lnTo>
                  <a:lnTo>
                    <a:pt x="936" y="836"/>
                  </a:lnTo>
                  <a:lnTo>
                    <a:pt x="915" y="864"/>
                  </a:lnTo>
                  <a:lnTo>
                    <a:pt x="892" y="890"/>
                  </a:lnTo>
                  <a:lnTo>
                    <a:pt x="866" y="915"/>
                  </a:lnTo>
                  <a:lnTo>
                    <a:pt x="838" y="936"/>
                  </a:lnTo>
                  <a:lnTo>
                    <a:pt x="808" y="954"/>
                  </a:lnTo>
                  <a:lnTo>
                    <a:pt x="774" y="969"/>
                  </a:lnTo>
                  <a:lnTo>
                    <a:pt x="741" y="982"/>
                  </a:lnTo>
                  <a:lnTo>
                    <a:pt x="706" y="990"/>
                  </a:lnTo>
                  <a:lnTo>
                    <a:pt x="671" y="996"/>
                  </a:lnTo>
                  <a:lnTo>
                    <a:pt x="632" y="998"/>
                  </a:lnTo>
                  <a:lnTo>
                    <a:pt x="632" y="998"/>
                  </a:lnTo>
                  <a:lnTo>
                    <a:pt x="595" y="996"/>
                  </a:lnTo>
                  <a:lnTo>
                    <a:pt x="558" y="990"/>
                  </a:lnTo>
                  <a:lnTo>
                    <a:pt x="523" y="982"/>
                  </a:lnTo>
                  <a:lnTo>
                    <a:pt x="490" y="969"/>
                  </a:lnTo>
                  <a:lnTo>
                    <a:pt x="458" y="954"/>
                  </a:lnTo>
                  <a:lnTo>
                    <a:pt x="428" y="936"/>
                  </a:lnTo>
                  <a:lnTo>
                    <a:pt x="398" y="915"/>
                  </a:lnTo>
                  <a:lnTo>
                    <a:pt x="374" y="890"/>
                  </a:lnTo>
                  <a:lnTo>
                    <a:pt x="349" y="864"/>
                  </a:lnTo>
                  <a:lnTo>
                    <a:pt x="328" y="836"/>
                  </a:lnTo>
                  <a:lnTo>
                    <a:pt x="311" y="806"/>
                  </a:lnTo>
                  <a:lnTo>
                    <a:pt x="295" y="774"/>
                  </a:lnTo>
                  <a:lnTo>
                    <a:pt x="282" y="741"/>
                  </a:lnTo>
                  <a:lnTo>
                    <a:pt x="274" y="706"/>
                  </a:lnTo>
                  <a:lnTo>
                    <a:pt x="268" y="669"/>
                  </a:lnTo>
                  <a:lnTo>
                    <a:pt x="267" y="632"/>
                  </a:lnTo>
                  <a:lnTo>
                    <a:pt x="267" y="632"/>
                  </a:lnTo>
                  <a:lnTo>
                    <a:pt x="268" y="593"/>
                  </a:lnTo>
                  <a:lnTo>
                    <a:pt x="274" y="558"/>
                  </a:lnTo>
                  <a:lnTo>
                    <a:pt x="282" y="523"/>
                  </a:lnTo>
                  <a:lnTo>
                    <a:pt x="295" y="488"/>
                  </a:lnTo>
                  <a:lnTo>
                    <a:pt x="311" y="456"/>
                  </a:lnTo>
                  <a:lnTo>
                    <a:pt x="328" y="427"/>
                  </a:lnTo>
                  <a:lnTo>
                    <a:pt x="349" y="398"/>
                  </a:lnTo>
                  <a:lnTo>
                    <a:pt x="374" y="372"/>
                  </a:lnTo>
                  <a:lnTo>
                    <a:pt x="398" y="349"/>
                  </a:lnTo>
                  <a:lnTo>
                    <a:pt x="428" y="328"/>
                  </a:lnTo>
                  <a:lnTo>
                    <a:pt x="458" y="309"/>
                  </a:lnTo>
                  <a:lnTo>
                    <a:pt x="490" y="293"/>
                  </a:lnTo>
                  <a:lnTo>
                    <a:pt x="523" y="281"/>
                  </a:lnTo>
                  <a:lnTo>
                    <a:pt x="558" y="272"/>
                  </a:lnTo>
                  <a:lnTo>
                    <a:pt x="595" y="267"/>
                  </a:lnTo>
                  <a:lnTo>
                    <a:pt x="632" y="265"/>
                  </a:lnTo>
                  <a:lnTo>
                    <a:pt x="632" y="265"/>
                  </a:lnTo>
                  <a:close/>
                  <a:moveTo>
                    <a:pt x="657" y="376"/>
                  </a:moveTo>
                  <a:lnTo>
                    <a:pt x="720" y="511"/>
                  </a:lnTo>
                  <a:lnTo>
                    <a:pt x="867" y="528"/>
                  </a:lnTo>
                  <a:lnTo>
                    <a:pt x="867" y="528"/>
                  </a:lnTo>
                  <a:lnTo>
                    <a:pt x="876" y="530"/>
                  </a:lnTo>
                  <a:lnTo>
                    <a:pt x="881" y="534"/>
                  </a:lnTo>
                  <a:lnTo>
                    <a:pt x="887" y="539"/>
                  </a:lnTo>
                  <a:lnTo>
                    <a:pt x="890" y="546"/>
                  </a:lnTo>
                  <a:lnTo>
                    <a:pt x="890" y="546"/>
                  </a:lnTo>
                  <a:lnTo>
                    <a:pt x="892" y="555"/>
                  </a:lnTo>
                  <a:lnTo>
                    <a:pt x="890" y="562"/>
                  </a:lnTo>
                  <a:lnTo>
                    <a:pt x="889" y="569"/>
                  </a:lnTo>
                  <a:lnTo>
                    <a:pt x="883" y="574"/>
                  </a:lnTo>
                  <a:lnTo>
                    <a:pt x="773" y="676"/>
                  </a:lnTo>
                  <a:lnTo>
                    <a:pt x="802" y="824"/>
                  </a:lnTo>
                  <a:lnTo>
                    <a:pt x="802" y="824"/>
                  </a:lnTo>
                  <a:lnTo>
                    <a:pt x="802" y="831"/>
                  </a:lnTo>
                  <a:lnTo>
                    <a:pt x="801" y="838"/>
                  </a:lnTo>
                  <a:lnTo>
                    <a:pt x="797" y="845"/>
                  </a:lnTo>
                  <a:lnTo>
                    <a:pt x="792" y="850"/>
                  </a:lnTo>
                  <a:lnTo>
                    <a:pt x="792" y="850"/>
                  </a:lnTo>
                  <a:lnTo>
                    <a:pt x="785" y="853"/>
                  </a:lnTo>
                  <a:lnTo>
                    <a:pt x="778" y="855"/>
                  </a:lnTo>
                  <a:lnTo>
                    <a:pt x="771" y="853"/>
                  </a:lnTo>
                  <a:lnTo>
                    <a:pt x="764" y="852"/>
                  </a:lnTo>
                  <a:lnTo>
                    <a:pt x="632" y="778"/>
                  </a:lnTo>
                  <a:lnTo>
                    <a:pt x="502" y="852"/>
                  </a:lnTo>
                  <a:lnTo>
                    <a:pt x="502" y="852"/>
                  </a:lnTo>
                  <a:lnTo>
                    <a:pt x="495" y="853"/>
                  </a:lnTo>
                  <a:lnTo>
                    <a:pt x="488" y="855"/>
                  </a:lnTo>
                  <a:lnTo>
                    <a:pt x="479" y="853"/>
                  </a:lnTo>
                  <a:lnTo>
                    <a:pt x="472" y="850"/>
                  </a:lnTo>
                  <a:lnTo>
                    <a:pt x="472" y="850"/>
                  </a:lnTo>
                  <a:lnTo>
                    <a:pt x="467" y="845"/>
                  </a:lnTo>
                  <a:lnTo>
                    <a:pt x="463" y="838"/>
                  </a:lnTo>
                  <a:lnTo>
                    <a:pt x="462" y="831"/>
                  </a:lnTo>
                  <a:lnTo>
                    <a:pt x="462" y="824"/>
                  </a:lnTo>
                  <a:lnTo>
                    <a:pt x="491" y="676"/>
                  </a:lnTo>
                  <a:lnTo>
                    <a:pt x="383" y="574"/>
                  </a:lnTo>
                  <a:lnTo>
                    <a:pt x="383" y="574"/>
                  </a:lnTo>
                  <a:lnTo>
                    <a:pt x="377" y="569"/>
                  </a:lnTo>
                  <a:lnTo>
                    <a:pt x="374" y="562"/>
                  </a:lnTo>
                  <a:lnTo>
                    <a:pt x="374" y="555"/>
                  </a:lnTo>
                  <a:lnTo>
                    <a:pt x="374" y="546"/>
                  </a:lnTo>
                  <a:lnTo>
                    <a:pt x="374" y="546"/>
                  </a:lnTo>
                  <a:lnTo>
                    <a:pt x="377" y="539"/>
                  </a:lnTo>
                  <a:lnTo>
                    <a:pt x="383" y="534"/>
                  </a:lnTo>
                  <a:lnTo>
                    <a:pt x="390" y="530"/>
                  </a:lnTo>
                  <a:lnTo>
                    <a:pt x="397" y="528"/>
                  </a:lnTo>
                  <a:lnTo>
                    <a:pt x="546" y="511"/>
                  </a:lnTo>
                  <a:lnTo>
                    <a:pt x="607" y="376"/>
                  </a:lnTo>
                  <a:lnTo>
                    <a:pt x="607" y="376"/>
                  </a:lnTo>
                  <a:lnTo>
                    <a:pt x="613" y="369"/>
                  </a:lnTo>
                  <a:lnTo>
                    <a:pt x="618" y="363"/>
                  </a:lnTo>
                  <a:lnTo>
                    <a:pt x="625" y="360"/>
                  </a:lnTo>
                  <a:lnTo>
                    <a:pt x="632" y="360"/>
                  </a:lnTo>
                  <a:lnTo>
                    <a:pt x="632" y="360"/>
                  </a:lnTo>
                  <a:lnTo>
                    <a:pt x="641" y="360"/>
                  </a:lnTo>
                  <a:lnTo>
                    <a:pt x="648" y="363"/>
                  </a:lnTo>
                  <a:lnTo>
                    <a:pt x="653" y="369"/>
                  </a:lnTo>
                  <a:lnTo>
                    <a:pt x="657" y="376"/>
                  </a:lnTo>
                  <a:lnTo>
                    <a:pt x="657" y="376"/>
                  </a:lnTo>
                  <a:close/>
                </a:path>
              </a:pathLst>
            </a:custGeom>
            <a:solidFill>
              <a:srgbClr val="100964"/>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a:p>
          </p:txBody>
        </p:sp>
        <p:sp>
          <p:nvSpPr>
            <p:cNvPr id="107" name="Freeform 106"/>
            <p:cNvSpPr>
              <a:spLocks noEditPoints="1"/>
            </p:cNvSpPr>
            <p:nvPr/>
          </p:nvSpPr>
          <p:spPr bwMode="auto">
            <a:xfrm>
              <a:off x="6457547" y="705391"/>
              <a:ext cx="339036" cy="339036"/>
            </a:xfrm>
            <a:custGeom>
              <a:avLst/>
              <a:gdLst>
                <a:gd name="T0" fmla="*/ 810 w 1799"/>
                <a:gd name="T1" fmla="*/ 30 h 1799"/>
                <a:gd name="T2" fmla="*/ 746 w 1799"/>
                <a:gd name="T3" fmla="*/ 134 h 1799"/>
                <a:gd name="T4" fmla="*/ 764 w 1799"/>
                <a:gd name="T5" fmla="*/ 253 h 1799"/>
                <a:gd name="T6" fmla="*/ 857 w 1799"/>
                <a:gd name="T7" fmla="*/ 353 h 1799"/>
                <a:gd name="T8" fmla="*/ 964 w 1799"/>
                <a:gd name="T9" fmla="*/ 344 h 1799"/>
                <a:gd name="T10" fmla="*/ 1045 w 1799"/>
                <a:gd name="T11" fmla="*/ 230 h 1799"/>
                <a:gd name="T12" fmla="*/ 1047 w 1799"/>
                <a:gd name="T13" fmla="*/ 112 h 1799"/>
                <a:gd name="T14" fmla="*/ 971 w 1799"/>
                <a:gd name="T15" fmla="*/ 18 h 1799"/>
                <a:gd name="T16" fmla="*/ 1003 w 1799"/>
                <a:gd name="T17" fmla="*/ 430 h 1799"/>
                <a:gd name="T18" fmla="*/ 1154 w 1799"/>
                <a:gd name="T19" fmla="*/ 443 h 1799"/>
                <a:gd name="T20" fmla="*/ 1207 w 1799"/>
                <a:gd name="T21" fmla="*/ 495 h 1799"/>
                <a:gd name="T22" fmla="*/ 1221 w 1799"/>
                <a:gd name="T23" fmla="*/ 764 h 1799"/>
                <a:gd name="T24" fmla="*/ 604 w 1799"/>
                <a:gd name="T25" fmla="*/ 778 h 1799"/>
                <a:gd name="T26" fmla="*/ 566 w 1799"/>
                <a:gd name="T27" fmla="*/ 727 h 1799"/>
                <a:gd name="T28" fmla="*/ 606 w 1799"/>
                <a:gd name="T29" fmla="*/ 471 h 1799"/>
                <a:gd name="T30" fmla="*/ 778 w 1799"/>
                <a:gd name="T31" fmla="*/ 418 h 1799"/>
                <a:gd name="T32" fmla="*/ 318 w 1799"/>
                <a:gd name="T33" fmla="*/ 907 h 1799"/>
                <a:gd name="T34" fmla="*/ 214 w 1799"/>
                <a:gd name="T35" fmla="*/ 968 h 1799"/>
                <a:gd name="T36" fmla="*/ 181 w 1799"/>
                <a:gd name="T37" fmla="*/ 1072 h 1799"/>
                <a:gd name="T38" fmla="*/ 228 w 1799"/>
                <a:gd name="T39" fmla="*/ 1205 h 1799"/>
                <a:gd name="T40" fmla="*/ 339 w 1799"/>
                <a:gd name="T41" fmla="*/ 1268 h 1799"/>
                <a:gd name="T42" fmla="*/ 437 w 1799"/>
                <a:gd name="T43" fmla="*/ 1216 h 1799"/>
                <a:gd name="T44" fmla="*/ 492 w 1799"/>
                <a:gd name="T45" fmla="*/ 1084 h 1799"/>
                <a:gd name="T46" fmla="*/ 464 w 1799"/>
                <a:gd name="T47" fmla="*/ 975 h 1799"/>
                <a:gd name="T48" fmla="*/ 365 w 1799"/>
                <a:gd name="T49" fmla="*/ 908 h 1799"/>
                <a:gd name="T50" fmla="*/ 451 w 1799"/>
                <a:gd name="T51" fmla="*/ 1326 h 1799"/>
                <a:gd name="T52" fmla="*/ 623 w 1799"/>
                <a:gd name="T53" fmla="*/ 1369 h 1799"/>
                <a:gd name="T54" fmla="*/ 671 w 1799"/>
                <a:gd name="T55" fmla="*/ 1644 h 1799"/>
                <a:gd name="T56" fmla="*/ 652 w 1799"/>
                <a:gd name="T57" fmla="*/ 1787 h 1799"/>
                <a:gd name="T58" fmla="*/ 35 w 1799"/>
                <a:gd name="T59" fmla="*/ 1795 h 1799"/>
                <a:gd name="T60" fmla="*/ 2 w 1799"/>
                <a:gd name="T61" fmla="*/ 1716 h 1799"/>
                <a:gd name="T62" fmla="*/ 37 w 1799"/>
                <a:gd name="T63" fmla="*/ 1386 h 1799"/>
                <a:gd name="T64" fmla="*/ 205 w 1799"/>
                <a:gd name="T65" fmla="*/ 1325 h 1799"/>
                <a:gd name="T66" fmla="*/ 857 w 1799"/>
                <a:gd name="T67" fmla="*/ 907 h 1799"/>
                <a:gd name="T68" fmla="*/ 899 w 1799"/>
                <a:gd name="T69" fmla="*/ 864 h 1799"/>
                <a:gd name="T70" fmla="*/ 941 w 1799"/>
                <a:gd name="T71" fmla="*/ 898 h 1799"/>
                <a:gd name="T72" fmla="*/ 1122 w 1799"/>
                <a:gd name="T73" fmla="*/ 1202 h 1799"/>
                <a:gd name="T74" fmla="*/ 1101 w 1799"/>
                <a:gd name="T75" fmla="*/ 1251 h 1799"/>
                <a:gd name="T76" fmla="*/ 738 w 1799"/>
                <a:gd name="T77" fmla="*/ 1249 h 1799"/>
                <a:gd name="T78" fmla="*/ 680 w 1799"/>
                <a:gd name="T79" fmla="*/ 1233 h 1799"/>
                <a:gd name="T80" fmla="*/ 688 w 1799"/>
                <a:gd name="T81" fmla="*/ 1181 h 1799"/>
                <a:gd name="T82" fmla="*/ 1430 w 1799"/>
                <a:gd name="T83" fmla="*/ 910 h 1799"/>
                <a:gd name="T84" fmla="*/ 1333 w 1799"/>
                <a:gd name="T85" fmla="*/ 980 h 1799"/>
                <a:gd name="T86" fmla="*/ 1309 w 1799"/>
                <a:gd name="T87" fmla="*/ 1089 h 1799"/>
                <a:gd name="T88" fmla="*/ 1367 w 1799"/>
                <a:gd name="T89" fmla="*/ 1219 h 1799"/>
                <a:gd name="T90" fmla="*/ 1467 w 1799"/>
                <a:gd name="T91" fmla="*/ 1268 h 1799"/>
                <a:gd name="T92" fmla="*/ 1576 w 1799"/>
                <a:gd name="T93" fmla="*/ 1202 h 1799"/>
                <a:gd name="T94" fmla="*/ 1620 w 1799"/>
                <a:gd name="T95" fmla="*/ 1066 h 1799"/>
                <a:gd name="T96" fmla="*/ 1583 w 1799"/>
                <a:gd name="T97" fmla="*/ 963 h 1799"/>
                <a:gd name="T98" fmla="*/ 1477 w 1799"/>
                <a:gd name="T99" fmla="*/ 907 h 1799"/>
                <a:gd name="T100" fmla="*/ 1586 w 1799"/>
                <a:gd name="T101" fmla="*/ 1325 h 1799"/>
                <a:gd name="T102" fmla="*/ 1758 w 1799"/>
                <a:gd name="T103" fmla="*/ 1377 h 1799"/>
                <a:gd name="T104" fmla="*/ 1799 w 1799"/>
                <a:gd name="T105" fmla="*/ 1681 h 1799"/>
                <a:gd name="T106" fmla="*/ 1772 w 1799"/>
                <a:gd name="T107" fmla="*/ 1792 h 1799"/>
                <a:gd name="T108" fmla="*/ 1156 w 1799"/>
                <a:gd name="T109" fmla="*/ 1792 h 1799"/>
                <a:gd name="T110" fmla="*/ 1128 w 1799"/>
                <a:gd name="T111" fmla="*/ 1681 h 1799"/>
                <a:gd name="T112" fmla="*/ 1170 w 1799"/>
                <a:gd name="T113" fmla="*/ 1377 h 1799"/>
                <a:gd name="T114" fmla="*/ 1342 w 1799"/>
                <a:gd name="T115" fmla="*/ 1325 h 1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99" h="1799">
                  <a:moveTo>
                    <a:pt x="898" y="0"/>
                  </a:moveTo>
                  <a:lnTo>
                    <a:pt x="898" y="0"/>
                  </a:lnTo>
                  <a:lnTo>
                    <a:pt x="882" y="2"/>
                  </a:lnTo>
                  <a:lnTo>
                    <a:pt x="866" y="4"/>
                  </a:lnTo>
                  <a:lnTo>
                    <a:pt x="850" y="9"/>
                  </a:lnTo>
                  <a:lnTo>
                    <a:pt x="836" y="14"/>
                  </a:lnTo>
                  <a:lnTo>
                    <a:pt x="824" y="21"/>
                  </a:lnTo>
                  <a:lnTo>
                    <a:pt x="810" y="30"/>
                  </a:lnTo>
                  <a:lnTo>
                    <a:pt x="799" y="39"/>
                  </a:lnTo>
                  <a:lnTo>
                    <a:pt x="787" y="51"/>
                  </a:lnTo>
                  <a:lnTo>
                    <a:pt x="778" y="61"/>
                  </a:lnTo>
                  <a:lnTo>
                    <a:pt x="769" y="76"/>
                  </a:lnTo>
                  <a:lnTo>
                    <a:pt x="761" y="88"/>
                  </a:lnTo>
                  <a:lnTo>
                    <a:pt x="755" y="104"/>
                  </a:lnTo>
                  <a:lnTo>
                    <a:pt x="750" y="118"/>
                  </a:lnTo>
                  <a:lnTo>
                    <a:pt x="746" y="134"/>
                  </a:lnTo>
                  <a:lnTo>
                    <a:pt x="745" y="149"/>
                  </a:lnTo>
                  <a:lnTo>
                    <a:pt x="745" y="167"/>
                  </a:lnTo>
                  <a:lnTo>
                    <a:pt x="745" y="167"/>
                  </a:lnTo>
                  <a:lnTo>
                    <a:pt x="745" y="184"/>
                  </a:lnTo>
                  <a:lnTo>
                    <a:pt x="748" y="202"/>
                  </a:lnTo>
                  <a:lnTo>
                    <a:pt x="752" y="218"/>
                  </a:lnTo>
                  <a:lnTo>
                    <a:pt x="757" y="235"/>
                  </a:lnTo>
                  <a:lnTo>
                    <a:pt x="764" y="253"/>
                  </a:lnTo>
                  <a:lnTo>
                    <a:pt x="773" y="269"/>
                  </a:lnTo>
                  <a:lnTo>
                    <a:pt x="782" y="285"/>
                  </a:lnTo>
                  <a:lnTo>
                    <a:pt x="792" y="300"/>
                  </a:lnTo>
                  <a:lnTo>
                    <a:pt x="803" y="313"/>
                  </a:lnTo>
                  <a:lnTo>
                    <a:pt x="815" y="325"/>
                  </a:lnTo>
                  <a:lnTo>
                    <a:pt x="829" y="337"/>
                  </a:lnTo>
                  <a:lnTo>
                    <a:pt x="843" y="346"/>
                  </a:lnTo>
                  <a:lnTo>
                    <a:pt x="857" y="353"/>
                  </a:lnTo>
                  <a:lnTo>
                    <a:pt x="871" y="358"/>
                  </a:lnTo>
                  <a:lnTo>
                    <a:pt x="887" y="362"/>
                  </a:lnTo>
                  <a:lnTo>
                    <a:pt x="903" y="364"/>
                  </a:lnTo>
                  <a:lnTo>
                    <a:pt x="903" y="364"/>
                  </a:lnTo>
                  <a:lnTo>
                    <a:pt x="919" y="362"/>
                  </a:lnTo>
                  <a:lnTo>
                    <a:pt x="934" y="358"/>
                  </a:lnTo>
                  <a:lnTo>
                    <a:pt x="950" y="351"/>
                  </a:lnTo>
                  <a:lnTo>
                    <a:pt x="964" y="344"/>
                  </a:lnTo>
                  <a:lnTo>
                    <a:pt x="977" y="334"/>
                  </a:lnTo>
                  <a:lnTo>
                    <a:pt x="989" y="321"/>
                  </a:lnTo>
                  <a:lnTo>
                    <a:pt x="1001" y="309"/>
                  </a:lnTo>
                  <a:lnTo>
                    <a:pt x="1012" y="295"/>
                  </a:lnTo>
                  <a:lnTo>
                    <a:pt x="1022" y="279"/>
                  </a:lnTo>
                  <a:lnTo>
                    <a:pt x="1031" y="264"/>
                  </a:lnTo>
                  <a:lnTo>
                    <a:pt x="1038" y="248"/>
                  </a:lnTo>
                  <a:lnTo>
                    <a:pt x="1045" y="230"/>
                  </a:lnTo>
                  <a:lnTo>
                    <a:pt x="1049" y="213"/>
                  </a:lnTo>
                  <a:lnTo>
                    <a:pt x="1052" y="195"/>
                  </a:lnTo>
                  <a:lnTo>
                    <a:pt x="1056" y="177"/>
                  </a:lnTo>
                  <a:lnTo>
                    <a:pt x="1056" y="160"/>
                  </a:lnTo>
                  <a:lnTo>
                    <a:pt x="1056" y="160"/>
                  </a:lnTo>
                  <a:lnTo>
                    <a:pt x="1054" y="144"/>
                  </a:lnTo>
                  <a:lnTo>
                    <a:pt x="1052" y="128"/>
                  </a:lnTo>
                  <a:lnTo>
                    <a:pt x="1047" y="112"/>
                  </a:lnTo>
                  <a:lnTo>
                    <a:pt x="1042" y="97"/>
                  </a:lnTo>
                  <a:lnTo>
                    <a:pt x="1035" y="83"/>
                  </a:lnTo>
                  <a:lnTo>
                    <a:pt x="1028" y="70"/>
                  </a:lnTo>
                  <a:lnTo>
                    <a:pt x="1019" y="58"/>
                  </a:lnTo>
                  <a:lnTo>
                    <a:pt x="1008" y="46"/>
                  </a:lnTo>
                  <a:lnTo>
                    <a:pt x="996" y="35"/>
                  </a:lnTo>
                  <a:lnTo>
                    <a:pt x="984" y="26"/>
                  </a:lnTo>
                  <a:lnTo>
                    <a:pt x="971" y="18"/>
                  </a:lnTo>
                  <a:lnTo>
                    <a:pt x="957" y="12"/>
                  </a:lnTo>
                  <a:lnTo>
                    <a:pt x="943" y="7"/>
                  </a:lnTo>
                  <a:lnTo>
                    <a:pt x="927" y="4"/>
                  </a:lnTo>
                  <a:lnTo>
                    <a:pt x="913" y="0"/>
                  </a:lnTo>
                  <a:lnTo>
                    <a:pt x="898" y="0"/>
                  </a:lnTo>
                  <a:lnTo>
                    <a:pt x="898" y="0"/>
                  </a:lnTo>
                  <a:close/>
                  <a:moveTo>
                    <a:pt x="899" y="576"/>
                  </a:moveTo>
                  <a:lnTo>
                    <a:pt x="1003" y="430"/>
                  </a:lnTo>
                  <a:lnTo>
                    <a:pt x="1003" y="430"/>
                  </a:lnTo>
                  <a:lnTo>
                    <a:pt x="1008" y="425"/>
                  </a:lnTo>
                  <a:lnTo>
                    <a:pt x="1015" y="420"/>
                  </a:lnTo>
                  <a:lnTo>
                    <a:pt x="1022" y="418"/>
                  </a:lnTo>
                  <a:lnTo>
                    <a:pt x="1029" y="418"/>
                  </a:lnTo>
                  <a:lnTo>
                    <a:pt x="1140" y="439"/>
                  </a:lnTo>
                  <a:lnTo>
                    <a:pt x="1140" y="439"/>
                  </a:lnTo>
                  <a:lnTo>
                    <a:pt x="1154" y="443"/>
                  </a:lnTo>
                  <a:lnTo>
                    <a:pt x="1166" y="448"/>
                  </a:lnTo>
                  <a:lnTo>
                    <a:pt x="1177" y="455"/>
                  </a:lnTo>
                  <a:lnTo>
                    <a:pt x="1186" y="462"/>
                  </a:lnTo>
                  <a:lnTo>
                    <a:pt x="1194" y="471"/>
                  </a:lnTo>
                  <a:lnTo>
                    <a:pt x="1200" y="480"/>
                  </a:lnTo>
                  <a:lnTo>
                    <a:pt x="1203" y="488"/>
                  </a:lnTo>
                  <a:lnTo>
                    <a:pt x="1207" y="495"/>
                  </a:lnTo>
                  <a:lnTo>
                    <a:pt x="1207" y="495"/>
                  </a:lnTo>
                  <a:lnTo>
                    <a:pt x="1224" y="631"/>
                  </a:lnTo>
                  <a:lnTo>
                    <a:pt x="1230" y="682"/>
                  </a:lnTo>
                  <a:lnTo>
                    <a:pt x="1235" y="727"/>
                  </a:lnTo>
                  <a:lnTo>
                    <a:pt x="1235" y="727"/>
                  </a:lnTo>
                  <a:lnTo>
                    <a:pt x="1233" y="738"/>
                  </a:lnTo>
                  <a:lnTo>
                    <a:pt x="1231" y="747"/>
                  </a:lnTo>
                  <a:lnTo>
                    <a:pt x="1228" y="757"/>
                  </a:lnTo>
                  <a:lnTo>
                    <a:pt x="1221" y="764"/>
                  </a:lnTo>
                  <a:lnTo>
                    <a:pt x="1221" y="764"/>
                  </a:lnTo>
                  <a:lnTo>
                    <a:pt x="1214" y="771"/>
                  </a:lnTo>
                  <a:lnTo>
                    <a:pt x="1205" y="777"/>
                  </a:lnTo>
                  <a:lnTo>
                    <a:pt x="1194" y="778"/>
                  </a:lnTo>
                  <a:lnTo>
                    <a:pt x="1186" y="780"/>
                  </a:lnTo>
                  <a:lnTo>
                    <a:pt x="615" y="780"/>
                  </a:lnTo>
                  <a:lnTo>
                    <a:pt x="615" y="780"/>
                  </a:lnTo>
                  <a:lnTo>
                    <a:pt x="604" y="778"/>
                  </a:lnTo>
                  <a:lnTo>
                    <a:pt x="595" y="777"/>
                  </a:lnTo>
                  <a:lnTo>
                    <a:pt x="587" y="771"/>
                  </a:lnTo>
                  <a:lnTo>
                    <a:pt x="580" y="764"/>
                  </a:lnTo>
                  <a:lnTo>
                    <a:pt x="580" y="764"/>
                  </a:lnTo>
                  <a:lnTo>
                    <a:pt x="573" y="757"/>
                  </a:lnTo>
                  <a:lnTo>
                    <a:pt x="569" y="747"/>
                  </a:lnTo>
                  <a:lnTo>
                    <a:pt x="566" y="738"/>
                  </a:lnTo>
                  <a:lnTo>
                    <a:pt x="566" y="727"/>
                  </a:lnTo>
                  <a:lnTo>
                    <a:pt x="566" y="727"/>
                  </a:lnTo>
                  <a:lnTo>
                    <a:pt x="569" y="682"/>
                  </a:lnTo>
                  <a:lnTo>
                    <a:pt x="576" y="631"/>
                  </a:lnTo>
                  <a:lnTo>
                    <a:pt x="594" y="495"/>
                  </a:lnTo>
                  <a:lnTo>
                    <a:pt x="594" y="495"/>
                  </a:lnTo>
                  <a:lnTo>
                    <a:pt x="595" y="488"/>
                  </a:lnTo>
                  <a:lnTo>
                    <a:pt x="599" y="480"/>
                  </a:lnTo>
                  <a:lnTo>
                    <a:pt x="606" y="471"/>
                  </a:lnTo>
                  <a:lnTo>
                    <a:pt x="613" y="462"/>
                  </a:lnTo>
                  <a:lnTo>
                    <a:pt x="622" y="455"/>
                  </a:lnTo>
                  <a:lnTo>
                    <a:pt x="632" y="448"/>
                  </a:lnTo>
                  <a:lnTo>
                    <a:pt x="645" y="443"/>
                  </a:lnTo>
                  <a:lnTo>
                    <a:pt x="659" y="439"/>
                  </a:lnTo>
                  <a:lnTo>
                    <a:pt x="769" y="418"/>
                  </a:lnTo>
                  <a:lnTo>
                    <a:pt x="769" y="418"/>
                  </a:lnTo>
                  <a:lnTo>
                    <a:pt x="778" y="418"/>
                  </a:lnTo>
                  <a:lnTo>
                    <a:pt x="785" y="420"/>
                  </a:lnTo>
                  <a:lnTo>
                    <a:pt x="790" y="425"/>
                  </a:lnTo>
                  <a:lnTo>
                    <a:pt x="796" y="430"/>
                  </a:lnTo>
                  <a:lnTo>
                    <a:pt x="899" y="576"/>
                  </a:lnTo>
                  <a:lnTo>
                    <a:pt x="899" y="576"/>
                  </a:lnTo>
                  <a:close/>
                  <a:moveTo>
                    <a:pt x="334" y="907"/>
                  </a:moveTo>
                  <a:lnTo>
                    <a:pt x="334" y="907"/>
                  </a:lnTo>
                  <a:lnTo>
                    <a:pt x="318" y="907"/>
                  </a:lnTo>
                  <a:lnTo>
                    <a:pt x="302" y="910"/>
                  </a:lnTo>
                  <a:lnTo>
                    <a:pt x="286" y="914"/>
                  </a:lnTo>
                  <a:lnTo>
                    <a:pt x="272" y="921"/>
                  </a:lnTo>
                  <a:lnTo>
                    <a:pt x="260" y="928"/>
                  </a:lnTo>
                  <a:lnTo>
                    <a:pt x="246" y="935"/>
                  </a:lnTo>
                  <a:lnTo>
                    <a:pt x="235" y="945"/>
                  </a:lnTo>
                  <a:lnTo>
                    <a:pt x="223" y="956"/>
                  </a:lnTo>
                  <a:lnTo>
                    <a:pt x="214" y="968"/>
                  </a:lnTo>
                  <a:lnTo>
                    <a:pt x="205" y="980"/>
                  </a:lnTo>
                  <a:lnTo>
                    <a:pt x="198" y="994"/>
                  </a:lnTo>
                  <a:lnTo>
                    <a:pt x="191" y="1008"/>
                  </a:lnTo>
                  <a:lnTo>
                    <a:pt x="186" y="1024"/>
                  </a:lnTo>
                  <a:lnTo>
                    <a:pt x="183" y="1040"/>
                  </a:lnTo>
                  <a:lnTo>
                    <a:pt x="181" y="1056"/>
                  </a:lnTo>
                  <a:lnTo>
                    <a:pt x="181" y="1072"/>
                  </a:lnTo>
                  <a:lnTo>
                    <a:pt x="181" y="1072"/>
                  </a:lnTo>
                  <a:lnTo>
                    <a:pt x="181" y="1089"/>
                  </a:lnTo>
                  <a:lnTo>
                    <a:pt x="184" y="1107"/>
                  </a:lnTo>
                  <a:lnTo>
                    <a:pt x="188" y="1124"/>
                  </a:lnTo>
                  <a:lnTo>
                    <a:pt x="193" y="1142"/>
                  </a:lnTo>
                  <a:lnTo>
                    <a:pt x="200" y="1158"/>
                  </a:lnTo>
                  <a:lnTo>
                    <a:pt x="209" y="1175"/>
                  </a:lnTo>
                  <a:lnTo>
                    <a:pt x="218" y="1191"/>
                  </a:lnTo>
                  <a:lnTo>
                    <a:pt x="228" y="1205"/>
                  </a:lnTo>
                  <a:lnTo>
                    <a:pt x="239" y="1219"/>
                  </a:lnTo>
                  <a:lnTo>
                    <a:pt x="251" y="1232"/>
                  </a:lnTo>
                  <a:lnTo>
                    <a:pt x="265" y="1242"/>
                  </a:lnTo>
                  <a:lnTo>
                    <a:pt x="279" y="1253"/>
                  </a:lnTo>
                  <a:lnTo>
                    <a:pt x="293" y="1260"/>
                  </a:lnTo>
                  <a:lnTo>
                    <a:pt x="307" y="1265"/>
                  </a:lnTo>
                  <a:lnTo>
                    <a:pt x="323" y="1268"/>
                  </a:lnTo>
                  <a:lnTo>
                    <a:pt x="339" y="1268"/>
                  </a:lnTo>
                  <a:lnTo>
                    <a:pt x="339" y="1268"/>
                  </a:lnTo>
                  <a:lnTo>
                    <a:pt x="355" y="1268"/>
                  </a:lnTo>
                  <a:lnTo>
                    <a:pt x="370" y="1263"/>
                  </a:lnTo>
                  <a:lnTo>
                    <a:pt x="386" y="1258"/>
                  </a:lnTo>
                  <a:lnTo>
                    <a:pt x="400" y="1249"/>
                  </a:lnTo>
                  <a:lnTo>
                    <a:pt x="413" y="1240"/>
                  </a:lnTo>
                  <a:lnTo>
                    <a:pt x="427" y="1228"/>
                  </a:lnTo>
                  <a:lnTo>
                    <a:pt x="437" y="1216"/>
                  </a:lnTo>
                  <a:lnTo>
                    <a:pt x="448" y="1202"/>
                  </a:lnTo>
                  <a:lnTo>
                    <a:pt x="458" y="1186"/>
                  </a:lnTo>
                  <a:lnTo>
                    <a:pt x="467" y="1170"/>
                  </a:lnTo>
                  <a:lnTo>
                    <a:pt x="474" y="1152"/>
                  </a:lnTo>
                  <a:lnTo>
                    <a:pt x="481" y="1137"/>
                  </a:lnTo>
                  <a:lnTo>
                    <a:pt x="486" y="1119"/>
                  </a:lnTo>
                  <a:lnTo>
                    <a:pt x="490" y="1102"/>
                  </a:lnTo>
                  <a:lnTo>
                    <a:pt x="492" y="1084"/>
                  </a:lnTo>
                  <a:lnTo>
                    <a:pt x="492" y="1066"/>
                  </a:lnTo>
                  <a:lnTo>
                    <a:pt x="492" y="1066"/>
                  </a:lnTo>
                  <a:lnTo>
                    <a:pt x="490" y="1049"/>
                  </a:lnTo>
                  <a:lnTo>
                    <a:pt x="488" y="1033"/>
                  </a:lnTo>
                  <a:lnTo>
                    <a:pt x="485" y="1017"/>
                  </a:lnTo>
                  <a:lnTo>
                    <a:pt x="478" y="1003"/>
                  </a:lnTo>
                  <a:lnTo>
                    <a:pt x="471" y="989"/>
                  </a:lnTo>
                  <a:lnTo>
                    <a:pt x="464" y="975"/>
                  </a:lnTo>
                  <a:lnTo>
                    <a:pt x="455" y="963"/>
                  </a:lnTo>
                  <a:lnTo>
                    <a:pt x="444" y="952"/>
                  </a:lnTo>
                  <a:lnTo>
                    <a:pt x="432" y="942"/>
                  </a:lnTo>
                  <a:lnTo>
                    <a:pt x="421" y="931"/>
                  </a:lnTo>
                  <a:lnTo>
                    <a:pt x="407" y="924"/>
                  </a:lnTo>
                  <a:lnTo>
                    <a:pt x="393" y="917"/>
                  </a:lnTo>
                  <a:lnTo>
                    <a:pt x="379" y="912"/>
                  </a:lnTo>
                  <a:lnTo>
                    <a:pt x="365" y="908"/>
                  </a:lnTo>
                  <a:lnTo>
                    <a:pt x="349" y="907"/>
                  </a:lnTo>
                  <a:lnTo>
                    <a:pt x="334" y="907"/>
                  </a:lnTo>
                  <a:lnTo>
                    <a:pt x="334" y="907"/>
                  </a:lnTo>
                  <a:close/>
                  <a:moveTo>
                    <a:pt x="335" y="1481"/>
                  </a:moveTo>
                  <a:lnTo>
                    <a:pt x="439" y="1337"/>
                  </a:lnTo>
                  <a:lnTo>
                    <a:pt x="439" y="1337"/>
                  </a:lnTo>
                  <a:lnTo>
                    <a:pt x="444" y="1330"/>
                  </a:lnTo>
                  <a:lnTo>
                    <a:pt x="451" y="1326"/>
                  </a:lnTo>
                  <a:lnTo>
                    <a:pt x="458" y="1325"/>
                  </a:lnTo>
                  <a:lnTo>
                    <a:pt x="465" y="1325"/>
                  </a:lnTo>
                  <a:lnTo>
                    <a:pt x="576" y="1344"/>
                  </a:lnTo>
                  <a:lnTo>
                    <a:pt x="576" y="1344"/>
                  </a:lnTo>
                  <a:lnTo>
                    <a:pt x="590" y="1347"/>
                  </a:lnTo>
                  <a:lnTo>
                    <a:pt x="602" y="1353"/>
                  </a:lnTo>
                  <a:lnTo>
                    <a:pt x="613" y="1360"/>
                  </a:lnTo>
                  <a:lnTo>
                    <a:pt x="623" y="1369"/>
                  </a:lnTo>
                  <a:lnTo>
                    <a:pt x="631" y="1377"/>
                  </a:lnTo>
                  <a:lnTo>
                    <a:pt x="636" y="1386"/>
                  </a:lnTo>
                  <a:lnTo>
                    <a:pt x="639" y="1393"/>
                  </a:lnTo>
                  <a:lnTo>
                    <a:pt x="643" y="1402"/>
                  </a:lnTo>
                  <a:lnTo>
                    <a:pt x="643" y="1402"/>
                  </a:lnTo>
                  <a:lnTo>
                    <a:pt x="659" y="1520"/>
                  </a:lnTo>
                  <a:lnTo>
                    <a:pt x="667" y="1607"/>
                  </a:lnTo>
                  <a:lnTo>
                    <a:pt x="671" y="1644"/>
                  </a:lnTo>
                  <a:lnTo>
                    <a:pt x="671" y="1681"/>
                  </a:lnTo>
                  <a:lnTo>
                    <a:pt x="671" y="1716"/>
                  </a:lnTo>
                  <a:lnTo>
                    <a:pt x="667" y="1755"/>
                  </a:lnTo>
                  <a:lnTo>
                    <a:pt x="667" y="1755"/>
                  </a:lnTo>
                  <a:lnTo>
                    <a:pt x="666" y="1764"/>
                  </a:lnTo>
                  <a:lnTo>
                    <a:pt x="662" y="1773"/>
                  </a:lnTo>
                  <a:lnTo>
                    <a:pt x="657" y="1780"/>
                  </a:lnTo>
                  <a:lnTo>
                    <a:pt x="652" y="1787"/>
                  </a:lnTo>
                  <a:lnTo>
                    <a:pt x="645" y="1792"/>
                  </a:lnTo>
                  <a:lnTo>
                    <a:pt x="636" y="1795"/>
                  </a:lnTo>
                  <a:lnTo>
                    <a:pt x="627" y="1799"/>
                  </a:lnTo>
                  <a:lnTo>
                    <a:pt x="618" y="1799"/>
                  </a:lnTo>
                  <a:lnTo>
                    <a:pt x="54" y="1799"/>
                  </a:lnTo>
                  <a:lnTo>
                    <a:pt x="54" y="1799"/>
                  </a:lnTo>
                  <a:lnTo>
                    <a:pt x="44" y="1799"/>
                  </a:lnTo>
                  <a:lnTo>
                    <a:pt x="35" y="1795"/>
                  </a:lnTo>
                  <a:lnTo>
                    <a:pt x="28" y="1792"/>
                  </a:lnTo>
                  <a:lnTo>
                    <a:pt x="21" y="1787"/>
                  </a:lnTo>
                  <a:lnTo>
                    <a:pt x="14" y="1780"/>
                  </a:lnTo>
                  <a:lnTo>
                    <a:pt x="10" y="1773"/>
                  </a:lnTo>
                  <a:lnTo>
                    <a:pt x="7" y="1764"/>
                  </a:lnTo>
                  <a:lnTo>
                    <a:pt x="5" y="1755"/>
                  </a:lnTo>
                  <a:lnTo>
                    <a:pt x="5" y="1755"/>
                  </a:lnTo>
                  <a:lnTo>
                    <a:pt x="2" y="1716"/>
                  </a:lnTo>
                  <a:lnTo>
                    <a:pt x="0" y="1681"/>
                  </a:lnTo>
                  <a:lnTo>
                    <a:pt x="2" y="1644"/>
                  </a:lnTo>
                  <a:lnTo>
                    <a:pt x="3" y="1607"/>
                  </a:lnTo>
                  <a:lnTo>
                    <a:pt x="14" y="1520"/>
                  </a:lnTo>
                  <a:lnTo>
                    <a:pt x="30" y="1402"/>
                  </a:lnTo>
                  <a:lnTo>
                    <a:pt x="30" y="1402"/>
                  </a:lnTo>
                  <a:lnTo>
                    <a:pt x="31" y="1393"/>
                  </a:lnTo>
                  <a:lnTo>
                    <a:pt x="37" y="1386"/>
                  </a:lnTo>
                  <a:lnTo>
                    <a:pt x="42" y="1377"/>
                  </a:lnTo>
                  <a:lnTo>
                    <a:pt x="49" y="1369"/>
                  </a:lnTo>
                  <a:lnTo>
                    <a:pt x="58" y="1360"/>
                  </a:lnTo>
                  <a:lnTo>
                    <a:pt x="68" y="1353"/>
                  </a:lnTo>
                  <a:lnTo>
                    <a:pt x="81" y="1347"/>
                  </a:lnTo>
                  <a:lnTo>
                    <a:pt x="95" y="1344"/>
                  </a:lnTo>
                  <a:lnTo>
                    <a:pt x="205" y="1325"/>
                  </a:lnTo>
                  <a:lnTo>
                    <a:pt x="205" y="1325"/>
                  </a:lnTo>
                  <a:lnTo>
                    <a:pt x="214" y="1325"/>
                  </a:lnTo>
                  <a:lnTo>
                    <a:pt x="221" y="1326"/>
                  </a:lnTo>
                  <a:lnTo>
                    <a:pt x="226" y="1330"/>
                  </a:lnTo>
                  <a:lnTo>
                    <a:pt x="232" y="1337"/>
                  </a:lnTo>
                  <a:lnTo>
                    <a:pt x="335" y="1481"/>
                  </a:lnTo>
                  <a:lnTo>
                    <a:pt x="335" y="1481"/>
                  </a:lnTo>
                  <a:close/>
                  <a:moveTo>
                    <a:pt x="857" y="907"/>
                  </a:moveTo>
                  <a:lnTo>
                    <a:pt x="857" y="907"/>
                  </a:lnTo>
                  <a:lnTo>
                    <a:pt x="859" y="898"/>
                  </a:lnTo>
                  <a:lnTo>
                    <a:pt x="861" y="889"/>
                  </a:lnTo>
                  <a:lnTo>
                    <a:pt x="864" y="882"/>
                  </a:lnTo>
                  <a:lnTo>
                    <a:pt x="869" y="877"/>
                  </a:lnTo>
                  <a:lnTo>
                    <a:pt x="876" y="871"/>
                  </a:lnTo>
                  <a:lnTo>
                    <a:pt x="883" y="866"/>
                  </a:lnTo>
                  <a:lnTo>
                    <a:pt x="891" y="864"/>
                  </a:lnTo>
                  <a:lnTo>
                    <a:pt x="899" y="864"/>
                  </a:lnTo>
                  <a:lnTo>
                    <a:pt x="899" y="864"/>
                  </a:lnTo>
                  <a:lnTo>
                    <a:pt x="908" y="864"/>
                  </a:lnTo>
                  <a:lnTo>
                    <a:pt x="917" y="866"/>
                  </a:lnTo>
                  <a:lnTo>
                    <a:pt x="924" y="871"/>
                  </a:lnTo>
                  <a:lnTo>
                    <a:pt x="929" y="877"/>
                  </a:lnTo>
                  <a:lnTo>
                    <a:pt x="934" y="882"/>
                  </a:lnTo>
                  <a:lnTo>
                    <a:pt x="938" y="889"/>
                  </a:lnTo>
                  <a:lnTo>
                    <a:pt x="941" y="898"/>
                  </a:lnTo>
                  <a:lnTo>
                    <a:pt x="941" y="907"/>
                  </a:lnTo>
                  <a:lnTo>
                    <a:pt x="941" y="1082"/>
                  </a:lnTo>
                  <a:lnTo>
                    <a:pt x="1103" y="1175"/>
                  </a:lnTo>
                  <a:lnTo>
                    <a:pt x="1103" y="1175"/>
                  </a:lnTo>
                  <a:lnTo>
                    <a:pt x="1110" y="1181"/>
                  </a:lnTo>
                  <a:lnTo>
                    <a:pt x="1115" y="1188"/>
                  </a:lnTo>
                  <a:lnTo>
                    <a:pt x="1121" y="1195"/>
                  </a:lnTo>
                  <a:lnTo>
                    <a:pt x="1122" y="1202"/>
                  </a:lnTo>
                  <a:lnTo>
                    <a:pt x="1124" y="1209"/>
                  </a:lnTo>
                  <a:lnTo>
                    <a:pt x="1124" y="1217"/>
                  </a:lnTo>
                  <a:lnTo>
                    <a:pt x="1122" y="1226"/>
                  </a:lnTo>
                  <a:lnTo>
                    <a:pt x="1119" y="1233"/>
                  </a:lnTo>
                  <a:lnTo>
                    <a:pt x="1119" y="1233"/>
                  </a:lnTo>
                  <a:lnTo>
                    <a:pt x="1114" y="1240"/>
                  </a:lnTo>
                  <a:lnTo>
                    <a:pt x="1108" y="1246"/>
                  </a:lnTo>
                  <a:lnTo>
                    <a:pt x="1101" y="1251"/>
                  </a:lnTo>
                  <a:lnTo>
                    <a:pt x="1094" y="1253"/>
                  </a:lnTo>
                  <a:lnTo>
                    <a:pt x="1086" y="1254"/>
                  </a:lnTo>
                  <a:lnTo>
                    <a:pt x="1077" y="1254"/>
                  </a:lnTo>
                  <a:lnTo>
                    <a:pt x="1070" y="1253"/>
                  </a:lnTo>
                  <a:lnTo>
                    <a:pt x="1061" y="1249"/>
                  </a:lnTo>
                  <a:lnTo>
                    <a:pt x="899" y="1156"/>
                  </a:lnTo>
                  <a:lnTo>
                    <a:pt x="738" y="1249"/>
                  </a:lnTo>
                  <a:lnTo>
                    <a:pt x="738" y="1249"/>
                  </a:lnTo>
                  <a:lnTo>
                    <a:pt x="731" y="1253"/>
                  </a:lnTo>
                  <a:lnTo>
                    <a:pt x="722" y="1254"/>
                  </a:lnTo>
                  <a:lnTo>
                    <a:pt x="715" y="1254"/>
                  </a:lnTo>
                  <a:lnTo>
                    <a:pt x="706" y="1253"/>
                  </a:lnTo>
                  <a:lnTo>
                    <a:pt x="699" y="1251"/>
                  </a:lnTo>
                  <a:lnTo>
                    <a:pt x="692" y="1246"/>
                  </a:lnTo>
                  <a:lnTo>
                    <a:pt x="685" y="1240"/>
                  </a:lnTo>
                  <a:lnTo>
                    <a:pt x="680" y="1233"/>
                  </a:lnTo>
                  <a:lnTo>
                    <a:pt x="680" y="1233"/>
                  </a:lnTo>
                  <a:lnTo>
                    <a:pt x="676" y="1226"/>
                  </a:lnTo>
                  <a:lnTo>
                    <a:pt x="674" y="1217"/>
                  </a:lnTo>
                  <a:lnTo>
                    <a:pt x="674" y="1209"/>
                  </a:lnTo>
                  <a:lnTo>
                    <a:pt x="676" y="1202"/>
                  </a:lnTo>
                  <a:lnTo>
                    <a:pt x="680" y="1195"/>
                  </a:lnTo>
                  <a:lnTo>
                    <a:pt x="683" y="1188"/>
                  </a:lnTo>
                  <a:lnTo>
                    <a:pt x="688" y="1181"/>
                  </a:lnTo>
                  <a:lnTo>
                    <a:pt x="696" y="1175"/>
                  </a:lnTo>
                  <a:lnTo>
                    <a:pt x="857" y="1082"/>
                  </a:lnTo>
                  <a:lnTo>
                    <a:pt x="857" y="907"/>
                  </a:lnTo>
                  <a:lnTo>
                    <a:pt x="857" y="907"/>
                  </a:lnTo>
                  <a:close/>
                  <a:moveTo>
                    <a:pt x="1461" y="907"/>
                  </a:moveTo>
                  <a:lnTo>
                    <a:pt x="1461" y="907"/>
                  </a:lnTo>
                  <a:lnTo>
                    <a:pt x="1444" y="907"/>
                  </a:lnTo>
                  <a:lnTo>
                    <a:pt x="1430" y="910"/>
                  </a:lnTo>
                  <a:lnTo>
                    <a:pt x="1414" y="914"/>
                  </a:lnTo>
                  <a:lnTo>
                    <a:pt x="1400" y="921"/>
                  </a:lnTo>
                  <a:lnTo>
                    <a:pt x="1386" y="928"/>
                  </a:lnTo>
                  <a:lnTo>
                    <a:pt x="1374" y="935"/>
                  </a:lnTo>
                  <a:lnTo>
                    <a:pt x="1361" y="945"/>
                  </a:lnTo>
                  <a:lnTo>
                    <a:pt x="1351" y="956"/>
                  </a:lnTo>
                  <a:lnTo>
                    <a:pt x="1342" y="968"/>
                  </a:lnTo>
                  <a:lnTo>
                    <a:pt x="1333" y="980"/>
                  </a:lnTo>
                  <a:lnTo>
                    <a:pt x="1324" y="994"/>
                  </a:lnTo>
                  <a:lnTo>
                    <a:pt x="1319" y="1008"/>
                  </a:lnTo>
                  <a:lnTo>
                    <a:pt x="1314" y="1024"/>
                  </a:lnTo>
                  <a:lnTo>
                    <a:pt x="1310" y="1040"/>
                  </a:lnTo>
                  <a:lnTo>
                    <a:pt x="1309" y="1056"/>
                  </a:lnTo>
                  <a:lnTo>
                    <a:pt x="1309" y="1072"/>
                  </a:lnTo>
                  <a:lnTo>
                    <a:pt x="1309" y="1072"/>
                  </a:lnTo>
                  <a:lnTo>
                    <a:pt x="1309" y="1089"/>
                  </a:lnTo>
                  <a:lnTo>
                    <a:pt x="1312" y="1107"/>
                  </a:lnTo>
                  <a:lnTo>
                    <a:pt x="1316" y="1124"/>
                  </a:lnTo>
                  <a:lnTo>
                    <a:pt x="1321" y="1142"/>
                  </a:lnTo>
                  <a:lnTo>
                    <a:pt x="1328" y="1158"/>
                  </a:lnTo>
                  <a:lnTo>
                    <a:pt x="1337" y="1175"/>
                  </a:lnTo>
                  <a:lnTo>
                    <a:pt x="1346" y="1191"/>
                  </a:lnTo>
                  <a:lnTo>
                    <a:pt x="1356" y="1205"/>
                  </a:lnTo>
                  <a:lnTo>
                    <a:pt x="1367" y="1219"/>
                  </a:lnTo>
                  <a:lnTo>
                    <a:pt x="1379" y="1232"/>
                  </a:lnTo>
                  <a:lnTo>
                    <a:pt x="1393" y="1242"/>
                  </a:lnTo>
                  <a:lnTo>
                    <a:pt x="1407" y="1253"/>
                  </a:lnTo>
                  <a:lnTo>
                    <a:pt x="1421" y="1260"/>
                  </a:lnTo>
                  <a:lnTo>
                    <a:pt x="1435" y="1265"/>
                  </a:lnTo>
                  <a:lnTo>
                    <a:pt x="1451" y="1268"/>
                  </a:lnTo>
                  <a:lnTo>
                    <a:pt x="1467" y="1268"/>
                  </a:lnTo>
                  <a:lnTo>
                    <a:pt x="1467" y="1268"/>
                  </a:lnTo>
                  <a:lnTo>
                    <a:pt x="1483" y="1268"/>
                  </a:lnTo>
                  <a:lnTo>
                    <a:pt x="1498" y="1263"/>
                  </a:lnTo>
                  <a:lnTo>
                    <a:pt x="1512" y="1258"/>
                  </a:lnTo>
                  <a:lnTo>
                    <a:pt x="1528" y="1249"/>
                  </a:lnTo>
                  <a:lnTo>
                    <a:pt x="1541" y="1240"/>
                  </a:lnTo>
                  <a:lnTo>
                    <a:pt x="1553" y="1228"/>
                  </a:lnTo>
                  <a:lnTo>
                    <a:pt x="1565" y="1216"/>
                  </a:lnTo>
                  <a:lnTo>
                    <a:pt x="1576" y="1202"/>
                  </a:lnTo>
                  <a:lnTo>
                    <a:pt x="1586" y="1186"/>
                  </a:lnTo>
                  <a:lnTo>
                    <a:pt x="1595" y="1170"/>
                  </a:lnTo>
                  <a:lnTo>
                    <a:pt x="1602" y="1152"/>
                  </a:lnTo>
                  <a:lnTo>
                    <a:pt x="1609" y="1137"/>
                  </a:lnTo>
                  <a:lnTo>
                    <a:pt x="1613" y="1119"/>
                  </a:lnTo>
                  <a:lnTo>
                    <a:pt x="1616" y="1102"/>
                  </a:lnTo>
                  <a:lnTo>
                    <a:pt x="1620" y="1084"/>
                  </a:lnTo>
                  <a:lnTo>
                    <a:pt x="1620" y="1066"/>
                  </a:lnTo>
                  <a:lnTo>
                    <a:pt x="1620" y="1066"/>
                  </a:lnTo>
                  <a:lnTo>
                    <a:pt x="1618" y="1049"/>
                  </a:lnTo>
                  <a:lnTo>
                    <a:pt x="1616" y="1033"/>
                  </a:lnTo>
                  <a:lnTo>
                    <a:pt x="1611" y="1017"/>
                  </a:lnTo>
                  <a:lnTo>
                    <a:pt x="1606" y="1003"/>
                  </a:lnTo>
                  <a:lnTo>
                    <a:pt x="1599" y="989"/>
                  </a:lnTo>
                  <a:lnTo>
                    <a:pt x="1591" y="975"/>
                  </a:lnTo>
                  <a:lnTo>
                    <a:pt x="1583" y="963"/>
                  </a:lnTo>
                  <a:lnTo>
                    <a:pt x="1572" y="952"/>
                  </a:lnTo>
                  <a:lnTo>
                    <a:pt x="1560" y="942"/>
                  </a:lnTo>
                  <a:lnTo>
                    <a:pt x="1548" y="931"/>
                  </a:lnTo>
                  <a:lnTo>
                    <a:pt x="1535" y="924"/>
                  </a:lnTo>
                  <a:lnTo>
                    <a:pt x="1521" y="917"/>
                  </a:lnTo>
                  <a:lnTo>
                    <a:pt x="1507" y="912"/>
                  </a:lnTo>
                  <a:lnTo>
                    <a:pt x="1491" y="908"/>
                  </a:lnTo>
                  <a:lnTo>
                    <a:pt x="1477" y="907"/>
                  </a:lnTo>
                  <a:lnTo>
                    <a:pt x="1461" y="907"/>
                  </a:lnTo>
                  <a:lnTo>
                    <a:pt x="1461" y="907"/>
                  </a:lnTo>
                  <a:close/>
                  <a:moveTo>
                    <a:pt x="1463" y="1481"/>
                  </a:moveTo>
                  <a:lnTo>
                    <a:pt x="1567" y="1337"/>
                  </a:lnTo>
                  <a:lnTo>
                    <a:pt x="1567" y="1337"/>
                  </a:lnTo>
                  <a:lnTo>
                    <a:pt x="1572" y="1330"/>
                  </a:lnTo>
                  <a:lnTo>
                    <a:pt x="1579" y="1326"/>
                  </a:lnTo>
                  <a:lnTo>
                    <a:pt x="1586" y="1325"/>
                  </a:lnTo>
                  <a:lnTo>
                    <a:pt x="1593" y="1325"/>
                  </a:lnTo>
                  <a:lnTo>
                    <a:pt x="1704" y="1344"/>
                  </a:lnTo>
                  <a:lnTo>
                    <a:pt x="1704" y="1344"/>
                  </a:lnTo>
                  <a:lnTo>
                    <a:pt x="1718" y="1347"/>
                  </a:lnTo>
                  <a:lnTo>
                    <a:pt x="1730" y="1353"/>
                  </a:lnTo>
                  <a:lnTo>
                    <a:pt x="1741" y="1360"/>
                  </a:lnTo>
                  <a:lnTo>
                    <a:pt x="1750" y="1369"/>
                  </a:lnTo>
                  <a:lnTo>
                    <a:pt x="1758" y="1377"/>
                  </a:lnTo>
                  <a:lnTo>
                    <a:pt x="1764" y="1386"/>
                  </a:lnTo>
                  <a:lnTo>
                    <a:pt x="1767" y="1393"/>
                  </a:lnTo>
                  <a:lnTo>
                    <a:pt x="1771" y="1402"/>
                  </a:lnTo>
                  <a:lnTo>
                    <a:pt x="1771" y="1402"/>
                  </a:lnTo>
                  <a:lnTo>
                    <a:pt x="1787" y="1520"/>
                  </a:lnTo>
                  <a:lnTo>
                    <a:pt x="1795" y="1607"/>
                  </a:lnTo>
                  <a:lnTo>
                    <a:pt x="1799" y="1644"/>
                  </a:lnTo>
                  <a:lnTo>
                    <a:pt x="1799" y="1681"/>
                  </a:lnTo>
                  <a:lnTo>
                    <a:pt x="1799" y="1716"/>
                  </a:lnTo>
                  <a:lnTo>
                    <a:pt x="1795" y="1755"/>
                  </a:lnTo>
                  <a:lnTo>
                    <a:pt x="1795" y="1755"/>
                  </a:lnTo>
                  <a:lnTo>
                    <a:pt x="1794" y="1764"/>
                  </a:lnTo>
                  <a:lnTo>
                    <a:pt x="1790" y="1773"/>
                  </a:lnTo>
                  <a:lnTo>
                    <a:pt x="1785" y="1780"/>
                  </a:lnTo>
                  <a:lnTo>
                    <a:pt x="1779" y="1787"/>
                  </a:lnTo>
                  <a:lnTo>
                    <a:pt x="1772" y="1792"/>
                  </a:lnTo>
                  <a:lnTo>
                    <a:pt x="1764" y="1795"/>
                  </a:lnTo>
                  <a:lnTo>
                    <a:pt x="1755" y="1799"/>
                  </a:lnTo>
                  <a:lnTo>
                    <a:pt x="1746" y="1799"/>
                  </a:lnTo>
                  <a:lnTo>
                    <a:pt x="1180" y="1799"/>
                  </a:lnTo>
                  <a:lnTo>
                    <a:pt x="1180" y="1799"/>
                  </a:lnTo>
                  <a:lnTo>
                    <a:pt x="1172" y="1799"/>
                  </a:lnTo>
                  <a:lnTo>
                    <a:pt x="1163" y="1795"/>
                  </a:lnTo>
                  <a:lnTo>
                    <a:pt x="1156" y="1792"/>
                  </a:lnTo>
                  <a:lnTo>
                    <a:pt x="1149" y="1787"/>
                  </a:lnTo>
                  <a:lnTo>
                    <a:pt x="1142" y="1780"/>
                  </a:lnTo>
                  <a:lnTo>
                    <a:pt x="1138" y="1773"/>
                  </a:lnTo>
                  <a:lnTo>
                    <a:pt x="1135" y="1764"/>
                  </a:lnTo>
                  <a:lnTo>
                    <a:pt x="1133" y="1755"/>
                  </a:lnTo>
                  <a:lnTo>
                    <a:pt x="1133" y="1755"/>
                  </a:lnTo>
                  <a:lnTo>
                    <a:pt x="1129" y="1716"/>
                  </a:lnTo>
                  <a:lnTo>
                    <a:pt x="1128" y="1681"/>
                  </a:lnTo>
                  <a:lnTo>
                    <a:pt x="1129" y="1644"/>
                  </a:lnTo>
                  <a:lnTo>
                    <a:pt x="1131" y="1607"/>
                  </a:lnTo>
                  <a:lnTo>
                    <a:pt x="1142" y="1520"/>
                  </a:lnTo>
                  <a:lnTo>
                    <a:pt x="1158" y="1402"/>
                  </a:lnTo>
                  <a:lnTo>
                    <a:pt x="1158" y="1402"/>
                  </a:lnTo>
                  <a:lnTo>
                    <a:pt x="1159" y="1393"/>
                  </a:lnTo>
                  <a:lnTo>
                    <a:pt x="1163" y="1386"/>
                  </a:lnTo>
                  <a:lnTo>
                    <a:pt x="1170" y="1377"/>
                  </a:lnTo>
                  <a:lnTo>
                    <a:pt x="1177" y="1369"/>
                  </a:lnTo>
                  <a:lnTo>
                    <a:pt x="1186" y="1360"/>
                  </a:lnTo>
                  <a:lnTo>
                    <a:pt x="1196" y="1353"/>
                  </a:lnTo>
                  <a:lnTo>
                    <a:pt x="1209" y="1347"/>
                  </a:lnTo>
                  <a:lnTo>
                    <a:pt x="1223" y="1344"/>
                  </a:lnTo>
                  <a:lnTo>
                    <a:pt x="1333" y="1325"/>
                  </a:lnTo>
                  <a:lnTo>
                    <a:pt x="1333" y="1325"/>
                  </a:lnTo>
                  <a:lnTo>
                    <a:pt x="1342" y="1325"/>
                  </a:lnTo>
                  <a:lnTo>
                    <a:pt x="1349" y="1326"/>
                  </a:lnTo>
                  <a:lnTo>
                    <a:pt x="1354" y="1330"/>
                  </a:lnTo>
                  <a:lnTo>
                    <a:pt x="1360" y="1337"/>
                  </a:lnTo>
                  <a:lnTo>
                    <a:pt x="1463" y="1481"/>
                  </a:lnTo>
                  <a:lnTo>
                    <a:pt x="1463" y="1481"/>
                  </a:lnTo>
                  <a:close/>
                </a:path>
              </a:pathLst>
            </a:custGeom>
            <a:solidFill>
              <a:srgbClr val="100964"/>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a:p>
          </p:txBody>
        </p:sp>
      </p:grpSp>
      <p:sp>
        <p:nvSpPr>
          <p:cNvPr id="22" name="Rectangle 3"/>
          <p:cNvSpPr txBox="1">
            <a:spLocks noChangeArrowheads="1"/>
          </p:cNvSpPr>
          <p:nvPr/>
        </p:nvSpPr>
        <p:spPr bwMode="auto">
          <a:xfrm>
            <a:off x="5676265" y="2404745"/>
            <a:ext cx="5948045" cy="91567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zh-CN" sz="5400" dirty="0">
                <a:solidFill>
                  <a:schemeClr val="bg1"/>
                </a:solidFill>
                <a:effectLst>
                  <a:innerShdw blurRad="50800" dist="38100" dir="16200000">
                    <a:prstClr val="black">
                      <a:alpha val="59000"/>
                    </a:prstClr>
                  </a:innerShdw>
                </a:effectLst>
                <a:latin typeface="黑体" panose="02010600030101010101" charset="-122"/>
                <a:ea typeface="黑体" panose="02010600030101010101" charset="-122"/>
              </a:rPr>
              <a:t>感谢您的下载观看</a:t>
            </a:r>
          </a:p>
        </p:txBody>
      </p:sp>
      <p:grpSp>
        <p:nvGrpSpPr>
          <p:cNvPr id="46" name="Group 45"/>
          <p:cNvGrpSpPr/>
          <p:nvPr/>
        </p:nvGrpSpPr>
        <p:grpSpPr>
          <a:xfrm>
            <a:off x="5761355" y="3400425"/>
            <a:ext cx="5792470" cy="445191"/>
            <a:chOff x="3621423" y="3961890"/>
            <a:chExt cx="4949153" cy="445568"/>
          </a:xfrm>
        </p:grpSpPr>
        <p:sp>
          <p:nvSpPr>
            <p:cNvPr id="47" name="Rectangle 3"/>
            <p:cNvSpPr txBox="1">
              <a:spLocks noChangeArrowheads="1"/>
            </p:cNvSpPr>
            <p:nvPr/>
          </p:nvSpPr>
          <p:spPr bwMode="auto">
            <a:xfrm>
              <a:off x="3621423" y="3977834"/>
              <a:ext cx="4949153" cy="429624"/>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bg1"/>
                  </a:solidFill>
                  <a:effectLst/>
                  <a:latin typeface="Calibri" panose="020F0502020204030204" charset="0"/>
                </a:rPr>
                <a:t>Powerpoint is a complete presentation graphic package it gives you everything you need to produce a professional-looking presentation</a:t>
              </a:r>
            </a:p>
          </p:txBody>
        </p:sp>
        <p:grpSp>
          <p:nvGrpSpPr>
            <p:cNvPr id="48" name="Group 47"/>
            <p:cNvGrpSpPr/>
            <p:nvPr/>
          </p:nvGrpSpPr>
          <p:grpSpPr>
            <a:xfrm>
              <a:off x="3669560" y="3961890"/>
              <a:ext cx="4852881" cy="11430"/>
              <a:chOff x="5926470" y="6430886"/>
              <a:chExt cx="339061" cy="11430"/>
            </a:xfrm>
          </p:grpSpPr>
          <p:cxnSp>
            <p:nvCxnSpPr>
              <p:cNvPr id="49" name="Straight Connector 48"/>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55042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474210" y="4371975"/>
            <a:ext cx="678180" cy="740410"/>
          </a:xfrm>
          <a:prstGeom prst="ellipse">
            <a:avLst/>
          </a:prstGeom>
          <a:solidFill>
            <a:srgbClr val="100964"/>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7" name="椭圆 6"/>
          <p:cNvSpPr/>
          <p:nvPr/>
        </p:nvSpPr>
        <p:spPr>
          <a:xfrm>
            <a:off x="1852933" y="1617687"/>
            <a:ext cx="829826" cy="829826"/>
          </a:xfrm>
          <a:prstGeom prst="ellipse">
            <a:avLst/>
          </a:prstGeom>
          <a:solidFill>
            <a:srgbClr val="100964"/>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8" name="椭圆 7"/>
          <p:cNvSpPr/>
          <p:nvPr/>
        </p:nvSpPr>
        <p:spPr>
          <a:xfrm>
            <a:off x="1281297" y="3466776"/>
            <a:ext cx="770088" cy="770088"/>
          </a:xfrm>
          <a:prstGeom prst="ellipse">
            <a:avLst/>
          </a:prstGeom>
          <a:solidFill>
            <a:srgbClr val="7E7E7E"/>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9" name="椭圆 8"/>
          <p:cNvSpPr/>
          <p:nvPr/>
        </p:nvSpPr>
        <p:spPr>
          <a:xfrm>
            <a:off x="4051464" y="1546226"/>
            <a:ext cx="729411" cy="729411"/>
          </a:xfrm>
          <a:prstGeom prst="ellipse">
            <a:avLst/>
          </a:prstGeom>
          <a:solidFill>
            <a:srgbClr val="7E7E7E"/>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2" name="椭圆 11"/>
          <p:cNvSpPr/>
          <p:nvPr/>
        </p:nvSpPr>
        <p:spPr>
          <a:xfrm>
            <a:off x="2578223" y="3993556"/>
            <a:ext cx="1120554" cy="1120554"/>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4" name="椭圆 13"/>
          <p:cNvSpPr/>
          <p:nvPr/>
        </p:nvSpPr>
        <p:spPr>
          <a:xfrm>
            <a:off x="4652145" y="3823999"/>
            <a:ext cx="822601" cy="822601"/>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4" name="椭圆 3"/>
          <p:cNvSpPr/>
          <p:nvPr/>
        </p:nvSpPr>
        <p:spPr>
          <a:xfrm>
            <a:off x="2551559" y="1880265"/>
            <a:ext cx="2568292" cy="2568292"/>
          </a:xfrm>
          <a:prstGeom prst="ellipse">
            <a:avLst/>
          </a:prstGeom>
          <a:gradFill flip="none" rotWithShape="1">
            <a:gsLst>
              <a:gs pos="0">
                <a:schemeClr val="bg1"/>
              </a:gs>
              <a:gs pos="100000">
                <a:schemeClr val="bg1">
                  <a:lumMod val="75000"/>
                </a:schemeClr>
              </a:gs>
            </a:gsLst>
            <a:lin ang="13500000" scaled="1"/>
            <a:tileRect/>
          </a:gradFill>
          <a:ln w="38100">
            <a:gradFill flip="none" rotWithShape="1">
              <a:gsLst>
                <a:gs pos="0">
                  <a:schemeClr val="bg1">
                    <a:lumMod val="100000"/>
                  </a:schemeClr>
                </a:gs>
                <a:gs pos="100000">
                  <a:schemeClr val="bg1">
                    <a:lumMod val="85000"/>
                  </a:schemeClr>
                </a:gs>
              </a:gsLst>
              <a:lin ang="2700000" scaled="1"/>
              <a:tileRect/>
            </a:grad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7" name="文本框 16"/>
          <p:cNvSpPr txBox="1"/>
          <p:nvPr/>
        </p:nvSpPr>
        <p:spPr>
          <a:xfrm>
            <a:off x="3274366" y="2401662"/>
            <a:ext cx="1122680" cy="1070610"/>
          </a:xfrm>
          <a:prstGeom prst="rect">
            <a:avLst/>
          </a:prstGeom>
          <a:noFill/>
          <a:effectLst/>
        </p:spPr>
        <p:txBody>
          <a:bodyPr wrap="none" rtlCol="0">
            <a:spAutoFit/>
          </a:bodyPr>
          <a:lstStyle/>
          <a:p>
            <a:pPr algn="ctr"/>
            <a:r>
              <a:rPr lang="en-US" altLang="zh-CN" sz="6000" b="1" dirty="0" smtClean="0">
                <a:solidFill>
                  <a:srgbClr val="100964"/>
                </a:solidFill>
                <a:latin typeface="微软雅黑" panose="020B0503020204020204" charset="-122"/>
                <a:ea typeface="微软雅黑" panose="020B0503020204020204" charset="-122"/>
              </a:rPr>
              <a:t>01</a:t>
            </a:r>
          </a:p>
        </p:txBody>
      </p:sp>
      <p:sp>
        <p:nvSpPr>
          <p:cNvPr id="25" name="文本框 24"/>
          <p:cNvSpPr txBox="1"/>
          <p:nvPr/>
        </p:nvSpPr>
        <p:spPr>
          <a:xfrm>
            <a:off x="2662346" y="3428974"/>
            <a:ext cx="2346719" cy="548640"/>
          </a:xfrm>
          <a:prstGeom prst="rect">
            <a:avLst/>
          </a:prstGeom>
          <a:noFill/>
        </p:spPr>
        <p:txBody>
          <a:bodyPr wrap="square" rtlCol="0">
            <a:spAutoFit/>
          </a:bodyPr>
          <a:lstStyle/>
          <a:p>
            <a:pPr algn="ctr"/>
            <a:r>
              <a:rPr lang="en-US" altLang="zh-CN" sz="2800" dirty="0" smtClean="0">
                <a:solidFill>
                  <a:srgbClr val="100964"/>
                </a:solidFill>
                <a:latin typeface="微软雅黑" panose="020B0503020204020204" charset="-122"/>
                <a:ea typeface="微软雅黑" panose="020B0503020204020204" charset="-122"/>
                <a:cs typeface="Aharoni" panose="02010803020104030203" pitchFamily="2" charset="-79"/>
              </a:rPr>
              <a:t>PREFACE</a:t>
            </a:r>
          </a:p>
        </p:txBody>
      </p:sp>
      <p:sp>
        <p:nvSpPr>
          <p:cNvPr id="24" name="Text Box 2"/>
          <p:cNvSpPr txBox="1"/>
          <p:nvPr/>
        </p:nvSpPr>
        <p:spPr>
          <a:xfrm>
            <a:off x="5285071" y="2554605"/>
            <a:ext cx="6477000" cy="874395"/>
          </a:xfrm>
          <a:prstGeom prst="rect">
            <a:avLst/>
          </a:prstGeom>
          <a:noFill/>
          <a:ln w="9525">
            <a:noFill/>
          </a:ln>
        </p:spPr>
        <p:txBody>
          <a:bodyPr wrap="square" anchor="t">
            <a:spAutoFit/>
          </a:bodyPr>
          <a:lstStyle/>
          <a:p>
            <a:pPr lvl="0"/>
            <a:r>
              <a:rPr lang="zh-CN" altLang="en-US" sz="4800" b="1" dirty="0">
                <a:solidFill>
                  <a:srgbClr val="100964"/>
                </a:solidFill>
                <a:latin typeface="微软雅黑" panose="020B0503020204020204" charset="-122"/>
                <a:ea typeface="微软雅黑" panose="020B0503020204020204" charset="-122"/>
              </a:rPr>
              <a:t>在此输入过渡页标题</a:t>
            </a:r>
          </a:p>
        </p:txBody>
      </p:sp>
      <p:sp>
        <p:nvSpPr>
          <p:cNvPr id="2" name="Text Box 2"/>
          <p:cNvSpPr txBox="1"/>
          <p:nvPr/>
        </p:nvSpPr>
        <p:spPr>
          <a:xfrm>
            <a:off x="5350687" y="3513456"/>
            <a:ext cx="6411384" cy="396240"/>
          </a:xfrm>
          <a:prstGeom prst="rect">
            <a:avLst/>
          </a:prstGeom>
          <a:noFill/>
          <a:ln w="9525">
            <a:noFill/>
          </a:ln>
        </p:spPr>
        <p:txBody>
          <a:bodyPr wrap="square" anchor="t">
            <a:spAutoFit/>
          </a:bodyPr>
          <a:lstStyle/>
          <a:p>
            <a:pPr lvl="0"/>
            <a:r>
              <a:rPr lang="zh-CN" altLang="en-US" sz="1865" dirty="0">
                <a:solidFill>
                  <a:schemeClr val="tx1"/>
                </a:solidFill>
                <a:latin typeface="微软雅黑" panose="020B0503020204020204" charset="-122"/>
                <a:ea typeface="微软雅黑" panose="020B0503020204020204" charset="-122"/>
              </a:rPr>
              <a:t>点击录入此部分的内容及说明，简单扼要。</a:t>
            </a:r>
          </a:p>
        </p:txBody>
      </p:sp>
      <p:cxnSp>
        <p:nvCxnSpPr>
          <p:cNvPr id="16" name="直接连接符 15"/>
          <p:cNvCxnSpPr/>
          <p:nvPr/>
        </p:nvCxnSpPr>
        <p:spPr>
          <a:xfrm>
            <a:off x="5474335" y="3429000"/>
            <a:ext cx="5429885"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par>
                                <p:cTn id="10" presetID="6" presetClass="emph" presetSubtype="0" decel="100000" fill="hold" grpId="1" nodeType="withEffect">
                                  <p:stCondLst>
                                    <p:cond delay="200"/>
                                  </p:stCondLst>
                                  <p:childTnLst>
                                    <p:animScale>
                                      <p:cBhvr>
                                        <p:cTn id="11" dur="250" fill="hold"/>
                                        <p:tgtEl>
                                          <p:spTgt spid="4"/>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4"/>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17"/>
                                        </p:tgtEl>
                                        <p:attrNameLst>
                                          <p:attrName>style.visibility</p:attrName>
                                        </p:attrNameLst>
                                      </p:cBhvr>
                                      <p:to>
                                        <p:strVal val="visible"/>
                                      </p:to>
                                    </p:set>
                                    <p:anim calcmode="lin" valueType="num">
                                      <p:cBhvr>
                                        <p:cTn id="16" dur="250" fill="hold"/>
                                        <p:tgtEl>
                                          <p:spTgt spid="17"/>
                                        </p:tgtEl>
                                        <p:attrNameLst>
                                          <p:attrName>ppt_w</p:attrName>
                                        </p:attrNameLst>
                                      </p:cBhvr>
                                      <p:tavLst>
                                        <p:tav tm="0">
                                          <p:val>
                                            <p:fltVal val="0"/>
                                          </p:val>
                                        </p:tav>
                                        <p:tav tm="100000">
                                          <p:val>
                                            <p:strVal val="#ppt_w"/>
                                          </p:val>
                                        </p:tav>
                                      </p:tavLst>
                                    </p:anim>
                                    <p:anim calcmode="lin" valueType="num">
                                      <p:cBhvr>
                                        <p:cTn id="17" dur="250" fill="hold"/>
                                        <p:tgtEl>
                                          <p:spTgt spid="17"/>
                                        </p:tgtEl>
                                        <p:attrNameLst>
                                          <p:attrName>ppt_h</p:attrName>
                                        </p:attrNameLst>
                                      </p:cBhvr>
                                      <p:tavLst>
                                        <p:tav tm="0">
                                          <p:val>
                                            <p:fltVal val="0"/>
                                          </p:val>
                                        </p:tav>
                                        <p:tav tm="100000">
                                          <p:val>
                                            <p:strVal val="#ppt_h"/>
                                          </p:val>
                                        </p:tav>
                                      </p:tavLst>
                                    </p:anim>
                                    <p:animEffect transition="in" filter="fade">
                                      <p:cBhvr>
                                        <p:cTn id="18" dur="250"/>
                                        <p:tgtEl>
                                          <p:spTgt spid="17"/>
                                        </p:tgtEl>
                                      </p:cBhvr>
                                    </p:animEffect>
                                  </p:childTnLst>
                                </p:cTn>
                              </p:par>
                              <p:par>
                                <p:cTn id="19" presetID="6" presetClass="emph" presetSubtype="0" decel="100000" fill="hold" grpId="1" nodeType="withEffect">
                                  <p:stCondLst>
                                    <p:cond delay="600"/>
                                  </p:stCondLst>
                                  <p:childTnLst>
                                    <p:animScale>
                                      <p:cBhvr>
                                        <p:cTn id="20" dur="250" fill="hold"/>
                                        <p:tgtEl>
                                          <p:spTgt spid="17"/>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17"/>
                                        </p:tgtEl>
                                      </p:cBhvr>
                                      <p:by x="83000" y="83000"/>
                                    </p:animScale>
                                  </p:childTnLst>
                                </p:cTn>
                              </p:par>
                              <p:par>
                                <p:cTn id="23" presetID="53" presetClass="entr" presetSubtype="16" fill="hold" grpId="0" nodeType="withEffect">
                                  <p:stCondLst>
                                    <p:cond delay="600"/>
                                  </p:stCondLst>
                                  <p:childTnLst>
                                    <p:set>
                                      <p:cBhvr>
                                        <p:cTn id="24" dur="1" fill="hold">
                                          <p:stCondLst>
                                            <p:cond delay="0"/>
                                          </p:stCondLst>
                                        </p:cTn>
                                        <p:tgtEl>
                                          <p:spTgt spid="25"/>
                                        </p:tgtEl>
                                        <p:attrNameLst>
                                          <p:attrName>style.visibility</p:attrName>
                                        </p:attrNameLst>
                                      </p:cBhvr>
                                      <p:to>
                                        <p:strVal val="visible"/>
                                      </p:to>
                                    </p:set>
                                    <p:anim calcmode="lin" valueType="num">
                                      <p:cBhvr>
                                        <p:cTn id="25" dur="250" fill="hold"/>
                                        <p:tgtEl>
                                          <p:spTgt spid="25"/>
                                        </p:tgtEl>
                                        <p:attrNameLst>
                                          <p:attrName>ppt_w</p:attrName>
                                        </p:attrNameLst>
                                      </p:cBhvr>
                                      <p:tavLst>
                                        <p:tav tm="0">
                                          <p:val>
                                            <p:fltVal val="0"/>
                                          </p:val>
                                        </p:tav>
                                        <p:tav tm="100000">
                                          <p:val>
                                            <p:strVal val="#ppt_w"/>
                                          </p:val>
                                        </p:tav>
                                      </p:tavLst>
                                    </p:anim>
                                    <p:anim calcmode="lin" valueType="num">
                                      <p:cBhvr>
                                        <p:cTn id="26" dur="250" fill="hold"/>
                                        <p:tgtEl>
                                          <p:spTgt spid="25"/>
                                        </p:tgtEl>
                                        <p:attrNameLst>
                                          <p:attrName>ppt_h</p:attrName>
                                        </p:attrNameLst>
                                      </p:cBhvr>
                                      <p:tavLst>
                                        <p:tav tm="0">
                                          <p:val>
                                            <p:fltVal val="0"/>
                                          </p:val>
                                        </p:tav>
                                        <p:tav tm="100000">
                                          <p:val>
                                            <p:strVal val="#ppt_h"/>
                                          </p:val>
                                        </p:tav>
                                      </p:tavLst>
                                    </p:anim>
                                    <p:animEffect transition="in" filter="fade">
                                      <p:cBhvr>
                                        <p:cTn id="27" dur="250"/>
                                        <p:tgtEl>
                                          <p:spTgt spid="25"/>
                                        </p:tgtEl>
                                      </p:cBhvr>
                                    </p:animEffect>
                                  </p:childTnLst>
                                </p:cTn>
                              </p:par>
                              <p:par>
                                <p:cTn id="28" presetID="6" presetClass="emph" presetSubtype="0" decel="100000" fill="hold" grpId="1" nodeType="withEffect">
                                  <p:stCondLst>
                                    <p:cond delay="800"/>
                                  </p:stCondLst>
                                  <p:childTnLst>
                                    <p:animScale>
                                      <p:cBhvr>
                                        <p:cTn id="29" dur="250" fill="hold"/>
                                        <p:tgtEl>
                                          <p:spTgt spid="25"/>
                                        </p:tgtEl>
                                      </p:cBhvr>
                                      <p:by x="120000" y="120000"/>
                                    </p:animScale>
                                  </p:childTnLst>
                                </p:cTn>
                              </p:par>
                              <p:par>
                                <p:cTn id="30" presetID="6" presetClass="emph" presetSubtype="0" decel="100000" fill="hold" grpId="2" nodeType="withEffect">
                                  <p:stCondLst>
                                    <p:cond delay="1000"/>
                                  </p:stCondLst>
                                  <p:childTnLst>
                                    <p:animScale>
                                      <p:cBhvr>
                                        <p:cTn id="31" dur="250" fill="hold"/>
                                        <p:tgtEl>
                                          <p:spTgt spid="25"/>
                                        </p:tgtEl>
                                      </p:cBhvr>
                                      <p:by x="83000" y="83000"/>
                                    </p:animScale>
                                  </p:childTnLst>
                                </p:cTn>
                              </p:par>
                            </p:childTnLst>
                          </p:cTn>
                        </p:par>
                        <p:par>
                          <p:cTn id="32" fill="hold">
                            <p:stCondLst>
                              <p:cond delay="500"/>
                            </p:stCondLst>
                            <p:childTnLst>
                              <p:par>
                                <p:cTn id="33" presetID="53" presetClass="entr" presetSubtype="16" fill="hold" grpId="0" nodeType="afterEffect">
                                  <p:stCondLst>
                                    <p:cond delay="20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par>
                                <p:cTn id="43" presetID="53" presetClass="entr" presetSubtype="16" fill="hold" grpId="0" nodeType="withEffect">
                                  <p:stCondLst>
                                    <p:cond delay="40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par>
                                <p:cTn id="48" presetID="53" presetClass="entr" presetSubtype="16" fill="hold" grpId="0" nodeType="withEffect">
                                  <p:stCondLst>
                                    <p:cond delay="20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Effect transition="in" filter="fade">
                                      <p:cBhvr>
                                        <p:cTn id="52" dur="500"/>
                                        <p:tgtEl>
                                          <p:spTgt spid="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par>
                                <p:cTn id="58" presetID="53" presetClass="entr" presetSubtype="16" fill="hold" grpId="0" nodeType="withEffect">
                                  <p:stCondLst>
                                    <p:cond delay="40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ppt_w</p:attrName>
                                        </p:attrNameLst>
                                      </p:cBhvr>
                                      <p:tavLst>
                                        <p:tav tm="0">
                                          <p:val>
                                            <p:fltVal val="0"/>
                                          </p:val>
                                        </p:tav>
                                        <p:tav tm="100000">
                                          <p:val>
                                            <p:strVal val="#ppt_w"/>
                                          </p:val>
                                        </p:tav>
                                      </p:tavLst>
                                    </p:anim>
                                    <p:anim calcmode="lin" valueType="num">
                                      <p:cBhvr>
                                        <p:cTn id="61" dur="500" fill="hold"/>
                                        <p:tgtEl>
                                          <p:spTgt spid="9"/>
                                        </p:tgtEl>
                                        <p:attrNameLst>
                                          <p:attrName>ppt_h</p:attrName>
                                        </p:attrNameLst>
                                      </p:cBhvr>
                                      <p:tavLst>
                                        <p:tav tm="0">
                                          <p:val>
                                            <p:fltVal val="0"/>
                                          </p:val>
                                        </p:tav>
                                        <p:tav tm="100000">
                                          <p:val>
                                            <p:strVal val="#ppt_h"/>
                                          </p:val>
                                        </p:tav>
                                      </p:tavLst>
                                    </p:anim>
                                    <p:animEffect transition="in" filter="fade">
                                      <p:cBhvr>
                                        <p:cTn id="62" dur="500"/>
                                        <p:tgtEl>
                                          <p:spTgt spid="9"/>
                                        </p:tgtEl>
                                      </p:cBhvr>
                                    </p:animEffect>
                                  </p:childTnLst>
                                </p:cTn>
                              </p:par>
                            </p:childTnLst>
                          </p:cTn>
                        </p:par>
                        <p:par>
                          <p:cTn id="63" fill="hold">
                            <p:stCondLst>
                              <p:cond delay="120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24"/>
                                        </p:tgtEl>
                                        <p:attrNameLst>
                                          <p:attrName>style.visibility</p:attrName>
                                        </p:attrNameLst>
                                      </p:cBhvr>
                                      <p:to>
                                        <p:strVal val="visible"/>
                                      </p:to>
                                    </p:set>
                                    <p:anim calcmode="lin" valueType="num">
                                      <p:cBhvr>
                                        <p:cTn id="66"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67" dur="800" fill="hold"/>
                                        <p:tgtEl>
                                          <p:spTgt spid="24"/>
                                        </p:tgtEl>
                                        <p:attrNameLst>
                                          <p:attrName>ppt_y</p:attrName>
                                        </p:attrNameLst>
                                      </p:cBhvr>
                                      <p:tavLst>
                                        <p:tav tm="0">
                                          <p:val>
                                            <p:strVal val="#ppt_y"/>
                                          </p:val>
                                        </p:tav>
                                        <p:tav tm="100000">
                                          <p:val>
                                            <p:strVal val="#ppt_y"/>
                                          </p:val>
                                        </p:tav>
                                      </p:tavLst>
                                    </p:anim>
                                    <p:anim calcmode="lin" valueType="num">
                                      <p:cBhvr>
                                        <p:cTn id="68"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69"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70" dur="800" tmFilter="0,0; .5, 1; 1, 1"/>
                                        <p:tgtEl>
                                          <p:spTgt spid="24"/>
                                        </p:tgtEl>
                                      </p:cBhvr>
                                    </p:animEffect>
                                  </p:childTnLst>
                                </p:cTn>
                              </p:par>
                            </p:childTnLst>
                          </p:cTn>
                        </p:par>
                        <p:par>
                          <p:cTn id="71" fill="hold">
                            <p:stCondLst>
                              <p:cond delay="3590"/>
                            </p:stCondLst>
                            <p:childTnLst>
                              <p:par>
                                <p:cTn id="72" presetID="22" presetClass="entr" presetSubtype="4" fill="hold" grpId="0" nodeType="afterEffect">
                                  <p:stCondLst>
                                    <p:cond delay="0"/>
                                  </p:stCondLst>
                                  <p:childTnLst>
                                    <p:set>
                                      <p:cBhvr>
                                        <p:cTn id="73" dur="1" fill="hold">
                                          <p:stCondLst>
                                            <p:cond delay="0"/>
                                          </p:stCondLst>
                                        </p:cTn>
                                        <p:tgtEl>
                                          <p:spTgt spid="2"/>
                                        </p:tgtEl>
                                        <p:attrNameLst>
                                          <p:attrName>style.visibility</p:attrName>
                                        </p:attrNameLst>
                                      </p:cBhvr>
                                      <p:to>
                                        <p:strVal val="visible"/>
                                      </p:to>
                                    </p:set>
                                    <p:animEffect transition="in" filter="wipe(down)">
                                      <p:cBhvr>
                                        <p:cTn id="74" dur="500"/>
                                        <p:tgtEl>
                                          <p:spTgt spid="2"/>
                                        </p:tgtEl>
                                      </p:cBhvr>
                                    </p:animEffect>
                                  </p:childTnLst>
                                </p:cTn>
                              </p:par>
                            </p:childTnLst>
                          </p:cTn>
                        </p:par>
                        <p:par>
                          <p:cTn id="75" fill="hold">
                            <p:stCondLst>
                              <p:cond delay="4090"/>
                            </p:stCondLst>
                            <p:childTnLst>
                              <p:par>
                                <p:cTn id="76" presetID="53" presetClass="entr" presetSubtype="16"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p:cTn id="78" dur="500" fill="hold"/>
                                        <p:tgtEl>
                                          <p:spTgt spid="16"/>
                                        </p:tgtEl>
                                        <p:attrNameLst>
                                          <p:attrName>ppt_w</p:attrName>
                                        </p:attrNameLst>
                                      </p:cBhvr>
                                      <p:tavLst>
                                        <p:tav tm="0">
                                          <p:val>
                                            <p:fltVal val="0"/>
                                          </p:val>
                                        </p:tav>
                                        <p:tav tm="100000">
                                          <p:val>
                                            <p:strVal val="#ppt_w"/>
                                          </p:val>
                                        </p:tav>
                                      </p:tavLst>
                                    </p:anim>
                                    <p:anim calcmode="lin" valueType="num">
                                      <p:cBhvr>
                                        <p:cTn id="79" dur="500" fill="hold"/>
                                        <p:tgtEl>
                                          <p:spTgt spid="16"/>
                                        </p:tgtEl>
                                        <p:attrNameLst>
                                          <p:attrName>ppt_h</p:attrName>
                                        </p:attrNameLst>
                                      </p:cBhvr>
                                      <p:tavLst>
                                        <p:tav tm="0">
                                          <p:val>
                                            <p:fltVal val="0"/>
                                          </p:val>
                                        </p:tav>
                                        <p:tav tm="100000">
                                          <p:val>
                                            <p:strVal val="#ppt_h"/>
                                          </p:val>
                                        </p:tav>
                                      </p:tavLst>
                                    </p:anim>
                                    <p:animEffect transition="in" filter="fade">
                                      <p:cBhvr>
                                        <p:cTn id="80" dur="500"/>
                                        <p:tgtEl>
                                          <p:spTgt spid="16"/>
                                        </p:tgtEl>
                                      </p:cBhvr>
                                    </p:animEffect>
                                  </p:childTnLst>
                                </p:cTn>
                              </p:par>
                              <p:par>
                                <p:cTn id="81" presetID="35" presetClass="path" presetSubtype="0" accel="50000" decel="50000" fill="hold" nodeType="withEffect">
                                  <p:stCondLst>
                                    <p:cond delay="0"/>
                                  </p:stCondLst>
                                  <p:childTnLst>
                                    <p:animMotion origin="layout" path="M 0 -4.44444E-6 L -0.52956 -4.44444E-6 " pathEditMode="relative" rAng="0" ptsTypes="AA">
                                      <p:cBhvr>
                                        <p:cTn id="82" dur="1000" spd="-100000" fill="hold"/>
                                        <p:tgtEl>
                                          <p:spTgt spid="16"/>
                                        </p:tgtEl>
                                        <p:attrNameLst>
                                          <p:attrName>ppt_x</p:attrName>
                                          <p:attrName>ppt_y</p:attrName>
                                        </p:attrNameLst>
                                      </p:cBhvr>
                                      <p:rCtr x="-2648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2" grpId="0" bldLvl="0" animBg="1"/>
      <p:bldP spid="14" grpId="0" bldLvl="0" animBg="1"/>
      <p:bldP spid="4" grpId="0" bldLvl="0" animBg="1"/>
      <p:bldP spid="4" grpId="1" bldLvl="0" animBg="1"/>
      <p:bldP spid="4" grpId="2" bldLvl="0" animBg="1"/>
      <p:bldP spid="17" grpId="0" bldLvl="0" animBg="1"/>
      <p:bldP spid="17" grpId="1" bldLvl="0" animBg="1"/>
      <p:bldP spid="17" grpId="2" bldLvl="0" animBg="1"/>
      <p:bldP spid="25" grpId="0"/>
      <p:bldP spid="25" grpId="1"/>
      <p:bldP spid="25" grpId="2"/>
      <p:bldP spid="24" grpId="0"/>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rgbClr val="100964"/>
                </a:solidFill>
                <a:latin typeface="微软雅黑" panose="020B0503020204020204" charset="-122"/>
                <a:ea typeface="微软雅黑" panose="020B0503020204020204" charset="-122"/>
              </a:rPr>
              <a:t>点击添加标题文本</a:t>
            </a:r>
          </a:p>
        </p:txBody>
      </p:sp>
      <p:cxnSp>
        <p:nvCxnSpPr>
          <p:cNvPr id="44" name="Straight Connector 30"/>
          <p:cNvCxnSpPr/>
          <p:nvPr/>
        </p:nvCxnSpPr>
        <p:spPr>
          <a:xfrm>
            <a:off x="2292950" y="3500967"/>
            <a:ext cx="0" cy="137795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35"/>
          <p:cNvCxnSpPr/>
          <p:nvPr/>
        </p:nvCxnSpPr>
        <p:spPr>
          <a:xfrm>
            <a:off x="4223350" y="3500967"/>
            <a:ext cx="0" cy="137795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6" name="Content Placeholder 2"/>
          <p:cNvSpPr txBox="1"/>
          <p:nvPr/>
        </p:nvSpPr>
        <p:spPr>
          <a:xfrm>
            <a:off x="2144784" y="5149851"/>
            <a:ext cx="8434916" cy="1062567"/>
          </a:xfrm>
          <a:prstGeom prst="rect">
            <a:avLst/>
          </a:prstGeom>
          <a:noFill/>
          <a:ln w="9525">
            <a:noFill/>
          </a:ln>
        </p:spPr>
        <p:txBody>
          <a:bodyPr lIns="82824" tIns="41410" rIns="82824" bIns="41410" anchor="t"/>
          <a:lstStyle/>
          <a:p>
            <a:pPr lvl="0" indent="0">
              <a:lnSpc>
                <a:spcPct val="130000"/>
              </a:lnSpc>
              <a:spcBef>
                <a:spcPct val="20000"/>
              </a:spcBef>
              <a:buFont typeface="Arial" panose="020B0604020202020204" pitchFamily="34" charset="0"/>
              <a:buNone/>
            </a:pPr>
            <a:r>
              <a:rPr lang="zh-CN" altLang="en-US" sz="1865" b="1" dirty="0">
                <a:solidFill>
                  <a:srgbClr val="100964"/>
                </a:solidFill>
                <a:latin typeface="微软雅黑" panose="020B0503020204020204" charset="-122"/>
                <a:ea typeface="微软雅黑" panose="020B0503020204020204" charset="-122"/>
              </a:rPr>
              <a:t>单击此处添加标题</a:t>
            </a:r>
          </a:p>
          <a:p>
            <a:pPr lvl="0" indent="0">
              <a:lnSpc>
                <a:spcPct val="130000"/>
              </a:lnSpc>
              <a:spcBef>
                <a:spcPct val="20000"/>
              </a:spcBef>
              <a:buFont typeface="Arial" panose="020B0604020202020204" pitchFamily="34" charset="0"/>
              <a:buNone/>
            </a:pPr>
            <a:r>
              <a:rPr lang="zh-CN" altLang="en-US" sz="16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您的内容打在这里，或者通过复制您的文本后，在此框中选择粘贴，并选择只保留文字。在此录入上述图表的综合描述说明，在此录入上述图表的综合描述说明。</a:t>
            </a:r>
          </a:p>
        </p:txBody>
      </p:sp>
      <p:cxnSp>
        <p:nvCxnSpPr>
          <p:cNvPr id="47" name="Straight Connector 52"/>
          <p:cNvCxnSpPr/>
          <p:nvPr/>
        </p:nvCxnSpPr>
        <p:spPr>
          <a:xfrm>
            <a:off x="6102950" y="3500967"/>
            <a:ext cx="0" cy="137795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63"/>
          <p:cNvCxnSpPr/>
          <p:nvPr/>
        </p:nvCxnSpPr>
        <p:spPr>
          <a:xfrm>
            <a:off x="8156117" y="3500967"/>
            <a:ext cx="0" cy="137795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67"/>
          <p:cNvCxnSpPr/>
          <p:nvPr/>
        </p:nvCxnSpPr>
        <p:spPr>
          <a:xfrm>
            <a:off x="9961634" y="3500967"/>
            <a:ext cx="0" cy="137795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0" name="Content Placeholder 2"/>
          <p:cNvSpPr txBox="1"/>
          <p:nvPr/>
        </p:nvSpPr>
        <p:spPr>
          <a:xfrm>
            <a:off x="9186934" y="2751667"/>
            <a:ext cx="1981200" cy="706967"/>
          </a:xfrm>
          <a:prstGeom prst="rect">
            <a:avLst/>
          </a:prstGeom>
          <a:noFill/>
          <a:ln w="9525">
            <a:noFill/>
          </a:ln>
        </p:spPr>
        <p:txBody>
          <a:bodyPr lIns="82824" tIns="41410" rIns="82824" bIns="41410" anchor="t"/>
          <a:lstStyle/>
          <a:p>
            <a:pPr lvl="0" indent="0" algn="ctr">
              <a:spcBef>
                <a:spcPct val="20000"/>
              </a:spcBef>
              <a:buFont typeface="Arial" panose="020B0604020202020204" pitchFamily="34" charset="0"/>
              <a:buNone/>
            </a:pPr>
            <a:r>
              <a:rPr lang="zh-CN" altLang="en-US" sz="1465" dirty="0">
                <a:solidFill>
                  <a:schemeClr val="tx1"/>
                </a:solidFill>
                <a:latin typeface="微软雅黑" panose="020B0503020204020204" charset="-122"/>
                <a:ea typeface="微软雅黑" panose="020B0503020204020204" charset="-122"/>
              </a:rPr>
              <a:t>您的内容打在这里，或者通过复制您的文本在此框中粘贴</a:t>
            </a:r>
          </a:p>
        </p:txBody>
      </p:sp>
      <p:pic>
        <p:nvPicPr>
          <p:cNvPr id="51" name="Picture 77" descr="F:\Trabajos\Envato\Graphic River\Mica PPT\mountains.png"/>
          <p:cNvPicPr>
            <a:picLocks noChangeAspect="1"/>
          </p:cNvPicPr>
          <p:nvPr/>
        </p:nvPicPr>
        <p:blipFill>
          <a:blip r:embed="rId2"/>
          <a:stretch>
            <a:fillRect/>
          </a:stretch>
        </p:blipFill>
        <p:spPr>
          <a:xfrm>
            <a:off x="144534" y="4220633"/>
            <a:ext cx="10513484" cy="658284"/>
          </a:xfrm>
          <a:prstGeom prst="rect">
            <a:avLst/>
          </a:prstGeom>
          <a:noFill/>
          <a:ln w="9525">
            <a:noFill/>
          </a:ln>
        </p:spPr>
      </p:pic>
      <p:sp>
        <p:nvSpPr>
          <p:cNvPr id="52" name="Content Placeholder 2"/>
          <p:cNvSpPr txBox="1"/>
          <p:nvPr/>
        </p:nvSpPr>
        <p:spPr>
          <a:xfrm>
            <a:off x="7199384" y="2751667"/>
            <a:ext cx="1900767" cy="706967"/>
          </a:xfrm>
          <a:prstGeom prst="rect">
            <a:avLst/>
          </a:prstGeom>
          <a:noFill/>
          <a:ln w="9525">
            <a:noFill/>
          </a:ln>
        </p:spPr>
        <p:txBody>
          <a:bodyPr lIns="82824" tIns="41410" rIns="82824" bIns="41410" anchor="t"/>
          <a:lstStyle/>
          <a:p>
            <a:pPr lvl="0" indent="0" algn="ctr">
              <a:spcBef>
                <a:spcPct val="20000"/>
              </a:spcBef>
              <a:buFont typeface="Arial" panose="020B0604020202020204" pitchFamily="34" charset="0"/>
              <a:buNone/>
            </a:pPr>
            <a:r>
              <a:rPr lang="zh-CN" altLang="en-US" sz="1465" dirty="0">
                <a:solidFill>
                  <a:schemeClr val="tx1"/>
                </a:solidFill>
                <a:latin typeface="微软雅黑" panose="020B0503020204020204" charset="-122"/>
                <a:ea typeface="微软雅黑" panose="020B0503020204020204" charset="-122"/>
              </a:rPr>
              <a:t>您的内容打在这里，或者通过复制您的文本在此框中粘贴</a:t>
            </a:r>
          </a:p>
        </p:txBody>
      </p:sp>
      <p:sp>
        <p:nvSpPr>
          <p:cNvPr id="53" name="Content Placeholder 2"/>
          <p:cNvSpPr txBox="1"/>
          <p:nvPr/>
        </p:nvSpPr>
        <p:spPr>
          <a:xfrm>
            <a:off x="5330367" y="2751667"/>
            <a:ext cx="1902884" cy="706967"/>
          </a:xfrm>
          <a:prstGeom prst="rect">
            <a:avLst/>
          </a:prstGeom>
          <a:noFill/>
          <a:ln w="9525">
            <a:noFill/>
          </a:ln>
        </p:spPr>
        <p:txBody>
          <a:bodyPr lIns="82824" tIns="41410" rIns="82824" bIns="41410" anchor="t"/>
          <a:lstStyle/>
          <a:p>
            <a:pPr lvl="0" indent="0" algn="ctr">
              <a:spcBef>
                <a:spcPct val="20000"/>
              </a:spcBef>
              <a:buFont typeface="Arial" panose="020B0604020202020204" pitchFamily="34" charset="0"/>
              <a:buNone/>
            </a:pPr>
            <a:r>
              <a:rPr lang="zh-CN" altLang="en-US" sz="1465" dirty="0">
                <a:solidFill>
                  <a:schemeClr val="tx1"/>
                </a:solidFill>
                <a:latin typeface="微软雅黑" panose="020B0503020204020204" charset="-122"/>
                <a:ea typeface="微软雅黑" panose="020B0503020204020204" charset="-122"/>
              </a:rPr>
              <a:t>您的内容打在这里，或者通过复制您的文本在此框中粘贴</a:t>
            </a:r>
          </a:p>
        </p:txBody>
      </p:sp>
      <p:sp>
        <p:nvSpPr>
          <p:cNvPr id="54" name="Content Placeholder 2"/>
          <p:cNvSpPr txBox="1"/>
          <p:nvPr/>
        </p:nvSpPr>
        <p:spPr>
          <a:xfrm>
            <a:off x="3275084" y="2751667"/>
            <a:ext cx="1989667" cy="706967"/>
          </a:xfrm>
          <a:prstGeom prst="rect">
            <a:avLst/>
          </a:prstGeom>
          <a:noFill/>
          <a:ln w="9525">
            <a:noFill/>
          </a:ln>
        </p:spPr>
        <p:txBody>
          <a:bodyPr lIns="82824" tIns="41410" rIns="82824" bIns="41410" anchor="t"/>
          <a:lstStyle/>
          <a:p>
            <a:pPr lvl="0" indent="0" algn="ctr">
              <a:spcBef>
                <a:spcPct val="20000"/>
              </a:spcBef>
              <a:buFont typeface="Arial" panose="020B0604020202020204" pitchFamily="34" charset="0"/>
              <a:buNone/>
            </a:pPr>
            <a:r>
              <a:rPr lang="zh-CN" altLang="en-US" sz="1465" dirty="0">
                <a:solidFill>
                  <a:schemeClr val="tx1"/>
                </a:solidFill>
                <a:latin typeface="微软雅黑" panose="020B0503020204020204" charset="-122"/>
                <a:ea typeface="微软雅黑" panose="020B0503020204020204" charset="-122"/>
              </a:rPr>
              <a:t>您的内容打在这里，或者通过复制您的文本在此框中粘贴</a:t>
            </a:r>
          </a:p>
        </p:txBody>
      </p:sp>
      <p:sp>
        <p:nvSpPr>
          <p:cNvPr id="55" name="Content Placeholder 2"/>
          <p:cNvSpPr txBox="1"/>
          <p:nvPr/>
        </p:nvSpPr>
        <p:spPr>
          <a:xfrm>
            <a:off x="1363734" y="2751667"/>
            <a:ext cx="1943100" cy="706967"/>
          </a:xfrm>
          <a:prstGeom prst="rect">
            <a:avLst/>
          </a:prstGeom>
          <a:noFill/>
          <a:ln w="9525">
            <a:noFill/>
          </a:ln>
        </p:spPr>
        <p:txBody>
          <a:bodyPr lIns="82824" tIns="41410" rIns="82824" bIns="41410" anchor="t"/>
          <a:lstStyle/>
          <a:p>
            <a:pPr lvl="0" indent="0" algn="ctr">
              <a:spcBef>
                <a:spcPct val="20000"/>
              </a:spcBef>
              <a:buFont typeface="Arial" panose="020B0604020202020204" pitchFamily="34" charset="0"/>
              <a:buNone/>
            </a:pPr>
            <a:r>
              <a:rPr lang="zh-CN" altLang="en-US" sz="1465" dirty="0">
                <a:solidFill>
                  <a:schemeClr val="tx1"/>
                </a:solidFill>
                <a:latin typeface="微软雅黑" panose="020B0503020204020204" charset="-122"/>
                <a:ea typeface="微软雅黑" panose="020B0503020204020204" charset="-122"/>
              </a:rPr>
              <a:t>您的内容打在这里，或者通过复制您的文本在此框中粘贴</a:t>
            </a:r>
          </a:p>
        </p:txBody>
      </p:sp>
      <p:grpSp>
        <p:nvGrpSpPr>
          <p:cNvPr id="56" name="组合 55"/>
          <p:cNvGrpSpPr/>
          <p:nvPr/>
        </p:nvGrpSpPr>
        <p:grpSpPr>
          <a:xfrm>
            <a:off x="1812467" y="1742017"/>
            <a:ext cx="935567" cy="781049"/>
            <a:chOff x="2677316" y="1530277"/>
            <a:chExt cx="1031953" cy="860599"/>
          </a:xfrm>
        </p:grpSpPr>
        <p:sp>
          <p:nvSpPr>
            <p:cNvPr id="57" name="Teardrop 36"/>
            <p:cNvSpPr/>
            <p:nvPr/>
          </p:nvSpPr>
          <p:spPr>
            <a:xfrm rot="8100000">
              <a:off x="2759470" y="1530277"/>
              <a:ext cx="882869" cy="860599"/>
            </a:xfrm>
            <a:prstGeom prst="teardrop">
              <a:avLst/>
            </a:prstGeom>
            <a:solidFill>
              <a:srgbClr val="1009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en-US" sz="1335" strike="noStrike" noProof="1">
                <a:solidFill>
                  <a:schemeClr val="accent2">
                    <a:lumMod val="75000"/>
                  </a:schemeClr>
                </a:solidFill>
                <a:latin typeface="微软雅黑" panose="020B0503020204020204" charset="-122"/>
                <a:ea typeface="微软雅黑" panose="020B0503020204020204" charset="-122"/>
              </a:endParaRPr>
            </a:p>
          </p:txBody>
        </p:sp>
        <p:sp>
          <p:nvSpPr>
            <p:cNvPr id="16401" name="TextBox 57"/>
            <p:cNvSpPr txBox="1"/>
            <p:nvPr/>
          </p:nvSpPr>
          <p:spPr>
            <a:xfrm>
              <a:off x="2677316" y="1819793"/>
              <a:ext cx="1031953" cy="364531"/>
            </a:xfrm>
            <a:prstGeom prst="rect">
              <a:avLst/>
            </a:prstGeom>
            <a:noFill/>
            <a:ln w="9525">
              <a:noFill/>
            </a:ln>
          </p:spPr>
          <p:txBody>
            <a:bodyPr wrap="square" anchor="t">
              <a:spAutoFit/>
            </a:bodyPr>
            <a:lstStyle/>
            <a:p>
              <a:pPr lvl="0" algn="ctr"/>
              <a:r>
                <a:rPr lang="en-US" altLang="zh-CN" sz="1465" b="1" dirty="0">
                  <a:solidFill>
                    <a:schemeClr val="bg1"/>
                  </a:solidFill>
                  <a:latin typeface="微软雅黑" panose="020B0503020204020204" charset="-122"/>
                  <a:ea typeface="微软雅黑" panose="020B0503020204020204" charset="-122"/>
                </a:rPr>
                <a:t>2014</a:t>
              </a:r>
              <a:r>
                <a:rPr lang="zh-CN" altLang="en-US" sz="1465" b="1" dirty="0">
                  <a:solidFill>
                    <a:schemeClr val="bg1"/>
                  </a:solidFill>
                  <a:latin typeface="微软雅黑" panose="020B0503020204020204" charset="-122"/>
                  <a:ea typeface="微软雅黑" panose="020B0503020204020204" charset="-122"/>
                </a:rPr>
                <a:t>年</a:t>
              </a:r>
              <a:endParaRPr lang="zh-CN" altLang="en-US" sz="1465" dirty="0">
                <a:solidFill>
                  <a:schemeClr val="bg1"/>
                </a:solidFill>
                <a:latin typeface="Calibri" panose="020F0502020204030204" charset="0"/>
                <a:ea typeface="宋体" panose="02010600030101010101" pitchFamily="2" charset="-122"/>
              </a:endParaRPr>
            </a:p>
          </p:txBody>
        </p:sp>
      </p:grpSp>
      <p:grpSp>
        <p:nvGrpSpPr>
          <p:cNvPr id="59" name="组合 58"/>
          <p:cNvGrpSpPr/>
          <p:nvPr/>
        </p:nvGrpSpPr>
        <p:grpSpPr>
          <a:xfrm>
            <a:off x="3804251" y="1746251"/>
            <a:ext cx="933449" cy="781049"/>
            <a:chOff x="4532339" y="1534510"/>
            <a:chExt cx="1031953" cy="860599"/>
          </a:xfrm>
        </p:grpSpPr>
        <p:sp>
          <p:nvSpPr>
            <p:cNvPr id="60" name="Teardrop 44"/>
            <p:cNvSpPr/>
            <p:nvPr/>
          </p:nvSpPr>
          <p:spPr>
            <a:xfrm rot="8100000">
              <a:off x="4606882" y="1534510"/>
              <a:ext cx="882869" cy="860599"/>
            </a:xfrm>
            <a:prstGeom prst="teardrop">
              <a:avLst/>
            </a:prstGeom>
            <a:solidFill>
              <a:srgbClr val="7E7E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en-US" sz="1335" strike="noStrike" noProof="1">
                <a:solidFill>
                  <a:schemeClr val="accent2">
                    <a:lumMod val="75000"/>
                  </a:schemeClr>
                </a:solidFill>
                <a:latin typeface="微软雅黑" panose="020B0503020204020204" charset="-122"/>
                <a:ea typeface="微软雅黑" panose="020B0503020204020204" charset="-122"/>
              </a:endParaRPr>
            </a:p>
          </p:txBody>
        </p:sp>
        <p:sp>
          <p:nvSpPr>
            <p:cNvPr id="16404" name="TextBox 60"/>
            <p:cNvSpPr txBox="1"/>
            <p:nvPr/>
          </p:nvSpPr>
          <p:spPr>
            <a:xfrm>
              <a:off x="4532339" y="1823935"/>
              <a:ext cx="1031953" cy="364531"/>
            </a:xfrm>
            <a:prstGeom prst="rect">
              <a:avLst/>
            </a:prstGeom>
            <a:noFill/>
            <a:ln w="9525">
              <a:noFill/>
            </a:ln>
          </p:spPr>
          <p:txBody>
            <a:bodyPr wrap="square" anchor="t">
              <a:spAutoFit/>
            </a:bodyPr>
            <a:lstStyle/>
            <a:p>
              <a:pPr lvl="0" algn="ctr"/>
              <a:r>
                <a:rPr lang="en-US" altLang="zh-CN" sz="1465" b="1" dirty="0">
                  <a:solidFill>
                    <a:schemeClr val="bg1"/>
                  </a:solidFill>
                  <a:latin typeface="微软雅黑" panose="020B0503020204020204" charset="-122"/>
                  <a:ea typeface="微软雅黑" panose="020B0503020204020204" charset="-122"/>
                </a:rPr>
                <a:t>2015</a:t>
              </a:r>
              <a:r>
                <a:rPr lang="zh-CN" altLang="en-US" sz="1465" b="1" dirty="0">
                  <a:solidFill>
                    <a:schemeClr val="bg1"/>
                  </a:solidFill>
                  <a:latin typeface="微软雅黑" panose="020B0503020204020204" charset="-122"/>
                  <a:ea typeface="微软雅黑" panose="020B0503020204020204" charset="-122"/>
                </a:rPr>
                <a:t>年</a:t>
              </a:r>
              <a:endParaRPr lang="zh-CN" altLang="en-US" sz="1465" dirty="0">
                <a:solidFill>
                  <a:schemeClr val="bg1"/>
                </a:solidFill>
                <a:latin typeface="Calibri" panose="020F0502020204030204" charset="0"/>
                <a:ea typeface="宋体" panose="02010600030101010101" pitchFamily="2" charset="-122"/>
              </a:endParaRPr>
            </a:p>
          </p:txBody>
        </p:sp>
      </p:grpSp>
      <p:grpSp>
        <p:nvGrpSpPr>
          <p:cNvPr id="62" name="组合 61"/>
          <p:cNvGrpSpPr/>
          <p:nvPr/>
        </p:nvGrpSpPr>
        <p:grpSpPr>
          <a:xfrm>
            <a:off x="5683851" y="1746251"/>
            <a:ext cx="935567" cy="781049"/>
            <a:chOff x="6416419" y="1534510"/>
            <a:chExt cx="1031953" cy="860599"/>
          </a:xfrm>
        </p:grpSpPr>
        <p:sp>
          <p:nvSpPr>
            <p:cNvPr id="63" name="Teardrop 58"/>
            <p:cNvSpPr/>
            <p:nvPr/>
          </p:nvSpPr>
          <p:spPr>
            <a:xfrm rot="8100000">
              <a:off x="6490962" y="1534510"/>
              <a:ext cx="882869" cy="860599"/>
            </a:xfrm>
            <a:prstGeom prst="teardrop">
              <a:avLst/>
            </a:prstGeom>
            <a:solidFill>
              <a:srgbClr val="0545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en-US" sz="1335" strike="noStrike" noProof="1">
                <a:solidFill>
                  <a:schemeClr val="accent2">
                    <a:lumMod val="75000"/>
                  </a:schemeClr>
                </a:solidFill>
                <a:latin typeface="微软雅黑" panose="020B0503020204020204" charset="-122"/>
                <a:ea typeface="微软雅黑" panose="020B0503020204020204" charset="-122"/>
              </a:endParaRPr>
            </a:p>
          </p:txBody>
        </p:sp>
        <p:sp>
          <p:nvSpPr>
            <p:cNvPr id="16407" name="TextBox 63"/>
            <p:cNvSpPr txBox="1"/>
            <p:nvPr/>
          </p:nvSpPr>
          <p:spPr>
            <a:xfrm>
              <a:off x="6416419" y="1816551"/>
              <a:ext cx="1031953" cy="364531"/>
            </a:xfrm>
            <a:prstGeom prst="rect">
              <a:avLst/>
            </a:prstGeom>
            <a:noFill/>
            <a:ln w="9525">
              <a:noFill/>
            </a:ln>
          </p:spPr>
          <p:txBody>
            <a:bodyPr wrap="square" anchor="t">
              <a:spAutoFit/>
            </a:bodyPr>
            <a:lstStyle/>
            <a:p>
              <a:pPr lvl="0" algn="ctr"/>
              <a:r>
                <a:rPr lang="en-US" altLang="zh-CN" sz="1465" b="1" dirty="0">
                  <a:solidFill>
                    <a:schemeClr val="bg1"/>
                  </a:solidFill>
                  <a:latin typeface="微软雅黑" panose="020B0503020204020204" charset="-122"/>
                  <a:ea typeface="微软雅黑" panose="020B0503020204020204" charset="-122"/>
                </a:rPr>
                <a:t>2016</a:t>
              </a:r>
              <a:r>
                <a:rPr lang="zh-CN" altLang="en-US" sz="1465" b="1" dirty="0">
                  <a:solidFill>
                    <a:schemeClr val="bg1"/>
                  </a:solidFill>
                  <a:latin typeface="微软雅黑" panose="020B0503020204020204" charset="-122"/>
                  <a:ea typeface="微软雅黑" panose="020B0503020204020204" charset="-122"/>
                </a:rPr>
                <a:t>年</a:t>
              </a:r>
              <a:endParaRPr lang="zh-CN" altLang="en-US" sz="1465" dirty="0">
                <a:solidFill>
                  <a:schemeClr val="bg1"/>
                </a:solidFill>
                <a:latin typeface="Calibri" panose="020F0502020204030204" charset="0"/>
                <a:ea typeface="宋体" panose="02010600030101010101" pitchFamily="2" charset="-122"/>
              </a:endParaRPr>
            </a:p>
          </p:txBody>
        </p:sp>
      </p:grpSp>
      <p:grpSp>
        <p:nvGrpSpPr>
          <p:cNvPr id="65" name="组合 64"/>
          <p:cNvGrpSpPr/>
          <p:nvPr/>
        </p:nvGrpSpPr>
        <p:grpSpPr>
          <a:xfrm>
            <a:off x="7688545" y="1746251"/>
            <a:ext cx="935567" cy="781049"/>
            <a:chOff x="8271039" y="1534510"/>
            <a:chExt cx="1031953" cy="860599"/>
          </a:xfrm>
        </p:grpSpPr>
        <p:sp>
          <p:nvSpPr>
            <p:cNvPr id="66" name="Teardrop 65"/>
            <p:cNvSpPr/>
            <p:nvPr/>
          </p:nvSpPr>
          <p:spPr>
            <a:xfrm rot="8100000">
              <a:off x="8345582" y="1534510"/>
              <a:ext cx="882869" cy="860599"/>
            </a:xfrm>
            <a:prstGeom prst="teardrop">
              <a:avLst/>
            </a:prstGeom>
            <a:solidFill>
              <a:srgbClr val="1009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en-US" sz="1335" strike="noStrike" noProof="1">
                <a:solidFill>
                  <a:schemeClr val="accent2">
                    <a:lumMod val="75000"/>
                  </a:schemeClr>
                </a:solidFill>
                <a:latin typeface="微软雅黑" panose="020B0503020204020204" charset="-122"/>
                <a:ea typeface="微软雅黑" panose="020B0503020204020204" charset="-122"/>
              </a:endParaRPr>
            </a:p>
          </p:txBody>
        </p:sp>
        <p:sp>
          <p:nvSpPr>
            <p:cNvPr id="16410" name="TextBox 66"/>
            <p:cNvSpPr txBox="1"/>
            <p:nvPr/>
          </p:nvSpPr>
          <p:spPr>
            <a:xfrm>
              <a:off x="8271039" y="1823410"/>
              <a:ext cx="1031953" cy="364531"/>
            </a:xfrm>
            <a:prstGeom prst="rect">
              <a:avLst/>
            </a:prstGeom>
            <a:noFill/>
            <a:ln w="9525">
              <a:noFill/>
            </a:ln>
          </p:spPr>
          <p:txBody>
            <a:bodyPr wrap="square" anchor="t">
              <a:spAutoFit/>
            </a:bodyPr>
            <a:lstStyle/>
            <a:p>
              <a:pPr lvl="0" algn="ctr"/>
              <a:r>
                <a:rPr lang="en-US" altLang="zh-CN" sz="1465" b="1" dirty="0">
                  <a:solidFill>
                    <a:schemeClr val="bg1"/>
                  </a:solidFill>
                  <a:latin typeface="微软雅黑" panose="020B0503020204020204" charset="-122"/>
                  <a:ea typeface="微软雅黑" panose="020B0503020204020204" charset="-122"/>
                </a:rPr>
                <a:t>2017</a:t>
              </a:r>
              <a:r>
                <a:rPr lang="zh-CN" altLang="en-US" sz="1465" b="1" dirty="0">
                  <a:solidFill>
                    <a:schemeClr val="bg1"/>
                  </a:solidFill>
                  <a:latin typeface="微软雅黑" panose="020B0503020204020204" charset="-122"/>
                  <a:ea typeface="微软雅黑" panose="020B0503020204020204" charset="-122"/>
                </a:rPr>
                <a:t>年</a:t>
              </a:r>
              <a:endParaRPr lang="zh-CN" altLang="en-US" sz="1465" dirty="0">
                <a:solidFill>
                  <a:schemeClr val="bg1"/>
                </a:solidFill>
                <a:latin typeface="Calibri" panose="020F0502020204030204" charset="0"/>
                <a:ea typeface="宋体" panose="02010600030101010101" pitchFamily="2" charset="-122"/>
              </a:endParaRPr>
            </a:p>
          </p:txBody>
        </p:sp>
      </p:grpSp>
      <p:grpSp>
        <p:nvGrpSpPr>
          <p:cNvPr id="68" name="组合 67"/>
          <p:cNvGrpSpPr/>
          <p:nvPr/>
        </p:nvGrpSpPr>
        <p:grpSpPr>
          <a:xfrm>
            <a:off x="9542534" y="1746251"/>
            <a:ext cx="933451" cy="781049"/>
            <a:chOff x="10099471" y="1534510"/>
            <a:chExt cx="1031953" cy="860599"/>
          </a:xfrm>
        </p:grpSpPr>
        <p:sp>
          <p:nvSpPr>
            <p:cNvPr id="69" name="Teardrop 69"/>
            <p:cNvSpPr/>
            <p:nvPr/>
          </p:nvSpPr>
          <p:spPr>
            <a:xfrm rot="8100000">
              <a:off x="10174014" y="1534510"/>
              <a:ext cx="882869" cy="860599"/>
            </a:xfrm>
            <a:prstGeom prst="teardrop">
              <a:avLst/>
            </a:prstGeom>
            <a:solidFill>
              <a:srgbClr val="7E7E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en-US" sz="1335" strike="noStrike" noProof="1">
                <a:solidFill>
                  <a:schemeClr val="accent2">
                    <a:lumMod val="75000"/>
                  </a:schemeClr>
                </a:solidFill>
                <a:latin typeface="微软雅黑" panose="020B0503020204020204" charset="-122"/>
                <a:ea typeface="微软雅黑" panose="020B0503020204020204" charset="-122"/>
              </a:endParaRPr>
            </a:p>
          </p:txBody>
        </p:sp>
        <p:sp>
          <p:nvSpPr>
            <p:cNvPr id="16413" name="TextBox 69"/>
            <p:cNvSpPr txBox="1"/>
            <p:nvPr/>
          </p:nvSpPr>
          <p:spPr>
            <a:xfrm>
              <a:off x="10099471" y="1812320"/>
              <a:ext cx="1031953" cy="364531"/>
            </a:xfrm>
            <a:prstGeom prst="rect">
              <a:avLst/>
            </a:prstGeom>
            <a:noFill/>
            <a:ln w="9525">
              <a:noFill/>
            </a:ln>
          </p:spPr>
          <p:txBody>
            <a:bodyPr wrap="square" anchor="t">
              <a:spAutoFit/>
            </a:bodyPr>
            <a:lstStyle/>
            <a:p>
              <a:pPr lvl="0" algn="ctr"/>
              <a:r>
                <a:rPr lang="en-US" altLang="zh-CN" sz="1465" b="1" dirty="0">
                  <a:solidFill>
                    <a:schemeClr val="bg1"/>
                  </a:solidFill>
                  <a:latin typeface="微软雅黑" panose="020B0503020204020204" charset="-122"/>
                  <a:ea typeface="微软雅黑" panose="020B0503020204020204" charset="-122"/>
                </a:rPr>
                <a:t>2018</a:t>
              </a:r>
              <a:r>
                <a:rPr lang="zh-CN" altLang="en-US" sz="1465" b="1" dirty="0">
                  <a:solidFill>
                    <a:schemeClr val="bg1"/>
                  </a:solidFill>
                  <a:latin typeface="微软雅黑" panose="020B0503020204020204" charset="-122"/>
                  <a:ea typeface="微软雅黑" panose="020B0503020204020204" charset="-122"/>
                </a:rPr>
                <a:t>年</a:t>
              </a:r>
              <a:endParaRPr lang="zh-CN" altLang="en-US" sz="1465" dirty="0">
                <a:solidFill>
                  <a:schemeClr val="bg1"/>
                </a:solidFill>
                <a:latin typeface="Calibri" panose="020F0502020204030204" charset="0"/>
                <a:ea typeface="宋体" panose="02010600030101010101" pitchFamily="2" charset="-122"/>
              </a:endParaRPr>
            </a:p>
          </p:txBody>
        </p:sp>
      </p:grpSp>
      <p:pic>
        <p:nvPicPr>
          <p:cNvPr id="71" name="Picture 77" descr="F:\Trabajos\Envato\Graphic River\Mica PPT\mountains.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rot="-10800000" flipV="1">
            <a:off x="9119200" y="4070351"/>
            <a:ext cx="3077633" cy="814916"/>
          </a:xfrm>
          <a:prstGeom prst="rect">
            <a:avLst/>
          </a:prstGeom>
          <a:noFill/>
          <a:ln w="9525">
            <a:noFill/>
          </a:ln>
        </p:spPr>
      </p:pic>
      <p:cxnSp>
        <p:nvCxnSpPr>
          <p:cNvPr id="16" name="直接连接符 15"/>
          <p:cNvCxnSpPr/>
          <p:nvPr/>
        </p:nvCxnSpPr>
        <p:spPr>
          <a:xfrm>
            <a:off x="600" y="775856"/>
            <a:ext cx="12192000"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pic>
        <p:nvPicPr>
          <p:cNvPr id="2" name="图片 1" descr="9302f7e3eadc62514f09c3a93217b47b"/>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61880" y="246380"/>
            <a:ext cx="1741170" cy="5048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down)">
                                      <p:cBhvr>
                                        <p:cTn id="7" dur="500"/>
                                        <p:tgtEl>
                                          <p:spTgt spid="51"/>
                                        </p:tgtEl>
                                      </p:cBhvr>
                                    </p:animEffect>
                                  </p:childTnLst>
                                </p:cTn>
                              </p:par>
                              <p:par>
                                <p:cTn id="8" presetID="22" presetClass="entr" presetSubtype="4" fill="hold" nodeType="withEffect">
                                  <p:stCondLst>
                                    <p:cond delay="0"/>
                                  </p:stCondLst>
                                  <p:childTnLst>
                                    <p:set>
                                      <p:cBhvr>
                                        <p:cTn id="9" dur="1" fill="hold">
                                          <p:stCondLst>
                                            <p:cond delay="0"/>
                                          </p:stCondLst>
                                        </p:cTn>
                                        <p:tgtEl>
                                          <p:spTgt spid="71"/>
                                        </p:tgtEl>
                                        <p:attrNameLst>
                                          <p:attrName>style.visibility</p:attrName>
                                        </p:attrNameLst>
                                      </p:cBhvr>
                                      <p:to>
                                        <p:strVal val="visible"/>
                                      </p:to>
                                    </p:set>
                                    <p:animEffect transition="in" filter="wipe(down)">
                                      <p:cBhvr>
                                        <p:cTn id="10" dur="500"/>
                                        <p:tgtEl>
                                          <p:spTgt spid="71"/>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44"/>
                                        </p:tgtEl>
                                        <p:attrNameLst>
                                          <p:attrName>style.visibility</p:attrName>
                                        </p:attrNameLst>
                                      </p:cBhvr>
                                      <p:to>
                                        <p:strVal val="visible"/>
                                      </p:to>
                                    </p:set>
                                    <p:animEffect transition="in" filter="wipe(down)">
                                      <p:cBhvr>
                                        <p:cTn id="14" dur="500"/>
                                        <p:tgtEl>
                                          <p:spTgt spid="44"/>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500"/>
                                        <p:tgtEl>
                                          <p:spTgt spid="55"/>
                                        </p:tgtEl>
                                      </p:cBhvr>
                                    </p:animEffect>
                                  </p:childTnLst>
                                </p:cTn>
                              </p:par>
                              <p:par>
                                <p:cTn id="19" presetID="47" presetClass="entr" presetSubtype="0" fill="hold" nodeType="with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500"/>
                                        <p:tgtEl>
                                          <p:spTgt spid="56"/>
                                        </p:tgtEl>
                                      </p:cBhvr>
                                    </p:animEffect>
                                    <p:anim calcmode="lin" valueType="num">
                                      <p:cBhvr>
                                        <p:cTn id="22" dur="500" fill="hold"/>
                                        <p:tgtEl>
                                          <p:spTgt spid="56"/>
                                        </p:tgtEl>
                                        <p:attrNameLst>
                                          <p:attrName>ppt_x</p:attrName>
                                        </p:attrNameLst>
                                      </p:cBhvr>
                                      <p:tavLst>
                                        <p:tav tm="0">
                                          <p:val>
                                            <p:strVal val="#ppt_x"/>
                                          </p:val>
                                        </p:tav>
                                        <p:tav tm="100000">
                                          <p:val>
                                            <p:strVal val="#ppt_x"/>
                                          </p:val>
                                        </p:tav>
                                      </p:tavLst>
                                    </p:anim>
                                    <p:anim calcmode="lin" valueType="num">
                                      <p:cBhvr>
                                        <p:cTn id="23" dur="500" fill="hold"/>
                                        <p:tgtEl>
                                          <p:spTgt spid="56"/>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2" presetClass="entr" presetSubtype="4"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down)">
                                      <p:cBhvr>
                                        <p:cTn id="27" dur="500"/>
                                        <p:tgtEl>
                                          <p:spTgt spid="45"/>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500"/>
                                        <p:tgtEl>
                                          <p:spTgt spid="54"/>
                                        </p:tgtEl>
                                      </p:cBhvr>
                                    </p:animEffect>
                                  </p:childTnLst>
                                </p:cTn>
                              </p:par>
                              <p:par>
                                <p:cTn id="32" presetID="47" presetClass="entr" presetSubtype="0"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Effect transition="in" filter="fade">
                                      <p:cBhvr>
                                        <p:cTn id="34" dur="500"/>
                                        <p:tgtEl>
                                          <p:spTgt spid="59"/>
                                        </p:tgtEl>
                                      </p:cBhvr>
                                    </p:animEffect>
                                    <p:anim calcmode="lin" valueType="num">
                                      <p:cBhvr>
                                        <p:cTn id="35" dur="500" fill="hold"/>
                                        <p:tgtEl>
                                          <p:spTgt spid="59"/>
                                        </p:tgtEl>
                                        <p:attrNameLst>
                                          <p:attrName>ppt_x</p:attrName>
                                        </p:attrNameLst>
                                      </p:cBhvr>
                                      <p:tavLst>
                                        <p:tav tm="0">
                                          <p:val>
                                            <p:strVal val="#ppt_x"/>
                                          </p:val>
                                        </p:tav>
                                        <p:tav tm="100000">
                                          <p:val>
                                            <p:strVal val="#ppt_x"/>
                                          </p:val>
                                        </p:tav>
                                      </p:tavLst>
                                    </p:anim>
                                    <p:anim calcmode="lin" valueType="num">
                                      <p:cBhvr>
                                        <p:cTn id="36" dur="500" fill="hold"/>
                                        <p:tgtEl>
                                          <p:spTgt spid="59"/>
                                        </p:tgtEl>
                                        <p:attrNameLst>
                                          <p:attrName>ppt_y</p:attrName>
                                        </p:attrNameLst>
                                      </p:cBhvr>
                                      <p:tavLst>
                                        <p:tav tm="0">
                                          <p:val>
                                            <p:strVal val="#ppt_y-.1"/>
                                          </p:val>
                                        </p:tav>
                                        <p:tav tm="100000">
                                          <p:val>
                                            <p:strVal val="#ppt_y"/>
                                          </p:val>
                                        </p:tav>
                                      </p:tavLst>
                                    </p:anim>
                                  </p:childTnLst>
                                </p:cTn>
                              </p:par>
                            </p:childTnLst>
                          </p:cTn>
                        </p:par>
                        <p:par>
                          <p:cTn id="37" fill="hold">
                            <p:stCondLst>
                              <p:cond delay="2500"/>
                            </p:stCondLst>
                            <p:childTnLst>
                              <p:par>
                                <p:cTn id="38" presetID="22" presetClass="entr" presetSubtype="4" fill="hold"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wipe(down)">
                                      <p:cBhvr>
                                        <p:cTn id="40" dur="500"/>
                                        <p:tgtEl>
                                          <p:spTgt spid="47"/>
                                        </p:tgtEl>
                                      </p:cBhvr>
                                    </p:animEffect>
                                  </p:childTnLst>
                                </p:cTn>
                              </p:par>
                            </p:childTnLst>
                          </p:cTn>
                        </p:par>
                        <p:par>
                          <p:cTn id="41" fill="hold">
                            <p:stCondLst>
                              <p:cond delay="3000"/>
                            </p:stCondLst>
                            <p:childTnLst>
                              <p:par>
                                <p:cTn id="42" presetID="10" presetClass="entr" presetSubtype="0"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fade">
                                      <p:cBhvr>
                                        <p:cTn id="44" dur="500"/>
                                        <p:tgtEl>
                                          <p:spTgt spid="53"/>
                                        </p:tgtEl>
                                      </p:cBhvr>
                                    </p:animEffect>
                                  </p:childTnLst>
                                </p:cTn>
                              </p:par>
                              <p:par>
                                <p:cTn id="45" presetID="47" presetClass="entr" presetSubtype="0" fill="hold" nodeType="with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500"/>
                                        <p:tgtEl>
                                          <p:spTgt spid="62"/>
                                        </p:tgtEl>
                                      </p:cBhvr>
                                    </p:animEffect>
                                    <p:anim calcmode="lin" valueType="num">
                                      <p:cBhvr>
                                        <p:cTn id="48" dur="500" fill="hold"/>
                                        <p:tgtEl>
                                          <p:spTgt spid="62"/>
                                        </p:tgtEl>
                                        <p:attrNameLst>
                                          <p:attrName>ppt_x</p:attrName>
                                        </p:attrNameLst>
                                      </p:cBhvr>
                                      <p:tavLst>
                                        <p:tav tm="0">
                                          <p:val>
                                            <p:strVal val="#ppt_x"/>
                                          </p:val>
                                        </p:tav>
                                        <p:tav tm="100000">
                                          <p:val>
                                            <p:strVal val="#ppt_x"/>
                                          </p:val>
                                        </p:tav>
                                      </p:tavLst>
                                    </p:anim>
                                    <p:anim calcmode="lin" valueType="num">
                                      <p:cBhvr>
                                        <p:cTn id="49" dur="500" fill="hold"/>
                                        <p:tgtEl>
                                          <p:spTgt spid="62"/>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22" presetClass="entr" presetSubtype="4"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down)">
                                      <p:cBhvr>
                                        <p:cTn id="53" dur="500"/>
                                        <p:tgtEl>
                                          <p:spTgt spid="48"/>
                                        </p:tgtEl>
                                      </p:cBhvr>
                                    </p:animEffect>
                                  </p:childTnLst>
                                </p:cTn>
                              </p:par>
                            </p:childTnLst>
                          </p:cTn>
                        </p:par>
                        <p:par>
                          <p:cTn id="54" fill="hold">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52"/>
                                        </p:tgtEl>
                                        <p:attrNameLst>
                                          <p:attrName>style.visibility</p:attrName>
                                        </p:attrNameLst>
                                      </p:cBhvr>
                                      <p:to>
                                        <p:strVal val="visible"/>
                                      </p:to>
                                    </p:set>
                                    <p:animEffect transition="in" filter="fade">
                                      <p:cBhvr>
                                        <p:cTn id="57" dur="500"/>
                                        <p:tgtEl>
                                          <p:spTgt spid="52"/>
                                        </p:tgtEl>
                                      </p:cBhvr>
                                    </p:animEffect>
                                  </p:childTnLst>
                                </p:cTn>
                              </p:par>
                              <p:par>
                                <p:cTn id="58" presetID="47" presetClass="entr" presetSubtype="0" fill="hold" nodeType="withEffect">
                                  <p:stCondLst>
                                    <p:cond delay="0"/>
                                  </p:stCondLst>
                                  <p:childTnLst>
                                    <p:set>
                                      <p:cBhvr>
                                        <p:cTn id="59" dur="1" fill="hold">
                                          <p:stCondLst>
                                            <p:cond delay="0"/>
                                          </p:stCondLst>
                                        </p:cTn>
                                        <p:tgtEl>
                                          <p:spTgt spid="65"/>
                                        </p:tgtEl>
                                        <p:attrNameLst>
                                          <p:attrName>style.visibility</p:attrName>
                                        </p:attrNameLst>
                                      </p:cBhvr>
                                      <p:to>
                                        <p:strVal val="visible"/>
                                      </p:to>
                                    </p:set>
                                    <p:animEffect transition="in" filter="fade">
                                      <p:cBhvr>
                                        <p:cTn id="60" dur="500"/>
                                        <p:tgtEl>
                                          <p:spTgt spid="65"/>
                                        </p:tgtEl>
                                      </p:cBhvr>
                                    </p:animEffect>
                                    <p:anim calcmode="lin" valueType="num">
                                      <p:cBhvr>
                                        <p:cTn id="61" dur="500" fill="hold"/>
                                        <p:tgtEl>
                                          <p:spTgt spid="65"/>
                                        </p:tgtEl>
                                        <p:attrNameLst>
                                          <p:attrName>ppt_x</p:attrName>
                                        </p:attrNameLst>
                                      </p:cBhvr>
                                      <p:tavLst>
                                        <p:tav tm="0">
                                          <p:val>
                                            <p:strVal val="#ppt_x"/>
                                          </p:val>
                                        </p:tav>
                                        <p:tav tm="100000">
                                          <p:val>
                                            <p:strVal val="#ppt_x"/>
                                          </p:val>
                                        </p:tav>
                                      </p:tavLst>
                                    </p:anim>
                                    <p:anim calcmode="lin" valueType="num">
                                      <p:cBhvr>
                                        <p:cTn id="62" dur="500" fill="hold"/>
                                        <p:tgtEl>
                                          <p:spTgt spid="65"/>
                                        </p:tgtEl>
                                        <p:attrNameLst>
                                          <p:attrName>ppt_y</p:attrName>
                                        </p:attrNameLst>
                                      </p:cBhvr>
                                      <p:tavLst>
                                        <p:tav tm="0">
                                          <p:val>
                                            <p:strVal val="#ppt_y-.1"/>
                                          </p:val>
                                        </p:tav>
                                        <p:tav tm="100000">
                                          <p:val>
                                            <p:strVal val="#ppt_y"/>
                                          </p:val>
                                        </p:tav>
                                      </p:tavLst>
                                    </p:anim>
                                  </p:childTnLst>
                                </p:cTn>
                              </p:par>
                            </p:childTnLst>
                          </p:cTn>
                        </p:par>
                        <p:par>
                          <p:cTn id="63" fill="hold">
                            <p:stCondLst>
                              <p:cond delay="4500"/>
                            </p:stCondLst>
                            <p:childTnLst>
                              <p:par>
                                <p:cTn id="64" presetID="22" presetClass="entr" presetSubtype="4" fill="hold" nodeType="after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down)">
                                      <p:cBhvr>
                                        <p:cTn id="66" dur="500"/>
                                        <p:tgtEl>
                                          <p:spTgt spid="49"/>
                                        </p:tgtEl>
                                      </p:cBhvr>
                                    </p:animEffect>
                                  </p:childTnLst>
                                </p:cTn>
                              </p:par>
                            </p:childTnLst>
                          </p:cTn>
                        </p:par>
                        <p:par>
                          <p:cTn id="67" fill="hold">
                            <p:stCondLst>
                              <p:cond delay="5000"/>
                            </p:stCondLst>
                            <p:childTnLst>
                              <p:par>
                                <p:cTn id="68" presetID="10" presetClass="entr" presetSubtype="0"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fade">
                                      <p:cBhvr>
                                        <p:cTn id="70" dur="500"/>
                                        <p:tgtEl>
                                          <p:spTgt spid="50"/>
                                        </p:tgtEl>
                                      </p:cBhvr>
                                    </p:animEffect>
                                  </p:childTnLst>
                                </p:cTn>
                              </p:par>
                              <p:par>
                                <p:cTn id="71" presetID="47" presetClass="entr" presetSubtype="0" fill="hold" nodeType="with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anim calcmode="lin" valueType="num">
                                      <p:cBhvr>
                                        <p:cTn id="74" dur="500" fill="hold"/>
                                        <p:tgtEl>
                                          <p:spTgt spid="68"/>
                                        </p:tgtEl>
                                        <p:attrNameLst>
                                          <p:attrName>ppt_x</p:attrName>
                                        </p:attrNameLst>
                                      </p:cBhvr>
                                      <p:tavLst>
                                        <p:tav tm="0">
                                          <p:val>
                                            <p:strVal val="#ppt_x"/>
                                          </p:val>
                                        </p:tav>
                                        <p:tav tm="100000">
                                          <p:val>
                                            <p:strVal val="#ppt_x"/>
                                          </p:val>
                                        </p:tav>
                                      </p:tavLst>
                                    </p:anim>
                                    <p:anim calcmode="lin" valueType="num">
                                      <p:cBhvr>
                                        <p:cTn id="75" dur="500" fill="hold"/>
                                        <p:tgtEl>
                                          <p:spTgt spid="68"/>
                                        </p:tgtEl>
                                        <p:attrNameLst>
                                          <p:attrName>ppt_y</p:attrName>
                                        </p:attrNameLst>
                                      </p:cBhvr>
                                      <p:tavLst>
                                        <p:tav tm="0">
                                          <p:val>
                                            <p:strVal val="#ppt_y-.1"/>
                                          </p:val>
                                        </p:tav>
                                        <p:tav tm="100000">
                                          <p:val>
                                            <p:strVal val="#ppt_y"/>
                                          </p:val>
                                        </p:tav>
                                      </p:tavLst>
                                    </p:anim>
                                  </p:childTnLst>
                                </p:cTn>
                              </p:par>
                              <p:par>
                                <p:cTn id="76" presetID="12" presetClass="entr" presetSubtype="4" fill="hold" grpId="0" nodeType="withEffect">
                                  <p:stCondLst>
                                    <p:cond delay="0"/>
                                  </p:stCondLst>
                                  <p:iterate type="lt">
                                    <p:tmPct val="13248"/>
                                  </p:iterate>
                                  <p:childTnLst>
                                    <p:set>
                                      <p:cBhvr>
                                        <p:cTn id="77" dur="1" fill="hold">
                                          <p:stCondLst>
                                            <p:cond delay="0"/>
                                          </p:stCondLst>
                                        </p:cTn>
                                        <p:tgtEl>
                                          <p:spTgt spid="46"/>
                                        </p:tgtEl>
                                        <p:attrNameLst>
                                          <p:attrName>style.visibility</p:attrName>
                                        </p:attrNameLst>
                                      </p:cBhvr>
                                      <p:to>
                                        <p:strVal val="visible"/>
                                      </p:to>
                                    </p:set>
                                    <p:anim calcmode="lin" valueType="num">
                                      <p:cBhvr>
                                        <p:cTn id="78" dur="300"/>
                                        <p:tgtEl>
                                          <p:spTgt spid="46"/>
                                        </p:tgtEl>
                                        <p:attrNameLst>
                                          <p:attrName>ppt_y</p:attrName>
                                        </p:attrNameLst>
                                      </p:cBhvr>
                                      <p:tavLst>
                                        <p:tav tm="0">
                                          <p:val>
                                            <p:strVal val="#ppt_y+#ppt_h*1.125000"/>
                                          </p:val>
                                        </p:tav>
                                        <p:tav tm="100000">
                                          <p:val>
                                            <p:strVal val="#ppt_y"/>
                                          </p:val>
                                        </p:tav>
                                      </p:tavLst>
                                    </p:anim>
                                    <p:animEffect transition="in" filter="wipe(up)">
                                      <p:cBhvr>
                                        <p:cTn id="79" dur="300"/>
                                        <p:tgtEl>
                                          <p:spTgt spid="46"/>
                                        </p:tgtEl>
                                      </p:cBhvr>
                                    </p:animEffect>
                                  </p:childTnLst>
                                </p:cTn>
                              </p:par>
                            </p:childTnLst>
                          </p:cTn>
                        </p:par>
                        <p:par>
                          <p:cTn id="80" fill="hold">
                            <p:stCondLst>
                              <p:cond delay="8400"/>
                            </p:stCondLst>
                            <p:childTnLst>
                              <p:par>
                                <p:cTn id="81" presetID="53" presetClass="entr" presetSubtype="16"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 calcmode="lin" valueType="num">
                                      <p:cBhvr>
                                        <p:cTn id="83" dur="500" fill="hold"/>
                                        <p:tgtEl>
                                          <p:spTgt spid="16"/>
                                        </p:tgtEl>
                                        <p:attrNameLst>
                                          <p:attrName>ppt_w</p:attrName>
                                        </p:attrNameLst>
                                      </p:cBhvr>
                                      <p:tavLst>
                                        <p:tav tm="0">
                                          <p:val>
                                            <p:fltVal val="0"/>
                                          </p:val>
                                        </p:tav>
                                        <p:tav tm="100000">
                                          <p:val>
                                            <p:strVal val="#ppt_w"/>
                                          </p:val>
                                        </p:tav>
                                      </p:tavLst>
                                    </p:anim>
                                    <p:anim calcmode="lin" valueType="num">
                                      <p:cBhvr>
                                        <p:cTn id="84" dur="500" fill="hold"/>
                                        <p:tgtEl>
                                          <p:spTgt spid="16"/>
                                        </p:tgtEl>
                                        <p:attrNameLst>
                                          <p:attrName>ppt_h</p:attrName>
                                        </p:attrNameLst>
                                      </p:cBhvr>
                                      <p:tavLst>
                                        <p:tav tm="0">
                                          <p:val>
                                            <p:fltVal val="0"/>
                                          </p:val>
                                        </p:tav>
                                        <p:tav tm="100000">
                                          <p:val>
                                            <p:strVal val="#ppt_h"/>
                                          </p:val>
                                        </p:tav>
                                      </p:tavLst>
                                    </p:anim>
                                    <p:animEffect transition="in" filter="fade">
                                      <p:cBhvr>
                                        <p:cTn id="85" dur="500"/>
                                        <p:tgtEl>
                                          <p:spTgt spid="16"/>
                                        </p:tgtEl>
                                      </p:cBhvr>
                                    </p:animEffect>
                                  </p:childTnLst>
                                </p:cTn>
                              </p:par>
                              <p:par>
                                <p:cTn id="86" presetID="35" presetClass="path" presetSubtype="0" accel="50000" decel="50000" fill="hold" nodeType="withEffect">
                                  <p:stCondLst>
                                    <p:cond delay="0"/>
                                  </p:stCondLst>
                                  <p:childTnLst>
                                    <p:animMotion origin="layout" path="M 0 -4.44444E-6 L -0.52956 -4.44444E-6 " pathEditMode="relative" rAng="0" ptsTypes="AA">
                                      <p:cBhvr>
                                        <p:cTn id="87" dur="1000" spd="-100000" fill="hold"/>
                                        <p:tgtEl>
                                          <p:spTgt spid="16"/>
                                        </p:tgtEl>
                                        <p:attrNameLst>
                                          <p:attrName>ppt_x</p:attrName>
                                          <p:attrName>ppt_y</p:attrName>
                                        </p:attrNameLst>
                                      </p:cBhvr>
                                      <p:rCtr x="-2648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0" grpId="0"/>
      <p:bldP spid="52" grpId="0"/>
      <p:bldP spid="53" grpId="0"/>
      <p:bldP spid="54" grpId="0"/>
      <p:bldP spid="5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rgbClr val="100964"/>
                </a:solidFill>
                <a:latin typeface="微软雅黑" panose="020B0503020204020204" charset="-122"/>
                <a:ea typeface="微软雅黑" panose="020B0503020204020204" charset="-122"/>
              </a:rPr>
              <a:t>点击添加标题文本</a:t>
            </a:r>
          </a:p>
        </p:txBody>
      </p:sp>
      <p:cxnSp>
        <p:nvCxnSpPr>
          <p:cNvPr id="2" name="直接连接符 1"/>
          <p:cNvCxnSpPr/>
          <p:nvPr/>
        </p:nvCxnSpPr>
        <p:spPr>
          <a:xfrm>
            <a:off x="600" y="775856"/>
            <a:ext cx="12192000"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pic>
        <p:nvPicPr>
          <p:cNvPr id="5" name="图片 4" descr="9302f7e3eadc62514f09c3a93217b47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61880" y="246380"/>
            <a:ext cx="1741170" cy="504825"/>
          </a:xfrm>
          <a:prstGeom prst="rect">
            <a:avLst/>
          </a:prstGeom>
        </p:spPr>
      </p:pic>
      <p:sp>
        <p:nvSpPr>
          <p:cNvPr id="8" name="矩形 7"/>
          <p:cNvSpPr>
            <a:spLocks noChangeAspect="1"/>
          </p:cNvSpPr>
          <p:nvPr/>
        </p:nvSpPr>
        <p:spPr>
          <a:xfrm>
            <a:off x="1596600" y="3769723"/>
            <a:ext cx="2880000" cy="1728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a:spLocks noChangeAspect="1"/>
          </p:cNvSpPr>
          <p:nvPr/>
        </p:nvSpPr>
        <p:spPr>
          <a:xfrm>
            <a:off x="4656600" y="3769723"/>
            <a:ext cx="2880000" cy="1728000"/>
          </a:xfrm>
          <a:prstGeom prst="rect">
            <a:avLst/>
          </a:prstGeom>
          <a:solidFill>
            <a:srgbClr val="7E7E7E"/>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a:spLocks noChangeAspect="1"/>
          </p:cNvSpPr>
          <p:nvPr/>
        </p:nvSpPr>
        <p:spPr>
          <a:xfrm>
            <a:off x="7716600" y="3769723"/>
            <a:ext cx="2880000" cy="1728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596600" y="1861723"/>
            <a:ext cx="5940000" cy="1728000"/>
          </a:xfrm>
          <a:prstGeom prst="rect">
            <a:avLst/>
          </a:prstGeom>
          <a:solidFill>
            <a:srgbClr val="100964"/>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a:spLocks noChangeAspect="1"/>
          </p:cNvSpPr>
          <p:nvPr/>
        </p:nvSpPr>
        <p:spPr>
          <a:xfrm>
            <a:off x="7716600" y="1861723"/>
            <a:ext cx="2880000" cy="1728000"/>
          </a:xfrm>
          <a:prstGeom prst="rect">
            <a:avLst/>
          </a:prstGeom>
          <a:solidFill>
            <a:srgbClr val="054583"/>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5"/>
          <p:cNvSpPr/>
          <p:nvPr/>
        </p:nvSpPr>
        <p:spPr bwMode="auto">
          <a:xfrm rot="2700000">
            <a:off x="9033016" y="3153923"/>
            <a:ext cx="246839" cy="254501"/>
          </a:xfrm>
          <a:custGeom>
            <a:avLst/>
            <a:gdLst>
              <a:gd name="T0" fmla="*/ 1067 w 1161"/>
              <a:gd name="T1" fmla="*/ 0 h 1161"/>
              <a:gd name="T2" fmla="*/ 1161 w 1161"/>
              <a:gd name="T3" fmla="*/ 0 h 1161"/>
              <a:gd name="T4" fmla="*/ 1161 w 1161"/>
              <a:gd name="T5" fmla="*/ 1161 h 1161"/>
              <a:gd name="T6" fmla="*/ 0 w 1161"/>
              <a:gd name="T7" fmla="*/ 1161 h 1161"/>
              <a:gd name="T8" fmla="*/ 0 w 1161"/>
              <a:gd name="T9" fmla="*/ 1067 h 1161"/>
              <a:gd name="T10" fmla="*/ 94 w 1161"/>
              <a:gd name="T11" fmla="*/ 1067 h 1161"/>
              <a:gd name="T12" fmla="*/ 1003 w 1161"/>
              <a:gd name="T13" fmla="*/ 1067 h 1161"/>
              <a:gd name="T14" fmla="*/ 62 w 1161"/>
              <a:gd name="T15" fmla="*/ 126 h 1161"/>
              <a:gd name="T16" fmla="*/ 129 w 1161"/>
              <a:gd name="T17" fmla="*/ 59 h 1161"/>
              <a:gd name="T18" fmla="*/ 1067 w 1161"/>
              <a:gd name="T19" fmla="*/ 997 h 1161"/>
              <a:gd name="T20" fmla="*/ 1067 w 1161"/>
              <a:gd name="T21" fmla="*/ 94 h 1161"/>
              <a:gd name="T22" fmla="*/ 1067 w 1161"/>
              <a:gd name="T23" fmla="*/ 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61" h="1161">
                <a:moveTo>
                  <a:pt x="1067" y="0"/>
                </a:moveTo>
                <a:lnTo>
                  <a:pt x="1161" y="0"/>
                </a:lnTo>
                <a:lnTo>
                  <a:pt x="1161" y="1161"/>
                </a:lnTo>
                <a:lnTo>
                  <a:pt x="0" y="1161"/>
                </a:lnTo>
                <a:lnTo>
                  <a:pt x="0" y="1067"/>
                </a:lnTo>
                <a:lnTo>
                  <a:pt x="94" y="1067"/>
                </a:lnTo>
                <a:lnTo>
                  <a:pt x="1003" y="1067"/>
                </a:lnTo>
                <a:lnTo>
                  <a:pt x="62" y="126"/>
                </a:lnTo>
                <a:lnTo>
                  <a:pt x="129" y="59"/>
                </a:lnTo>
                <a:lnTo>
                  <a:pt x="1067" y="997"/>
                </a:lnTo>
                <a:lnTo>
                  <a:pt x="1067" y="94"/>
                </a:lnTo>
                <a:lnTo>
                  <a:pt x="1067"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8" name="Freeform 5"/>
          <p:cNvSpPr/>
          <p:nvPr/>
        </p:nvSpPr>
        <p:spPr bwMode="auto">
          <a:xfrm rot="2700000" flipH="1">
            <a:off x="4838977" y="4506471"/>
            <a:ext cx="246839" cy="254501"/>
          </a:xfrm>
          <a:custGeom>
            <a:avLst/>
            <a:gdLst>
              <a:gd name="T0" fmla="*/ 1067 w 1161"/>
              <a:gd name="T1" fmla="*/ 0 h 1161"/>
              <a:gd name="T2" fmla="*/ 1161 w 1161"/>
              <a:gd name="T3" fmla="*/ 0 h 1161"/>
              <a:gd name="T4" fmla="*/ 1161 w 1161"/>
              <a:gd name="T5" fmla="*/ 1161 h 1161"/>
              <a:gd name="T6" fmla="*/ 0 w 1161"/>
              <a:gd name="T7" fmla="*/ 1161 h 1161"/>
              <a:gd name="T8" fmla="*/ 0 w 1161"/>
              <a:gd name="T9" fmla="*/ 1067 h 1161"/>
              <a:gd name="T10" fmla="*/ 94 w 1161"/>
              <a:gd name="T11" fmla="*/ 1067 h 1161"/>
              <a:gd name="T12" fmla="*/ 1003 w 1161"/>
              <a:gd name="T13" fmla="*/ 1067 h 1161"/>
              <a:gd name="T14" fmla="*/ 62 w 1161"/>
              <a:gd name="T15" fmla="*/ 126 h 1161"/>
              <a:gd name="T16" fmla="*/ 129 w 1161"/>
              <a:gd name="T17" fmla="*/ 59 h 1161"/>
              <a:gd name="T18" fmla="*/ 1067 w 1161"/>
              <a:gd name="T19" fmla="*/ 997 h 1161"/>
              <a:gd name="T20" fmla="*/ 1067 w 1161"/>
              <a:gd name="T21" fmla="*/ 94 h 1161"/>
              <a:gd name="T22" fmla="*/ 1067 w 1161"/>
              <a:gd name="T23" fmla="*/ 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61" h="1161">
                <a:moveTo>
                  <a:pt x="1067" y="0"/>
                </a:moveTo>
                <a:lnTo>
                  <a:pt x="1161" y="0"/>
                </a:lnTo>
                <a:lnTo>
                  <a:pt x="1161" y="1161"/>
                </a:lnTo>
                <a:lnTo>
                  <a:pt x="0" y="1161"/>
                </a:lnTo>
                <a:lnTo>
                  <a:pt x="0" y="1067"/>
                </a:lnTo>
                <a:lnTo>
                  <a:pt x="94" y="1067"/>
                </a:lnTo>
                <a:lnTo>
                  <a:pt x="1003" y="1067"/>
                </a:lnTo>
                <a:lnTo>
                  <a:pt x="62" y="126"/>
                </a:lnTo>
                <a:lnTo>
                  <a:pt x="129" y="59"/>
                </a:lnTo>
                <a:lnTo>
                  <a:pt x="1067" y="997"/>
                </a:lnTo>
                <a:lnTo>
                  <a:pt x="1067" y="94"/>
                </a:lnTo>
                <a:lnTo>
                  <a:pt x="1067"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9" name="矩形 28"/>
          <p:cNvSpPr/>
          <p:nvPr/>
        </p:nvSpPr>
        <p:spPr>
          <a:xfrm>
            <a:off x="1850400" y="2572907"/>
            <a:ext cx="3169875" cy="652780"/>
          </a:xfrm>
          <a:prstGeom prst="rect">
            <a:avLst/>
          </a:prstGeom>
        </p:spPr>
        <p:txBody>
          <a:bodyPr wrap="square">
            <a:spAutoFit/>
          </a:bodyPr>
          <a:lstStyle/>
          <a:p>
            <a:r>
              <a:rPr lang="zh-CN" altLang="en-US" sz="1200" dirty="0">
                <a:solidFill>
                  <a:schemeClr val="bg1"/>
                </a:solidFill>
                <a:latin typeface="微软雅黑" panose="020B0503020204020204" charset="-122"/>
                <a:ea typeface="微软雅黑" panose="020B0503020204020204" charset="-122"/>
              </a:rPr>
              <a:t>请先将要替换的图片裁剪成原图片长宽比</a:t>
            </a:r>
            <a:r>
              <a:rPr lang="zh-CN" altLang="en-US" sz="1200" dirty="0" smtClean="0">
                <a:solidFill>
                  <a:schemeClr val="bg1"/>
                </a:solidFill>
                <a:latin typeface="微软雅黑" panose="020B0503020204020204" charset="-122"/>
                <a:ea typeface="微软雅黑" panose="020B0503020204020204" charset="-122"/>
              </a:rPr>
              <a:t>例然后</a:t>
            </a:r>
            <a:r>
              <a:rPr lang="zh-CN" altLang="en-US" sz="1200" dirty="0">
                <a:solidFill>
                  <a:schemeClr val="bg1"/>
                </a:solidFill>
                <a:latin typeface="微软雅黑" panose="020B0503020204020204" charset="-122"/>
                <a:ea typeface="微软雅黑" panose="020B0503020204020204" charset="-122"/>
              </a:rPr>
              <a:t>在原图片上单击右键填充图片，这样替换后图片就不会变形</a:t>
            </a:r>
          </a:p>
        </p:txBody>
      </p:sp>
      <p:sp>
        <p:nvSpPr>
          <p:cNvPr id="30" name="矩形 29"/>
          <p:cNvSpPr/>
          <p:nvPr/>
        </p:nvSpPr>
        <p:spPr>
          <a:xfrm>
            <a:off x="1850400" y="2132380"/>
            <a:ext cx="3169875" cy="417830"/>
          </a:xfrm>
          <a:prstGeom prst="rect">
            <a:avLst/>
          </a:prstGeom>
        </p:spPr>
        <p:txBody>
          <a:bodyPr wrap="square">
            <a:spAutoFit/>
          </a:bodyPr>
          <a:lstStyle/>
          <a:p>
            <a:r>
              <a:rPr lang="zh-CN" altLang="en-US" sz="2000" b="1" dirty="0" smtClean="0">
                <a:solidFill>
                  <a:schemeClr val="bg1"/>
                </a:solidFill>
                <a:latin typeface="微软雅黑" panose="020B0503020204020204" charset="-122"/>
                <a:ea typeface="微软雅黑" panose="020B0503020204020204" charset="-122"/>
              </a:rPr>
              <a:t>单击添加您的标题</a:t>
            </a:r>
            <a:endParaRPr lang="zh-CN" altLang="en-US" sz="2000" b="1" dirty="0">
              <a:solidFill>
                <a:schemeClr val="bg1"/>
              </a:solidFill>
              <a:latin typeface="微软雅黑" panose="020B0503020204020204" charset="-122"/>
              <a:ea typeface="微软雅黑" panose="020B0503020204020204" charset="-122"/>
            </a:endParaRPr>
          </a:p>
        </p:txBody>
      </p:sp>
      <p:sp>
        <p:nvSpPr>
          <p:cNvPr id="31" name="矩形 30"/>
          <p:cNvSpPr/>
          <p:nvPr/>
        </p:nvSpPr>
        <p:spPr>
          <a:xfrm>
            <a:off x="5139647" y="4218222"/>
            <a:ext cx="2284050" cy="835660"/>
          </a:xfrm>
          <a:prstGeom prst="rect">
            <a:avLst/>
          </a:prstGeom>
        </p:spPr>
        <p:txBody>
          <a:bodyPr wrap="square">
            <a:spAutoFit/>
          </a:bodyPr>
          <a:lstStyle/>
          <a:p>
            <a:r>
              <a:rPr lang="zh-CN" altLang="en-US" sz="1200" dirty="0" smtClean="0">
                <a:solidFill>
                  <a:schemeClr val="bg1"/>
                </a:solidFill>
                <a:latin typeface="微软雅黑" panose="020B0503020204020204" charset="-122"/>
                <a:ea typeface="微软雅黑" panose="020B0503020204020204" charset="-122"/>
              </a:rPr>
              <a:t>在这里输入您的文字内容，或者将您的文字内容复制在这里在</a:t>
            </a:r>
            <a:r>
              <a:rPr lang="zh-CN" altLang="en-US" sz="1200" dirty="0">
                <a:solidFill>
                  <a:schemeClr val="bg1"/>
                </a:solidFill>
                <a:latin typeface="微软雅黑" panose="020B0503020204020204" charset="-122"/>
                <a:ea typeface="微软雅黑" panose="020B0503020204020204" charset="-122"/>
              </a:rPr>
              <a:t>这里输入您的文字内容，或者将您的文字内容复制在</a:t>
            </a:r>
            <a:r>
              <a:rPr lang="zh-CN" altLang="en-US" sz="1200" dirty="0" smtClean="0">
                <a:solidFill>
                  <a:schemeClr val="bg1"/>
                </a:solidFill>
                <a:latin typeface="微软雅黑" panose="020B0503020204020204" charset="-122"/>
                <a:ea typeface="微软雅黑" panose="020B0503020204020204" charset="-122"/>
              </a:rPr>
              <a:t>这里</a:t>
            </a:r>
            <a:endParaRPr lang="zh-CN" altLang="en-US" sz="1200" dirty="0">
              <a:solidFill>
                <a:schemeClr val="bg1"/>
              </a:solidFill>
              <a:latin typeface="微软雅黑" panose="020B0503020204020204" charset="-122"/>
              <a:ea typeface="微软雅黑" panose="020B0503020204020204" charset="-122"/>
            </a:endParaRPr>
          </a:p>
        </p:txBody>
      </p:sp>
      <p:sp>
        <p:nvSpPr>
          <p:cNvPr id="32" name="矩形 31"/>
          <p:cNvSpPr/>
          <p:nvPr/>
        </p:nvSpPr>
        <p:spPr>
          <a:xfrm>
            <a:off x="8014410" y="2179727"/>
            <a:ext cx="2284050" cy="835660"/>
          </a:xfrm>
          <a:prstGeom prst="rect">
            <a:avLst/>
          </a:prstGeom>
        </p:spPr>
        <p:txBody>
          <a:bodyPr wrap="square">
            <a:spAutoFit/>
          </a:bodyPr>
          <a:lstStyle/>
          <a:p>
            <a:r>
              <a:rPr lang="zh-CN" altLang="en-US" sz="1200" dirty="0" smtClean="0">
                <a:solidFill>
                  <a:schemeClr val="bg1"/>
                </a:solidFill>
                <a:latin typeface="微软雅黑" panose="020B0503020204020204" charset="-122"/>
                <a:ea typeface="微软雅黑" panose="020B0503020204020204" charset="-122"/>
              </a:rPr>
              <a:t>在这里输入您的文字内容，或者将您的文字内容复制在这里在</a:t>
            </a:r>
            <a:r>
              <a:rPr lang="zh-CN" altLang="en-US" sz="1200" dirty="0">
                <a:solidFill>
                  <a:schemeClr val="bg1"/>
                </a:solidFill>
                <a:latin typeface="微软雅黑" panose="020B0503020204020204" charset="-122"/>
                <a:ea typeface="微软雅黑" panose="020B0503020204020204" charset="-122"/>
              </a:rPr>
              <a:t>这里输入您的文字内容，或者将您的文字内容复制在</a:t>
            </a:r>
            <a:r>
              <a:rPr lang="zh-CN" altLang="en-US" sz="1200" dirty="0" smtClean="0">
                <a:solidFill>
                  <a:schemeClr val="bg1"/>
                </a:solidFill>
                <a:latin typeface="微软雅黑" panose="020B0503020204020204" charset="-122"/>
                <a:ea typeface="微软雅黑" panose="020B0503020204020204" charset="-122"/>
              </a:rPr>
              <a:t>这里</a:t>
            </a:r>
            <a:endParaRPr lang="zh-CN" altLang="en-US" sz="1200"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childTnLst>
                          </p:cTn>
                        </p:par>
                        <p:par>
                          <p:cTn id="12" fill="hold">
                            <p:stCondLst>
                              <p:cond delay="500"/>
                            </p:stCondLst>
                            <p:childTnLst>
                              <p:par>
                                <p:cTn id="13" presetID="2" presetClass="entr" presetSubtype="2"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1+#ppt_w/2"/>
                                          </p:val>
                                        </p:tav>
                                        <p:tav tm="100000">
                                          <p:val>
                                            <p:strVal val="#ppt_x"/>
                                          </p:val>
                                        </p:tav>
                                      </p:tavLst>
                                    </p:anim>
                                    <p:anim calcmode="lin" valueType="num">
                                      <p:cBhvr additive="base">
                                        <p:cTn id="16" dur="5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60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ppt_x"/>
                                          </p:val>
                                        </p:tav>
                                        <p:tav tm="100000">
                                          <p:val>
                                            <p:strVal val="#ppt_x"/>
                                          </p:val>
                                        </p:tav>
                                      </p:tavLst>
                                    </p:anim>
                                    <p:anim calcmode="lin" valueType="num">
                                      <p:cBhvr additive="base">
                                        <p:cTn id="28" dur="500" fill="hold"/>
                                        <p:tgtEl>
                                          <p:spTgt spid="26"/>
                                        </p:tgtEl>
                                        <p:attrNameLst>
                                          <p:attrName>ppt_y</p:attrName>
                                        </p:attrNameLst>
                                      </p:cBhvr>
                                      <p:tavLst>
                                        <p:tav tm="0">
                                          <p:val>
                                            <p:strVal val="1+#ppt_h/2"/>
                                          </p:val>
                                        </p:tav>
                                        <p:tav tm="100000">
                                          <p:val>
                                            <p:strVal val="#ppt_y"/>
                                          </p:val>
                                        </p:tav>
                                      </p:tavLst>
                                    </p:anim>
                                  </p:childTnLst>
                                </p:cTn>
                              </p:par>
                              <p:par>
                                <p:cTn id="29" presetID="2" presetClass="entr" presetSubtype="1" fill="hold" grpId="0" nodeType="withEffect">
                                  <p:stCondLst>
                                    <p:cond delay="80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0-#ppt_h/2"/>
                                          </p:val>
                                        </p:tav>
                                        <p:tav tm="100000">
                                          <p:val>
                                            <p:strVal val="#ppt_y"/>
                                          </p:val>
                                        </p:tav>
                                      </p:tavLst>
                                    </p:anim>
                                  </p:childTnLst>
                                </p:cTn>
                              </p:par>
                            </p:childTnLst>
                          </p:cTn>
                        </p:par>
                        <p:par>
                          <p:cTn id="33" fill="hold">
                            <p:stCondLst>
                              <p:cond delay="1000"/>
                            </p:stCondLst>
                            <p:childTnLst>
                              <p:par>
                                <p:cTn id="34" presetID="53" presetClass="entr" presetSubtype="16"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childTnLst>
                          </p:cTn>
                        </p:par>
                        <p:par>
                          <p:cTn id="39" fill="hold">
                            <p:stCondLst>
                              <p:cond delay="1500"/>
                            </p:stCondLst>
                            <p:childTnLst>
                              <p:par>
                                <p:cTn id="40" presetID="53" presetClass="entr" presetSubtype="16" fill="hold" grpId="0" nodeType="afterEffect">
                                  <p:stCondLst>
                                    <p:cond delay="0"/>
                                  </p:stCondLst>
                                  <p:iterate type="lt">
                                    <p:tmPct val="10000"/>
                                  </p:iterate>
                                  <p:childTnLst>
                                    <p:set>
                                      <p:cBhvr>
                                        <p:cTn id="41" dur="1" fill="hold">
                                          <p:stCondLst>
                                            <p:cond delay="0"/>
                                          </p:stCondLst>
                                        </p:cTn>
                                        <p:tgtEl>
                                          <p:spTgt spid="29"/>
                                        </p:tgtEl>
                                        <p:attrNameLst>
                                          <p:attrName>style.visibility</p:attrName>
                                        </p:attrNameLst>
                                      </p:cBhvr>
                                      <p:to>
                                        <p:strVal val="visible"/>
                                      </p:to>
                                    </p:set>
                                    <p:anim calcmode="lin" valueType="num">
                                      <p:cBhvr>
                                        <p:cTn id="42" dur="250" fill="hold"/>
                                        <p:tgtEl>
                                          <p:spTgt spid="29"/>
                                        </p:tgtEl>
                                        <p:attrNameLst>
                                          <p:attrName>ppt_w</p:attrName>
                                        </p:attrNameLst>
                                      </p:cBhvr>
                                      <p:tavLst>
                                        <p:tav tm="0">
                                          <p:val>
                                            <p:fltVal val="0"/>
                                          </p:val>
                                        </p:tav>
                                        <p:tav tm="100000">
                                          <p:val>
                                            <p:strVal val="#ppt_w"/>
                                          </p:val>
                                        </p:tav>
                                      </p:tavLst>
                                    </p:anim>
                                    <p:anim calcmode="lin" valueType="num">
                                      <p:cBhvr>
                                        <p:cTn id="43" dur="250" fill="hold"/>
                                        <p:tgtEl>
                                          <p:spTgt spid="29"/>
                                        </p:tgtEl>
                                        <p:attrNameLst>
                                          <p:attrName>ppt_h</p:attrName>
                                        </p:attrNameLst>
                                      </p:cBhvr>
                                      <p:tavLst>
                                        <p:tav tm="0">
                                          <p:val>
                                            <p:fltVal val="0"/>
                                          </p:val>
                                        </p:tav>
                                        <p:tav tm="100000">
                                          <p:val>
                                            <p:strVal val="#ppt_h"/>
                                          </p:val>
                                        </p:tav>
                                      </p:tavLst>
                                    </p:anim>
                                    <p:animEffect transition="in" filter="fade">
                                      <p:cBhvr>
                                        <p:cTn id="44" dur="250"/>
                                        <p:tgtEl>
                                          <p:spTgt spid="29"/>
                                        </p:tgtEl>
                                      </p:cBhvr>
                                    </p:animEffect>
                                  </p:childTnLst>
                                </p:cTn>
                              </p:par>
                            </p:childTnLst>
                          </p:cTn>
                        </p:par>
                        <p:par>
                          <p:cTn id="45" fill="hold">
                            <p:stCondLst>
                              <p:cond delay="4199"/>
                            </p:stCondLst>
                            <p:childTnLst>
                              <p:par>
                                <p:cTn id="46" presetID="2" presetClass="entr" presetSubtype="2"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additive="base">
                                        <p:cTn id="48" dur="500" fill="hold"/>
                                        <p:tgtEl>
                                          <p:spTgt spid="28"/>
                                        </p:tgtEl>
                                        <p:attrNameLst>
                                          <p:attrName>ppt_x</p:attrName>
                                        </p:attrNameLst>
                                      </p:cBhvr>
                                      <p:tavLst>
                                        <p:tav tm="0">
                                          <p:val>
                                            <p:strVal val="1+#ppt_w/2"/>
                                          </p:val>
                                        </p:tav>
                                        <p:tav tm="100000">
                                          <p:val>
                                            <p:strVal val="#ppt_x"/>
                                          </p:val>
                                        </p:tav>
                                      </p:tavLst>
                                    </p:anim>
                                    <p:anim calcmode="lin" valueType="num">
                                      <p:cBhvr additive="base">
                                        <p:cTn id="49" dur="500" fill="hold"/>
                                        <p:tgtEl>
                                          <p:spTgt spid="28"/>
                                        </p:tgtEl>
                                        <p:attrNameLst>
                                          <p:attrName>ppt_y</p:attrName>
                                        </p:attrNameLst>
                                      </p:cBhvr>
                                      <p:tavLst>
                                        <p:tav tm="0">
                                          <p:val>
                                            <p:strVal val="#ppt_y"/>
                                          </p:val>
                                        </p:tav>
                                        <p:tav tm="100000">
                                          <p:val>
                                            <p:strVal val="#ppt_y"/>
                                          </p:val>
                                        </p:tav>
                                      </p:tavLst>
                                    </p:anim>
                                  </p:childTnLst>
                                </p:cTn>
                              </p:par>
                            </p:childTnLst>
                          </p:cTn>
                        </p:par>
                        <p:par>
                          <p:cTn id="50" fill="hold">
                            <p:stCondLst>
                              <p:cond delay="4699"/>
                            </p:stCondLst>
                            <p:childTnLst>
                              <p:par>
                                <p:cTn id="51" presetID="53" presetClass="entr" presetSubtype="16" fill="hold" grpId="0" nodeType="afterEffect">
                                  <p:stCondLst>
                                    <p:cond delay="0"/>
                                  </p:stCondLst>
                                  <p:iterate type="lt">
                                    <p:tmPct val="10000"/>
                                  </p:iterate>
                                  <p:childTnLst>
                                    <p:set>
                                      <p:cBhvr>
                                        <p:cTn id="52" dur="1" fill="hold">
                                          <p:stCondLst>
                                            <p:cond delay="0"/>
                                          </p:stCondLst>
                                        </p:cTn>
                                        <p:tgtEl>
                                          <p:spTgt spid="31"/>
                                        </p:tgtEl>
                                        <p:attrNameLst>
                                          <p:attrName>style.visibility</p:attrName>
                                        </p:attrNameLst>
                                      </p:cBhvr>
                                      <p:to>
                                        <p:strVal val="visible"/>
                                      </p:to>
                                    </p:set>
                                    <p:anim calcmode="lin" valueType="num">
                                      <p:cBhvr>
                                        <p:cTn id="53" dur="250" fill="hold"/>
                                        <p:tgtEl>
                                          <p:spTgt spid="31"/>
                                        </p:tgtEl>
                                        <p:attrNameLst>
                                          <p:attrName>ppt_w</p:attrName>
                                        </p:attrNameLst>
                                      </p:cBhvr>
                                      <p:tavLst>
                                        <p:tav tm="0">
                                          <p:val>
                                            <p:fltVal val="0"/>
                                          </p:val>
                                        </p:tav>
                                        <p:tav tm="100000">
                                          <p:val>
                                            <p:strVal val="#ppt_w"/>
                                          </p:val>
                                        </p:tav>
                                      </p:tavLst>
                                    </p:anim>
                                    <p:anim calcmode="lin" valueType="num">
                                      <p:cBhvr>
                                        <p:cTn id="54" dur="250" fill="hold"/>
                                        <p:tgtEl>
                                          <p:spTgt spid="31"/>
                                        </p:tgtEl>
                                        <p:attrNameLst>
                                          <p:attrName>ppt_h</p:attrName>
                                        </p:attrNameLst>
                                      </p:cBhvr>
                                      <p:tavLst>
                                        <p:tav tm="0">
                                          <p:val>
                                            <p:fltVal val="0"/>
                                          </p:val>
                                        </p:tav>
                                        <p:tav tm="100000">
                                          <p:val>
                                            <p:strVal val="#ppt_h"/>
                                          </p:val>
                                        </p:tav>
                                      </p:tavLst>
                                    </p:anim>
                                    <p:animEffect transition="in" filter="fade">
                                      <p:cBhvr>
                                        <p:cTn id="55" dur="250"/>
                                        <p:tgtEl>
                                          <p:spTgt spid="31"/>
                                        </p:tgtEl>
                                      </p:cBhvr>
                                    </p:animEffect>
                                  </p:childTnLst>
                                </p:cTn>
                              </p:par>
                            </p:childTnLst>
                          </p:cTn>
                        </p:par>
                        <p:par>
                          <p:cTn id="56" fill="hold">
                            <p:stCondLst>
                              <p:cond delay="6225"/>
                            </p:stCondLst>
                            <p:childTnLst>
                              <p:par>
                                <p:cTn id="57" presetID="2" presetClass="entr" presetSubtype="1"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fill="hold"/>
                                        <p:tgtEl>
                                          <p:spTgt spid="27"/>
                                        </p:tgtEl>
                                        <p:attrNameLst>
                                          <p:attrName>ppt_x</p:attrName>
                                        </p:attrNameLst>
                                      </p:cBhvr>
                                      <p:tavLst>
                                        <p:tav tm="0">
                                          <p:val>
                                            <p:strVal val="#ppt_x"/>
                                          </p:val>
                                        </p:tav>
                                        <p:tav tm="100000">
                                          <p:val>
                                            <p:strVal val="#ppt_x"/>
                                          </p:val>
                                        </p:tav>
                                      </p:tavLst>
                                    </p:anim>
                                    <p:anim calcmode="lin" valueType="num">
                                      <p:cBhvr additive="base">
                                        <p:cTn id="60" dur="500" fill="hold"/>
                                        <p:tgtEl>
                                          <p:spTgt spid="27"/>
                                        </p:tgtEl>
                                        <p:attrNameLst>
                                          <p:attrName>ppt_y</p:attrName>
                                        </p:attrNameLst>
                                      </p:cBhvr>
                                      <p:tavLst>
                                        <p:tav tm="0">
                                          <p:val>
                                            <p:strVal val="0-#ppt_h/2"/>
                                          </p:val>
                                        </p:tav>
                                        <p:tav tm="100000">
                                          <p:val>
                                            <p:strVal val="#ppt_y"/>
                                          </p:val>
                                        </p:tav>
                                      </p:tavLst>
                                    </p:anim>
                                  </p:childTnLst>
                                </p:cTn>
                              </p:par>
                            </p:childTnLst>
                          </p:cTn>
                        </p:par>
                        <p:par>
                          <p:cTn id="61" fill="hold">
                            <p:stCondLst>
                              <p:cond delay="6725"/>
                            </p:stCondLst>
                            <p:childTnLst>
                              <p:par>
                                <p:cTn id="62" presetID="53" presetClass="entr" presetSubtype="16" fill="hold" grpId="0" nodeType="afterEffect">
                                  <p:stCondLst>
                                    <p:cond delay="0"/>
                                  </p:stCondLst>
                                  <p:iterate type="lt">
                                    <p:tmPct val="10000"/>
                                  </p:iterate>
                                  <p:childTnLst>
                                    <p:set>
                                      <p:cBhvr>
                                        <p:cTn id="63" dur="1" fill="hold">
                                          <p:stCondLst>
                                            <p:cond delay="0"/>
                                          </p:stCondLst>
                                        </p:cTn>
                                        <p:tgtEl>
                                          <p:spTgt spid="32"/>
                                        </p:tgtEl>
                                        <p:attrNameLst>
                                          <p:attrName>style.visibility</p:attrName>
                                        </p:attrNameLst>
                                      </p:cBhvr>
                                      <p:to>
                                        <p:strVal val="visible"/>
                                      </p:to>
                                    </p:set>
                                    <p:anim calcmode="lin" valueType="num">
                                      <p:cBhvr>
                                        <p:cTn id="64" dur="250" fill="hold"/>
                                        <p:tgtEl>
                                          <p:spTgt spid="32"/>
                                        </p:tgtEl>
                                        <p:attrNameLst>
                                          <p:attrName>ppt_w</p:attrName>
                                        </p:attrNameLst>
                                      </p:cBhvr>
                                      <p:tavLst>
                                        <p:tav tm="0">
                                          <p:val>
                                            <p:fltVal val="0"/>
                                          </p:val>
                                        </p:tav>
                                        <p:tav tm="100000">
                                          <p:val>
                                            <p:strVal val="#ppt_w"/>
                                          </p:val>
                                        </p:tav>
                                      </p:tavLst>
                                    </p:anim>
                                    <p:anim calcmode="lin" valueType="num">
                                      <p:cBhvr>
                                        <p:cTn id="65" dur="250" fill="hold"/>
                                        <p:tgtEl>
                                          <p:spTgt spid="32"/>
                                        </p:tgtEl>
                                        <p:attrNameLst>
                                          <p:attrName>ppt_h</p:attrName>
                                        </p:attrNameLst>
                                      </p:cBhvr>
                                      <p:tavLst>
                                        <p:tav tm="0">
                                          <p:val>
                                            <p:fltVal val="0"/>
                                          </p:val>
                                        </p:tav>
                                        <p:tav tm="100000">
                                          <p:val>
                                            <p:strVal val="#ppt_h"/>
                                          </p:val>
                                        </p:tav>
                                      </p:tavLst>
                                    </p:anim>
                                    <p:animEffect transition="in" filter="fade">
                                      <p:cBhvr>
                                        <p:cTn id="66" dur="2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2" grpId="0" bldLvl="0" animBg="1"/>
      <p:bldP spid="15" grpId="0" bldLvl="0" animBg="1"/>
      <p:bldP spid="26" grpId="0" bldLvl="0" animBg="1"/>
      <p:bldP spid="27" grpId="0" bldLvl="0" animBg="1"/>
      <p:bldP spid="28" grpId="0" bldLvl="0" animBg="1"/>
      <p:bldP spid="29" grpId="0"/>
      <p:bldP spid="30" grpId="0"/>
      <p:bldP spid="31"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rgbClr val="100964"/>
                </a:solidFill>
                <a:latin typeface="微软雅黑" panose="020B0503020204020204" charset="-122"/>
                <a:ea typeface="微软雅黑" panose="020B0503020204020204" charset="-122"/>
              </a:rPr>
              <a:t>点击添加标题文本</a:t>
            </a:r>
          </a:p>
        </p:txBody>
      </p:sp>
      <p:cxnSp>
        <p:nvCxnSpPr>
          <p:cNvPr id="16" name="直接连接符 15"/>
          <p:cNvCxnSpPr/>
          <p:nvPr/>
        </p:nvCxnSpPr>
        <p:spPr>
          <a:xfrm>
            <a:off x="600" y="775856"/>
            <a:ext cx="12192000"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pic>
        <p:nvPicPr>
          <p:cNvPr id="2" name="图片 1" descr="9302f7e3eadc62514f09c3a93217b47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61880" y="246380"/>
            <a:ext cx="1741170" cy="504825"/>
          </a:xfrm>
          <a:prstGeom prst="rect">
            <a:avLst/>
          </a:prstGeom>
        </p:spPr>
      </p:pic>
      <p:grpSp>
        <p:nvGrpSpPr>
          <p:cNvPr id="4" name="组合 3"/>
          <p:cNvGrpSpPr/>
          <p:nvPr/>
        </p:nvGrpSpPr>
        <p:grpSpPr>
          <a:xfrm>
            <a:off x="540391" y="3199244"/>
            <a:ext cx="11110913" cy="806450"/>
            <a:chOff x="444098" y="3162300"/>
            <a:chExt cx="11110913" cy="806450"/>
          </a:xfrm>
        </p:grpSpPr>
        <p:sp>
          <p:nvSpPr>
            <p:cNvPr id="5" name="Freeform 5"/>
            <p:cNvSpPr/>
            <p:nvPr/>
          </p:nvSpPr>
          <p:spPr bwMode="auto">
            <a:xfrm>
              <a:off x="496486" y="3162300"/>
              <a:ext cx="1222375" cy="373063"/>
            </a:xfrm>
            <a:custGeom>
              <a:avLst/>
              <a:gdLst>
                <a:gd name="T0" fmla="*/ 2452 w 3360"/>
                <a:gd name="T1" fmla="*/ 0 h 1014"/>
                <a:gd name="T2" fmla="*/ 2226 w 3360"/>
                <a:gd name="T3" fmla="*/ 30 h 1014"/>
                <a:gd name="T4" fmla="*/ 2420 w 3360"/>
                <a:gd name="T5" fmla="*/ 496 h 1014"/>
                <a:gd name="T6" fmla="*/ 2050 w 3360"/>
                <a:gd name="T7" fmla="*/ 72 h 1014"/>
                <a:gd name="T8" fmla="*/ 1698 w 3360"/>
                <a:gd name="T9" fmla="*/ 180 h 1014"/>
                <a:gd name="T10" fmla="*/ 1889 w 3360"/>
                <a:gd name="T11" fmla="*/ 640 h 1014"/>
                <a:gd name="T12" fmla="*/ 1538 w 3360"/>
                <a:gd name="T13" fmla="*/ 237 h 1014"/>
                <a:gd name="T14" fmla="*/ 1114 w 3360"/>
                <a:gd name="T15" fmla="*/ 407 h 1014"/>
                <a:gd name="T16" fmla="*/ 1275 w 3360"/>
                <a:gd name="T17" fmla="*/ 793 h 1014"/>
                <a:gd name="T18" fmla="*/ 988 w 3360"/>
                <a:gd name="T19" fmla="*/ 463 h 1014"/>
                <a:gd name="T20" fmla="*/ 656 w 3360"/>
                <a:gd name="T21" fmla="*/ 624 h 1014"/>
                <a:gd name="T22" fmla="*/ 771 w 3360"/>
                <a:gd name="T23" fmla="*/ 897 h 1014"/>
                <a:gd name="T24" fmla="*/ 572 w 3360"/>
                <a:gd name="T25" fmla="*/ 669 h 1014"/>
                <a:gd name="T26" fmla="*/ 0 w 3360"/>
                <a:gd name="T27" fmla="*/ 1014 h 1014"/>
                <a:gd name="T28" fmla="*/ 3360 w 3360"/>
                <a:gd name="T29" fmla="*/ 1014 h 1014"/>
                <a:gd name="T30" fmla="*/ 2452 w 3360"/>
                <a:gd name="T31" fmla="*/ 0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0" h="1014">
                  <a:moveTo>
                    <a:pt x="2452" y="0"/>
                  </a:moveTo>
                  <a:cubicBezTo>
                    <a:pt x="2398" y="0"/>
                    <a:pt x="2321" y="10"/>
                    <a:pt x="2226" y="30"/>
                  </a:cubicBezTo>
                  <a:cubicBezTo>
                    <a:pt x="2319" y="261"/>
                    <a:pt x="2420" y="496"/>
                    <a:pt x="2420" y="496"/>
                  </a:cubicBezTo>
                  <a:lnTo>
                    <a:pt x="2050" y="72"/>
                  </a:lnTo>
                  <a:cubicBezTo>
                    <a:pt x="1945" y="101"/>
                    <a:pt x="1826" y="137"/>
                    <a:pt x="1698" y="180"/>
                  </a:cubicBezTo>
                  <a:cubicBezTo>
                    <a:pt x="1790" y="409"/>
                    <a:pt x="1889" y="640"/>
                    <a:pt x="1889" y="640"/>
                  </a:cubicBezTo>
                  <a:lnTo>
                    <a:pt x="1538" y="237"/>
                  </a:lnTo>
                  <a:cubicBezTo>
                    <a:pt x="1403" y="287"/>
                    <a:pt x="1260" y="344"/>
                    <a:pt x="1114" y="407"/>
                  </a:cubicBezTo>
                  <a:cubicBezTo>
                    <a:pt x="1196" y="610"/>
                    <a:pt x="1275" y="793"/>
                    <a:pt x="1275" y="793"/>
                  </a:cubicBezTo>
                  <a:lnTo>
                    <a:pt x="988" y="463"/>
                  </a:lnTo>
                  <a:cubicBezTo>
                    <a:pt x="878" y="514"/>
                    <a:pt x="767" y="567"/>
                    <a:pt x="656" y="624"/>
                  </a:cubicBezTo>
                  <a:cubicBezTo>
                    <a:pt x="719" y="777"/>
                    <a:pt x="771" y="897"/>
                    <a:pt x="771" y="897"/>
                  </a:cubicBezTo>
                  <a:lnTo>
                    <a:pt x="572" y="669"/>
                  </a:lnTo>
                  <a:cubicBezTo>
                    <a:pt x="375" y="774"/>
                    <a:pt x="181" y="889"/>
                    <a:pt x="0" y="1014"/>
                  </a:cubicBezTo>
                  <a:lnTo>
                    <a:pt x="3360" y="1014"/>
                  </a:lnTo>
                  <a:cubicBezTo>
                    <a:pt x="3360" y="1014"/>
                    <a:pt x="2786" y="0"/>
                    <a:pt x="2452" y="0"/>
                  </a:cubicBezTo>
                  <a:close/>
                </a:path>
              </a:pathLst>
            </a:custGeom>
            <a:solidFill>
              <a:srgbClr val="100964"/>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 name="Freeform 6"/>
            <p:cNvSpPr/>
            <p:nvPr/>
          </p:nvSpPr>
          <p:spPr bwMode="auto">
            <a:xfrm>
              <a:off x="496486" y="3594100"/>
              <a:ext cx="1222375" cy="374650"/>
            </a:xfrm>
            <a:custGeom>
              <a:avLst/>
              <a:gdLst>
                <a:gd name="T0" fmla="*/ 2452 w 3360"/>
                <a:gd name="T1" fmla="*/ 1014 h 1014"/>
                <a:gd name="T2" fmla="*/ 2226 w 3360"/>
                <a:gd name="T3" fmla="*/ 983 h 1014"/>
                <a:gd name="T4" fmla="*/ 2420 w 3360"/>
                <a:gd name="T5" fmla="*/ 517 h 1014"/>
                <a:gd name="T6" fmla="*/ 2050 w 3360"/>
                <a:gd name="T7" fmla="*/ 941 h 1014"/>
                <a:gd name="T8" fmla="*/ 1698 w 3360"/>
                <a:gd name="T9" fmla="*/ 833 h 1014"/>
                <a:gd name="T10" fmla="*/ 1889 w 3360"/>
                <a:gd name="T11" fmla="*/ 373 h 1014"/>
                <a:gd name="T12" fmla="*/ 1538 w 3360"/>
                <a:gd name="T13" fmla="*/ 776 h 1014"/>
                <a:gd name="T14" fmla="*/ 1114 w 3360"/>
                <a:gd name="T15" fmla="*/ 606 h 1014"/>
                <a:gd name="T16" fmla="*/ 1275 w 3360"/>
                <a:gd name="T17" fmla="*/ 220 h 1014"/>
                <a:gd name="T18" fmla="*/ 988 w 3360"/>
                <a:gd name="T19" fmla="*/ 550 h 1014"/>
                <a:gd name="T20" fmla="*/ 656 w 3360"/>
                <a:gd name="T21" fmla="*/ 389 h 1014"/>
                <a:gd name="T22" fmla="*/ 771 w 3360"/>
                <a:gd name="T23" fmla="*/ 116 h 1014"/>
                <a:gd name="T24" fmla="*/ 572 w 3360"/>
                <a:gd name="T25" fmla="*/ 345 h 1014"/>
                <a:gd name="T26" fmla="*/ 0 w 3360"/>
                <a:gd name="T27" fmla="*/ 0 h 1014"/>
                <a:gd name="T28" fmla="*/ 3360 w 3360"/>
                <a:gd name="T29" fmla="*/ 0 h 1014"/>
                <a:gd name="T30" fmla="*/ 2452 w 3360"/>
                <a:gd name="T31" fmla="*/ 1014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0" h="1014">
                  <a:moveTo>
                    <a:pt x="2452" y="1014"/>
                  </a:moveTo>
                  <a:cubicBezTo>
                    <a:pt x="2398" y="1014"/>
                    <a:pt x="2321" y="1003"/>
                    <a:pt x="2226" y="983"/>
                  </a:cubicBezTo>
                  <a:cubicBezTo>
                    <a:pt x="2319" y="752"/>
                    <a:pt x="2420" y="517"/>
                    <a:pt x="2420" y="517"/>
                  </a:cubicBezTo>
                  <a:lnTo>
                    <a:pt x="2050" y="941"/>
                  </a:lnTo>
                  <a:cubicBezTo>
                    <a:pt x="1945" y="913"/>
                    <a:pt x="1826" y="877"/>
                    <a:pt x="1698" y="833"/>
                  </a:cubicBezTo>
                  <a:cubicBezTo>
                    <a:pt x="1790" y="604"/>
                    <a:pt x="1889" y="373"/>
                    <a:pt x="1889" y="373"/>
                  </a:cubicBezTo>
                  <a:lnTo>
                    <a:pt x="1538" y="776"/>
                  </a:lnTo>
                  <a:cubicBezTo>
                    <a:pt x="1403" y="727"/>
                    <a:pt x="1260" y="670"/>
                    <a:pt x="1114" y="606"/>
                  </a:cubicBezTo>
                  <a:cubicBezTo>
                    <a:pt x="1196" y="404"/>
                    <a:pt x="1275" y="220"/>
                    <a:pt x="1275" y="220"/>
                  </a:cubicBezTo>
                  <a:lnTo>
                    <a:pt x="988" y="550"/>
                  </a:lnTo>
                  <a:cubicBezTo>
                    <a:pt x="878" y="500"/>
                    <a:pt x="767" y="446"/>
                    <a:pt x="656" y="389"/>
                  </a:cubicBezTo>
                  <a:cubicBezTo>
                    <a:pt x="719" y="236"/>
                    <a:pt x="771" y="116"/>
                    <a:pt x="771" y="116"/>
                  </a:cubicBezTo>
                  <a:lnTo>
                    <a:pt x="572" y="345"/>
                  </a:lnTo>
                  <a:cubicBezTo>
                    <a:pt x="375" y="240"/>
                    <a:pt x="181" y="124"/>
                    <a:pt x="0" y="0"/>
                  </a:cubicBezTo>
                  <a:lnTo>
                    <a:pt x="3360" y="0"/>
                  </a:lnTo>
                  <a:cubicBezTo>
                    <a:pt x="3360" y="0"/>
                    <a:pt x="2786" y="1014"/>
                    <a:pt x="2452" y="1014"/>
                  </a:cubicBezTo>
                  <a:close/>
                </a:path>
              </a:pathLst>
            </a:custGeom>
            <a:solidFill>
              <a:srgbClr val="054583"/>
            </a:solidFill>
            <a:ln w="19050">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Freeform 7"/>
            <p:cNvSpPr/>
            <p:nvPr/>
          </p:nvSpPr>
          <p:spPr bwMode="auto">
            <a:xfrm>
              <a:off x="444098" y="3535363"/>
              <a:ext cx="10968038" cy="58738"/>
            </a:xfrm>
            <a:custGeom>
              <a:avLst/>
              <a:gdLst>
                <a:gd name="T0" fmla="*/ 80 w 30160"/>
                <a:gd name="T1" fmla="*/ 160 h 160"/>
                <a:gd name="T2" fmla="*/ 0 w 30160"/>
                <a:gd name="T3" fmla="*/ 80 h 160"/>
                <a:gd name="T4" fmla="*/ 80 w 30160"/>
                <a:gd name="T5" fmla="*/ 0 h 160"/>
                <a:gd name="T6" fmla="*/ 30080 w 30160"/>
                <a:gd name="T7" fmla="*/ 0 h 160"/>
                <a:gd name="T8" fmla="*/ 30160 w 30160"/>
                <a:gd name="T9" fmla="*/ 80 h 160"/>
                <a:gd name="T10" fmla="*/ 30080 w 30160"/>
                <a:gd name="T11" fmla="*/ 160 h 160"/>
                <a:gd name="T12" fmla="*/ 80 w 30160"/>
                <a:gd name="T13" fmla="*/ 160 h 160"/>
              </a:gdLst>
              <a:ahLst/>
              <a:cxnLst>
                <a:cxn ang="0">
                  <a:pos x="T0" y="T1"/>
                </a:cxn>
                <a:cxn ang="0">
                  <a:pos x="T2" y="T3"/>
                </a:cxn>
                <a:cxn ang="0">
                  <a:pos x="T4" y="T5"/>
                </a:cxn>
                <a:cxn ang="0">
                  <a:pos x="T6" y="T7"/>
                </a:cxn>
                <a:cxn ang="0">
                  <a:pos x="T8" y="T9"/>
                </a:cxn>
                <a:cxn ang="0">
                  <a:pos x="T10" y="T11"/>
                </a:cxn>
                <a:cxn ang="0">
                  <a:pos x="T12" y="T13"/>
                </a:cxn>
              </a:cxnLst>
              <a:rect l="0" t="0" r="r" b="b"/>
              <a:pathLst>
                <a:path w="30160" h="160">
                  <a:moveTo>
                    <a:pt x="80" y="160"/>
                  </a:moveTo>
                  <a:cubicBezTo>
                    <a:pt x="36" y="160"/>
                    <a:pt x="0" y="124"/>
                    <a:pt x="0" y="80"/>
                  </a:cubicBezTo>
                  <a:cubicBezTo>
                    <a:pt x="0" y="36"/>
                    <a:pt x="36" y="0"/>
                    <a:pt x="80" y="0"/>
                  </a:cubicBezTo>
                  <a:lnTo>
                    <a:pt x="30080" y="0"/>
                  </a:lnTo>
                  <a:cubicBezTo>
                    <a:pt x="30124" y="0"/>
                    <a:pt x="30160" y="36"/>
                    <a:pt x="30160" y="80"/>
                  </a:cubicBezTo>
                  <a:cubicBezTo>
                    <a:pt x="30160" y="124"/>
                    <a:pt x="30124" y="160"/>
                    <a:pt x="30080" y="160"/>
                  </a:cubicBezTo>
                  <a:lnTo>
                    <a:pt x="80" y="160"/>
                  </a:lnTo>
                  <a:close/>
                </a:path>
              </a:pathLst>
            </a:custGeom>
            <a:solidFill>
              <a:schemeClr val="tx1">
                <a:lumMod val="50000"/>
                <a:lumOff val="50000"/>
              </a:schemeClr>
            </a:solidFill>
            <a:ln w="19050">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Freeform 8"/>
            <p:cNvSpPr/>
            <p:nvPr/>
          </p:nvSpPr>
          <p:spPr bwMode="auto">
            <a:xfrm>
              <a:off x="11270848" y="3438525"/>
              <a:ext cx="284163" cy="252413"/>
            </a:xfrm>
            <a:custGeom>
              <a:avLst/>
              <a:gdLst>
                <a:gd name="T0" fmla="*/ 784 w 784"/>
                <a:gd name="T1" fmla="*/ 343 h 686"/>
                <a:gd name="T2" fmla="*/ 0 w 784"/>
                <a:gd name="T3" fmla="*/ 686 h 686"/>
                <a:gd name="T4" fmla="*/ 248 w 784"/>
                <a:gd name="T5" fmla="*/ 343 h 686"/>
                <a:gd name="T6" fmla="*/ 0 w 784"/>
                <a:gd name="T7" fmla="*/ 0 h 686"/>
                <a:gd name="T8" fmla="*/ 784 w 784"/>
                <a:gd name="T9" fmla="*/ 343 h 686"/>
              </a:gdLst>
              <a:ahLst/>
              <a:cxnLst>
                <a:cxn ang="0">
                  <a:pos x="T0" y="T1"/>
                </a:cxn>
                <a:cxn ang="0">
                  <a:pos x="T2" y="T3"/>
                </a:cxn>
                <a:cxn ang="0">
                  <a:pos x="T4" y="T5"/>
                </a:cxn>
                <a:cxn ang="0">
                  <a:pos x="T6" y="T7"/>
                </a:cxn>
                <a:cxn ang="0">
                  <a:pos x="T8" y="T9"/>
                </a:cxn>
              </a:cxnLst>
              <a:rect l="0" t="0" r="r" b="b"/>
              <a:pathLst>
                <a:path w="784" h="686">
                  <a:moveTo>
                    <a:pt x="784" y="343"/>
                  </a:moveTo>
                  <a:lnTo>
                    <a:pt x="0" y="686"/>
                  </a:lnTo>
                  <a:lnTo>
                    <a:pt x="248" y="343"/>
                  </a:lnTo>
                  <a:lnTo>
                    <a:pt x="0" y="0"/>
                  </a:lnTo>
                  <a:lnTo>
                    <a:pt x="784" y="343"/>
                  </a:lnTo>
                  <a:close/>
                </a:path>
              </a:pathLst>
            </a:custGeom>
            <a:solidFill>
              <a:schemeClr val="tx1">
                <a:lumMod val="50000"/>
                <a:lumOff val="50000"/>
              </a:schemeClr>
            </a:solidFill>
            <a:ln w="19050">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9" name="椭圆 8"/>
          <p:cNvSpPr/>
          <p:nvPr/>
        </p:nvSpPr>
        <p:spPr>
          <a:xfrm>
            <a:off x="3308870" y="3429564"/>
            <a:ext cx="298185" cy="298185"/>
          </a:xfrm>
          <a:prstGeom prst="ellipse">
            <a:avLst/>
          </a:prstGeom>
          <a:solidFill>
            <a:srgbClr val="7E7E7E"/>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5406057" y="3423214"/>
            <a:ext cx="298185" cy="298185"/>
          </a:xfrm>
          <a:prstGeom prst="ellipse">
            <a:avLst/>
          </a:prstGeom>
          <a:solidFill>
            <a:srgbClr val="100964"/>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7501974" y="3423214"/>
            <a:ext cx="298185" cy="298185"/>
          </a:xfrm>
          <a:prstGeom prst="ellipse">
            <a:avLst/>
          </a:prstGeom>
          <a:solidFill>
            <a:srgbClr val="054583"/>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9597891" y="3423214"/>
            <a:ext cx="298185" cy="298185"/>
          </a:xfrm>
          <a:prstGeom prst="ellipse">
            <a:avLst/>
          </a:prstGeom>
          <a:solidFill>
            <a:srgbClr val="7E7E7E"/>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116"/>
          <p:cNvSpPr>
            <a:spLocks noChangeAspect="1"/>
          </p:cNvSpPr>
          <p:nvPr/>
        </p:nvSpPr>
        <p:spPr bwMode="auto">
          <a:xfrm>
            <a:off x="9358731" y="1873249"/>
            <a:ext cx="776504" cy="1440000"/>
          </a:xfrm>
          <a:custGeom>
            <a:avLst/>
            <a:gdLst>
              <a:gd name="T0" fmla="*/ 1504 w 3008"/>
              <a:gd name="T1" fmla="*/ 5619 h 5619"/>
              <a:gd name="T2" fmla="*/ 0 w 3008"/>
              <a:gd name="T3" fmla="*/ 1504 h 5619"/>
              <a:gd name="T4" fmla="*/ 1504 w 3008"/>
              <a:gd name="T5" fmla="*/ 0 h 5619"/>
              <a:gd name="T6" fmla="*/ 3008 w 3008"/>
              <a:gd name="T7" fmla="*/ 1504 h 5619"/>
              <a:gd name="T8" fmla="*/ 1504 w 3008"/>
              <a:gd name="T9" fmla="*/ 5619 h 5619"/>
            </a:gdLst>
            <a:ahLst/>
            <a:cxnLst>
              <a:cxn ang="0">
                <a:pos x="T0" y="T1"/>
              </a:cxn>
              <a:cxn ang="0">
                <a:pos x="T2" y="T3"/>
              </a:cxn>
              <a:cxn ang="0">
                <a:pos x="T4" y="T5"/>
              </a:cxn>
              <a:cxn ang="0">
                <a:pos x="T6" y="T7"/>
              </a:cxn>
              <a:cxn ang="0">
                <a:pos x="T8" y="T9"/>
              </a:cxn>
            </a:cxnLst>
            <a:rect l="0" t="0" r="r" b="b"/>
            <a:pathLst>
              <a:path w="3008" h="5619">
                <a:moveTo>
                  <a:pt x="1504" y="5619"/>
                </a:moveTo>
                <a:cubicBezTo>
                  <a:pt x="1101" y="4550"/>
                  <a:pt x="0" y="2701"/>
                  <a:pt x="0" y="1504"/>
                </a:cubicBezTo>
                <a:cubicBezTo>
                  <a:pt x="0" y="673"/>
                  <a:pt x="674" y="0"/>
                  <a:pt x="1504" y="0"/>
                </a:cubicBezTo>
                <a:cubicBezTo>
                  <a:pt x="2335" y="0"/>
                  <a:pt x="3008" y="673"/>
                  <a:pt x="3008" y="1504"/>
                </a:cubicBezTo>
                <a:cubicBezTo>
                  <a:pt x="3008" y="2702"/>
                  <a:pt x="1907" y="4550"/>
                  <a:pt x="1504" y="5619"/>
                </a:cubicBezTo>
                <a:close/>
              </a:path>
            </a:pathLst>
          </a:custGeom>
          <a:solidFill>
            <a:srgbClr val="7E7E7E"/>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116"/>
          <p:cNvSpPr>
            <a:spLocks noChangeAspect="1"/>
          </p:cNvSpPr>
          <p:nvPr/>
        </p:nvSpPr>
        <p:spPr bwMode="auto">
          <a:xfrm>
            <a:off x="5166897" y="1873249"/>
            <a:ext cx="776504" cy="1440000"/>
          </a:xfrm>
          <a:custGeom>
            <a:avLst/>
            <a:gdLst>
              <a:gd name="T0" fmla="*/ 1504 w 3008"/>
              <a:gd name="T1" fmla="*/ 5619 h 5619"/>
              <a:gd name="T2" fmla="*/ 0 w 3008"/>
              <a:gd name="T3" fmla="*/ 1504 h 5619"/>
              <a:gd name="T4" fmla="*/ 1504 w 3008"/>
              <a:gd name="T5" fmla="*/ 0 h 5619"/>
              <a:gd name="T6" fmla="*/ 3008 w 3008"/>
              <a:gd name="T7" fmla="*/ 1504 h 5619"/>
              <a:gd name="T8" fmla="*/ 1504 w 3008"/>
              <a:gd name="T9" fmla="*/ 5619 h 5619"/>
            </a:gdLst>
            <a:ahLst/>
            <a:cxnLst>
              <a:cxn ang="0">
                <a:pos x="T0" y="T1"/>
              </a:cxn>
              <a:cxn ang="0">
                <a:pos x="T2" y="T3"/>
              </a:cxn>
              <a:cxn ang="0">
                <a:pos x="T4" y="T5"/>
              </a:cxn>
              <a:cxn ang="0">
                <a:pos x="T6" y="T7"/>
              </a:cxn>
              <a:cxn ang="0">
                <a:pos x="T8" y="T9"/>
              </a:cxn>
            </a:cxnLst>
            <a:rect l="0" t="0" r="r" b="b"/>
            <a:pathLst>
              <a:path w="3008" h="5619">
                <a:moveTo>
                  <a:pt x="1504" y="5619"/>
                </a:moveTo>
                <a:cubicBezTo>
                  <a:pt x="1101" y="4550"/>
                  <a:pt x="0" y="2701"/>
                  <a:pt x="0" y="1504"/>
                </a:cubicBezTo>
                <a:cubicBezTo>
                  <a:pt x="0" y="673"/>
                  <a:pt x="674" y="0"/>
                  <a:pt x="1504" y="0"/>
                </a:cubicBezTo>
                <a:cubicBezTo>
                  <a:pt x="2335" y="0"/>
                  <a:pt x="3008" y="673"/>
                  <a:pt x="3008" y="1504"/>
                </a:cubicBezTo>
                <a:cubicBezTo>
                  <a:pt x="3008" y="2702"/>
                  <a:pt x="1907" y="4550"/>
                  <a:pt x="1504" y="5619"/>
                </a:cubicBezTo>
                <a:close/>
              </a:path>
            </a:pathLst>
          </a:custGeom>
          <a:solidFill>
            <a:srgbClr val="100964"/>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116"/>
          <p:cNvSpPr>
            <a:spLocks noChangeAspect="1"/>
          </p:cNvSpPr>
          <p:nvPr/>
        </p:nvSpPr>
        <p:spPr bwMode="auto">
          <a:xfrm flipV="1">
            <a:off x="3070980" y="3802185"/>
            <a:ext cx="776504" cy="1440000"/>
          </a:xfrm>
          <a:custGeom>
            <a:avLst/>
            <a:gdLst>
              <a:gd name="T0" fmla="*/ 1504 w 3008"/>
              <a:gd name="T1" fmla="*/ 5619 h 5619"/>
              <a:gd name="T2" fmla="*/ 0 w 3008"/>
              <a:gd name="T3" fmla="*/ 1504 h 5619"/>
              <a:gd name="T4" fmla="*/ 1504 w 3008"/>
              <a:gd name="T5" fmla="*/ 0 h 5619"/>
              <a:gd name="T6" fmla="*/ 3008 w 3008"/>
              <a:gd name="T7" fmla="*/ 1504 h 5619"/>
              <a:gd name="T8" fmla="*/ 1504 w 3008"/>
              <a:gd name="T9" fmla="*/ 5619 h 5619"/>
            </a:gdLst>
            <a:ahLst/>
            <a:cxnLst>
              <a:cxn ang="0">
                <a:pos x="T0" y="T1"/>
              </a:cxn>
              <a:cxn ang="0">
                <a:pos x="T2" y="T3"/>
              </a:cxn>
              <a:cxn ang="0">
                <a:pos x="T4" y="T5"/>
              </a:cxn>
              <a:cxn ang="0">
                <a:pos x="T6" y="T7"/>
              </a:cxn>
              <a:cxn ang="0">
                <a:pos x="T8" y="T9"/>
              </a:cxn>
            </a:cxnLst>
            <a:rect l="0" t="0" r="r" b="b"/>
            <a:pathLst>
              <a:path w="3008" h="5619">
                <a:moveTo>
                  <a:pt x="1504" y="5619"/>
                </a:moveTo>
                <a:cubicBezTo>
                  <a:pt x="1101" y="4550"/>
                  <a:pt x="0" y="2701"/>
                  <a:pt x="0" y="1504"/>
                </a:cubicBezTo>
                <a:cubicBezTo>
                  <a:pt x="0" y="673"/>
                  <a:pt x="674" y="0"/>
                  <a:pt x="1504" y="0"/>
                </a:cubicBezTo>
                <a:cubicBezTo>
                  <a:pt x="2335" y="0"/>
                  <a:pt x="3008" y="673"/>
                  <a:pt x="3008" y="1504"/>
                </a:cubicBezTo>
                <a:cubicBezTo>
                  <a:pt x="3008" y="2702"/>
                  <a:pt x="1907" y="4550"/>
                  <a:pt x="1504" y="5619"/>
                </a:cubicBezTo>
                <a:close/>
              </a:path>
            </a:pathLst>
          </a:custGeom>
          <a:solidFill>
            <a:srgbClr val="7E7E7E"/>
          </a:solidFill>
          <a:ln w="31750">
            <a:gradFill flip="none" rotWithShape="1">
              <a:gsLst>
                <a:gs pos="0">
                  <a:schemeClr val="bg1"/>
                </a:gs>
                <a:gs pos="100000">
                  <a:schemeClr val="bg1">
                    <a:lumMod val="75000"/>
                  </a:schemeClr>
                </a:gs>
              </a:gsLst>
              <a:lin ang="162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116"/>
          <p:cNvSpPr>
            <a:spLocks noChangeAspect="1"/>
          </p:cNvSpPr>
          <p:nvPr/>
        </p:nvSpPr>
        <p:spPr bwMode="auto">
          <a:xfrm flipV="1">
            <a:off x="7262814" y="3802185"/>
            <a:ext cx="776504" cy="1440000"/>
          </a:xfrm>
          <a:custGeom>
            <a:avLst/>
            <a:gdLst>
              <a:gd name="T0" fmla="*/ 1504 w 3008"/>
              <a:gd name="T1" fmla="*/ 5619 h 5619"/>
              <a:gd name="T2" fmla="*/ 0 w 3008"/>
              <a:gd name="T3" fmla="*/ 1504 h 5619"/>
              <a:gd name="T4" fmla="*/ 1504 w 3008"/>
              <a:gd name="T5" fmla="*/ 0 h 5619"/>
              <a:gd name="T6" fmla="*/ 3008 w 3008"/>
              <a:gd name="T7" fmla="*/ 1504 h 5619"/>
              <a:gd name="T8" fmla="*/ 1504 w 3008"/>
              <a:gd name="T9" fmla="*/ 5619 h 5619"/>
            </a:gdLst>
            <a:ahLst/>
            <a:cxnLst>
              <a:cxn ang="0">
                <a:pos x="T0" y="T1"/>
              </a:cxn>
              <a:cxn ang="0">
                <a:pos x="T2" y="T3"/>
              </a:cxn>
              <a:cxn ang="0">
                <a:pos x="T4" y="T5"/>
              </a:cxn>
              <a:cxn ang="0">
                <a:pos x="T6" y="T7"/>
              </a:cxn>
              <a:cxn ang="0">
                <a:pos x="T8" y="T9"/>
              </a:cxn>
            </a:cxnLst>
            <a:rect l="0" t="0" r="r" b="b"/>
            <a:pathLst>
              <a:path w="3008" h="5619">
                <a:moveTo>
                  <a:pt x="1504" y="5619"/>
                </a:moveTo>
                <a:cubicBezTo>
                  <a:pt x="1101" y="4550"/>
                  <a:pt x="0" y="2701"/>
                  <a:pt x="0" y="1504"/>
                </a:cubicBezTo>
                <a:cubicBezTo>
                  <a:pt x="0" y="673"/>
                  <a:pt x="674" y="0"/>
                  <a:pt x="1504" y="0"/>
                </a:cubicBezTo>
                <a:cubicBezTo>
                  <a:pt x="2335" y="0"/>
                  <a:pt x="3008" y="673"/>
                  <a:pt x="3008" y="1504"/>
                </a:cubicBezTo>
                <a:cubicBezTo>
                  <a:pt x="3008" y="2702"/>
                  <a:pt x="1907" y="4550"/>
                  <a:pt x="1504" y="5619"/>
                </a:cubicBezTo>
                <a:close/>
              </a:path>
            </a:pathLst>
          </a:custGeom>
          <a:solidFill>
            <a:srgbClr val="054583"/>
          </a:solidFill>
          <a:ln w="31750">
            <a:gradFill flip="none" rotWithShape="1">
              <a:gsLst>
                <a:gs pos="0">
                  <a:schemeClr val="bg1"/>
                </a:gs>
                <a:gs pos="100000">
                  <a:schemeClr val="bg1">
                    <a:lumMod val="75000"/>
                  </a:schemeClr>
                </a:gs>
              </a:gsLst>
              <a:lin ang="162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099555" y="4566867"/>
            <a:ext cx="717929" cy="457200"/>
          </a:xfrm>
          <a:prstGeom prst="rect">
            <a:avLst/>
          </a:prstGeom>
        </p:spPr>
        <p:txBody>
          <a:bodyPr wrap="square">
            <a:spAutoFit/>
          </a:bodyPr>
          <a:lstStyle/>
          <a:p>
            <a:pPr algn="ctr"/>
            <a:r>
              <a:rPr lang="en-US" altLang="zh-CN" sz="2400" spc="-150" dirty="0" smtClean="0">
                <a:solidFill>
                  <a:schemeClr val="bg1"/>
                </a:solidFill>
                <a:latin typeface="方正兰亭中黑_GBK" panose="02000000000000000000" pitchFamily="2" charset="-122"/>
                <a:ea typeface="方正兰亭中黑_GBK" panose="02000000000000000000" pitchFamily="2" charset="-122"/>
              </a:rPr>
              <a:t>3</a:t>
            </a:r>
            <a:r>
              <a:rPr lang="zh-CN" altLang="en-US" sz="2400" spc="-150" dirty="0" smtClean="0">
                <a:solidFill>
                  <a:schemeClr val="bg1"/>
                </a:solidFill>
                <a:latin typeface="方正兰亭中黑_GBK" panose="02000000000000000000" pitchFamily="2" charset="-122"/>
                <a:ea typeface="方正兰亭中黑_GBK" panose="02000000000000000000" pitchFamily="2" charset="-122"/>
              </a:rPr>
              <a:t>月</a:t>
            </a:r>
            <a:endParaRPr lang="zh-CN" altLang="en-US" sz="2400" spc="-150" dirty="0">
              <a:solidFill>
                <a:schemeClr val="bg1"/>
              </a:solidFill>
              <a:latin typeface="方正兰亭中黑_GBK" panose="02000000000000000000" pitchFamily="2" charset="-122"/>
              <a:ea typeface="方正兰亭中黑_GBK" panose="02000000000000000000" pitchFamily="2" charset="-122"/>
            </a:endParaRPr>
          </a:p>
        </p:txBody>
      </p:sp>
      <p:sp>
        <p:nvSpPr>
          <p:cNvPr id="18" name="矩形 17"/>
          <p:cNvSpPr/>
          <p:nvPr/>
        </p:nvSpPr>
        <p:spPr>
          <a:xfrm>
            <a:off x="7321389" y="4566867"/>
            <a:ext cx="717929" cy="457200"/>
          </a:xfrm>
          <a:prstGeom prst="rect">
            <a:avLst/>
          </a:prstGeom>
        </p:spPr>
        <p:txBody>
          <a:bodyPr wrap="square">
            <a:spAutoFit/>
          </a:bodyPr>
          <a:lstStyle/>
          <a:p>
            <a:pPr algn="ctr"/>
            <a:r>
              <a:rPr lang="en-US" altLang="zh-CN" sz="2400" spc="-150" dirty="0" smtClean="0">
                <a:solidFill>
                  <a:schemeClr val="bg1"/>
                </a:solidFill>
                <a:latin typeface="方正兰亭中黑_GBK" panose="02000000000000000000" pitchFamily="2" charset="-122"/>
                <a:ea typeface="方正兰亭中黑_GBK" panose="02000000000000000000" pitchFamily="2" charset="-122"/>
              </a:rPr>
              <a:t>5</a:t>
            </a:r>
            <a:r>
              <a:rPr lang="zh-CN" altLang="en-US" sz="2400" spc="-150" dirty="0" smtClean="0">
                <a:solidFill>
                  <a:schemeClr val="bg1"/>
                </a:solidFill>
                <a:latin typeface="方正兰亭中黑_GBK" panose="02000000000000000000" pitchFamily="2" charset="-122"/>
                <a:ea typeface="方正兰亭中黑_GBK" panose="02000000000000000000" pitchFamily="2" charset="-122"/>
              </a:rPr>
              <a:t>月</a:t>
            </a:r>
            <a:endParaRPr lang="zh-CN" altLang="en-US" sz="2400" spc="-150" dirty="0">
              <a:solidFill>
                <a:schemeClr val="bg1"/>
              </a:solidFill>
              <a:latin typeface="方正兰亭中黑_GBK" panose="02000000000000000000" pitchFamily="2" charset="-122"/>
              <a:ea typeface="方正兰亭中黑_GBK" panose="02000000000000000000" pitchFamily="2" charset="-122"/>
            </a:endParaRPr>
          </a:p>
        </p:txBody>
      </p:sp>
      <p:sp>
        <p:nvSpPr>
          <p:cNvPr id="19" name="矩形 18"/>
          <p:cNvSpPr/>
          <p:nvPr/>
        </p:nvSpPr>
        <p:spPr>
          <a:xfrm>
            <a:off x="5195472" y="2103095"/>
            <a:ext cx="717929" cy="457200"/>
          </a:xfrm>
          <a:prstGeom prst="rect">
            <a:avLst/>
          </a:prstGeom>
        </p:spPr>
        <p:txBody>
          <a:bodyPr wrap="square">
            <a:spAutoFit/>
          </a:bodyPr>
          <a:lstStyle/>
          <a:p>
            <a:pPr algn="ctr"/>
            <a:r>
              <a:rPr lang="en-US" altLang="zh-CN" sz="2400" spc="-150" dirty="0" smtClean="0">
                <a:solidFill>
                  <a:schemeClr val="bg1"/>
                </a:solidFill>
                <a:latin typeface="方正兰亭中黑_GBK" panose="02000000000000000000" pitchFamily="2" charset="-122"/>
                <a:ea typeface="方正兰亭中黑_GBK" panose="02000000000000000000" pitchFamily="2" charset="-122"/>
              </a:rPr>
              <a:t>4</a:t>
            </a:r>
            <a:r>
              <a:rPr lang="zh-CN" altLang="en-US" sz="2400" spc="-150" dirty="0" smtClean="0">
                <a:solidFill>
                  <a:schemeClr val="bg1"/>
                </a:solidFill>
                <a:latin typeface="方正兰亭中黑_GBK" panose="02000000000000000000" pitchFamily="2" charset="-122"/>
                <a:ea typeface="方正兰亭中黑_GBK" panose="02000000000000000000" pitchFamily="2" charset="-122"/>
              </a:rPr>
              <a:t>月</a:t>
            </a:r>
            <a:endParaRPr lang="zh-CN" altLang="en-US" sz="2400" spc="-150" dirty="0">
              <a:solidFill>
                <a:schemeClr val="bg1"/>
              </a:solidFill>
              <a:latin typeface="方正兰亭中黑_GBK" panose="02000000000000000000" pitchFamily="2" charset="-122"/>
              <a:ea typeface="方正兰亭中黑_GBK" panose="02000000000000000000" pitchFamily="2" charset="-122"/>
            </a:endParaRPr>
          </a:p>
        </p:txBody>
      </p:sp>
      <p:sp>
        <p:nvSpPr>
          <p:cNvPr id="20" name="矩形 19"/>
          <p:cNvSpPr/>
          <p:nvPr/>
        </p:nvSpPr>
        <p:spPr>
          <a:xfrm>
            <a:off x="9388018" y="2103095"/>
            <a:ext cx="717929" cy="457200"/>
          </a:xfrm>
          <a:prstGeom prst="rect">
            <a:avLst/>
          </a:prstGeom>
        </p:spPr>
        <p:txBody>
          <a:bodyPr wrap="square">
            <a:spAutoFit/>
          </a:bodyPr>
          <a:lstStyle/>
          <a:p>
            <a:pPr algn="ctr"/>
            <a:r>
              <a:rPr lang="en-US" altLang="zh-CN" sz="2400" spc="-150" dirty="0" smtClean="0">
                <a:solidFill>
                  <a:schemeClr val="bg1"/>
                </a:solidFill>
                <a:latin typeface="方正兰亭中黑_GBK" panose="02000000000000000000" pitchFamily="2" charset="-122"/>
                <a:ea typeface="方正兰亭中黑_GBK" panose="02000000000000000000" pitchFamily="2" charset="-122"/>
              </a:rPr>
              <a:t>6</a:t>
            </a:r>
            <a:r>
              <a:rPr lang="zh-CN" altLang="en-US" sz="2400" spc="-150" dirty="0" smtClean="0">
                <a:solidFill>
                  <a:schemeClr val="bg1"/>
                </a:solidFill>
                <a:latin typeface="方正兰亭中黑_GBK" panose="02000000000000000000" pitchFamily="2" charset="-122"/>
                <a:ea typeface="方正兰亭中黑_GBK" panose="02000000000000000000" pitchFamily="2" charset="-122"/>
              </a:rPr>
              <a:t>月</a:t>
            </a:r>
            <a:endParaRPr lang="zh-CN" altLang="en-US" sz="2400" spc="-150" dirty="0">
              <a:solidFill>
                <a:schemeClr val="bg1"/>
              </a:solidFill>
              <a:latin typeface="方正兰亭中黑_GBK" panose="02000000000000000000" pitchFamily="2" charset="-122"/>
              <a:ea typeface="方正兰亭中黑_GBK" panose="02000000000000000000" pitchFamily="2" charset="-122"/>
            </a:endParaRPr>
          </a:p>
        </p:txBody>
      </p:sp>
      <p:sp>
        <p:nvSpPr>
          <p:cNvPr id="21" name="矩形 20"/>
          <p:cNvSpPr/>
          <p:nvPr/>
        </p:nvSpPr>
        <p:spPr>
          <a:xfrm>
            <a:off x="2563753" y="2497417"/>
            <a:ext cx="1799194" cy="652780"/>
          </a:xfrm>
          <a:prstGeom prst="rect">
            <a:avLst/>
          </a:prstGeom>
        </p:spPr>
        <p:txBody>
          <a:bodyPr wrap="square">
            <a:spAutoFit/>
          </a:bodyPr>
          <a:lstStyle/>
          <a:p>
            <a:pPr algn="ctr"/>
            <a:r>
              <a:rPr lang="zh-CN" altLang="en-US" sz="12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22" name="矩形 21"/>
          <p:cNvSpPr/>
          <p:nvPr/>
        </p:nvSpPr>
        <p:spPr>
          <a:xfrm>
            <a:off x="2563754" y="2185009"/>
            <a:ext cx="1799194" cy="352425"/>
          </a:xfrm>
          <a:prstGeom prst="rect">
            <a:avLst/>
          </a:prstGeom>
        </p:spPr>
        <p:txBody>
          <a:bodyPr wrap="square">
            <a:spAutoFit/>
          </a:bodyPr>
          <a:lstStyle/>
          <a:p>
            <a:pPr algn="ctr"/>
            <a:r>
              <a:rPr lang="zh-CN" altLang="en-US" sz="1600" b="1" dirty="0" smtClean="0">
                <a:solidFill>
                  <a:srgbClr val="100964"/>
                </a:solidFill>
                <a:latin typeface="微软雅黑" panose="020B0503020204020204" charset="-122"/>
                <a:ea typeface="微软雅黑" panose="020B0503020204020204" charset="-122"/>
              </a:rPr>
              <a:t>在这里输入文字</a:t>
            </a:r>
          </a:p>
        </p:txBody>
      </p:sp>
      <p:sp>
        <p:nvSpPr>
          <p:cNvPr id="23" name="矩形 22"/>
          <p:cNvSpPr/>
          <p:nvPr/>
        </p:nvSpPr>
        <p:spPr>
          <a:xfrm>
            <a:off x="6751467" y="2497417"/>
            <a:ext cx="1799194" cy="652780"/>
          </a:xfrm>
          <a:prstGeom prst="rect">
            <a:avLst/>
          </a:prstGeom>
        </p:spPr>
        <p:txBody>
          <a:bodyPr wrap="square">
            <a:spAutoFit/>
          </a:bodyPr>
          <a:lstStyle/>
          <a:p>
            <a:pPr algn="ctr"/>
            <a:r>
              <a:rPr lang="zh-CN" altLang="en-US" sz="12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24" name="矩形 23"/>
          <p:cNvSpPr/>
          <p:nvPr/>
        </p:nvSpPr>
        <p:spPr>
          <a:xfrm>
            <a:off x="6751468" y="2185009"/>
            <a:ext cx="1799194" cy="352425"/>
          </a:xfrm>
          <a:prstGeom prst="rect">
            <a:avLst/>
          </a:prstGeom>
        </p:spPr>
        <p:txBody>
          <a:bodyPr wrap="square">
            <a:spAutoFit/>
          </a:bodyPr>
          <a:lstStyle/>
          <a:p>
            <a:pPr algn="ctr"/>
            <a:r>
              <a:rPr lang="zh-CN" altLang="en-US" sz="1600" b="1" dirty="0" smtClean="0">
                <a:solidFill>
                  <a:srgbClr val="100964"/>
                </a:solidFill>
                <a:latin typeface="微软雅黑" panose="020B0503020204020204" charset="-122"/>
                <a:ea typeface="微软雅黑" panose="020B0503020204020204" charset="-122"/>
              </a:rPr>
              <a:t>在这里输入文字</a:t>
            </a:r>
          </a:p>
        </p:txBody>
      </p:sp>
      <p:sp>
        <p:nvSpPr>
          <p:cNvPr id="25" name="矩形 24"/>
          <p:cNvSpPr/>
          <p:nvPr/>
        </p:nvSpPr>
        <p:spPr>
          <a:xfrm>
            <a:off x="4655551" y="4263527"/>
            <a:ext cx="1799194" cy="652780"/>
          </a:xfrm>
          <a:prstGeom prst="rect">
            <a:avLst/>
          </a:prstGeom>
        </p:spPr>
        <p:txBody>
          <a:bodyPr wrap="square">
            <a:spAutoFit/>
          </a:bodyPr>
          <a:lstStyle/>
          <a:p>
            <a:pPr algn="ctr"/>
            <a:r>
              <a:rPr lang="zh-CN" altLang="en-US" sz="12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26" name="矩形 25"/>
          <p:cNvSpPr/>
          <p:nvPr/>
        </p:nvSpPr>
        <p:spPr>
          <a:xfrm>
            <a:off x="4655552" y="3951119"/>
            <a:ext cx="1799194" cy="352425"/>
          </a:xfrm>
          <a:prstGeom prst="rect">
            <a:avLst/>
          </a:prstGeom>
        </p:spPr>
        <p:txBody>
          <a:bodyPr wrap="square">
            <a:spAutoFit/>
          </a:bodyPr>
          <a:lstStyle/>
          <a:p>
            <a:pPr algn="ctr"/>
            <a:r>
              <a:rPr lang="zh-CN" altLang="en-US" sz="1600" b="1" dirty="0" smtClean="0">
                <a:solidFill>
                  <a:srgbClr val="100964"/>
                </a:solidFill>
                <a:latin typeface="微软雅黑" panose="020B0503020204020204" charset="-122"/>
                <a:ea typeface="微软雅黑" panose="020B0503020204020204" charset="-122"/>
              </a:rPr>
              <a:t>在这里输入文字</a:t>
            </a:r>
          </a:p>
        </p:txBody>
      </p:sp>
      <p:sp>
        <p:nvSpPr>
          <p:cNvPr id="27" name="矩形 26"/>
          <p:cNvSpPr/>
          <p:nvPr/>
        </p:nvSpPr>
        <p:spPr>
          <a:xfrm>
            <a:off x="8847384" y="4263527"/>
            <a:ext cx="1799194" cy="652780"/>
          </a:xfrm>
          <a:prstGeom prst="rect">
            <a:avLst/>
          </a:prstGeom>
        </p:spPr>
        <p:txBody>
          <a:bodyPr wrap="square">
            <a:spAutoFit/>
          </a:bodyPr>
          <a:lstStyle/>
          <a:p>
            <a:pPr algn="ctr"/>
            <a:r>
              <a:rPr lang="zh-CN" altLang="en-US" sz="12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28" name="矩形 27"/>
          <p:cNvSpPr/>
          <p:nvPr/>
        </p:nvSpPr>
        <p:spPr>
          <a:xfrm>
            <a:off x="8847385" y="3951119"/>
            <a:ext cx="1799194" cy="352425"/>
          </a:xfrm>
          <a:prstGeom prst="rect">
            <a:avLst/>
          </a:prstGeom>
        </p:spPr>
        <p:txBody>
          <a:bodyPr wrap="square">
            <a:spAutoFit/>
          </a:bodyPr>
          <a:lstStyle/>
          <a:p>
            <a:pPr algn="ctr"/>
            <a:r>
              <a:rPr lang="zh-CN" altLang="en-US" sz="1600" b="1" dirty="0" smtClean="0">
                <a:solidFill>
                  <a:srgbClr val="100964"/>
                </a:solidFill>
                <a:latin typeface="微软雅黑" panose="020B0503020204020204" charset="-122"/>
                <a:ea typeface="微软雅黑" panose="020B0503020204020204" charset="-122"/>
              </a:rPr>
              <a:t>在这里输入文字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16"/>
                                        </p:tgtEl>
                                        <p:attrNameLst>
                                          <p:attrName>ppt_x</p:attrName>
                                          <p:attrName>ppt_y</p:attrName>
                                        </p:attrNameLst>
                                      </p:cBhvr>
                                      <p:rCtr x="-26484" y="0"/>
                                    </p:animMotion>
                                  </p:childTnLst>
                                </p:cTn>
                              </p:par>
                            </p:childTnLst>
                          </p:cTn>
                        </p:par>
                        <p:par>
                          <p:cTn id="12" fill="hold">
                            <p:stCondLst>
                              <p:cond delay="500"/>
                            </p:stCondLst>
                            <p:childTnLst>
                              <p:par>
                                <p:cTn id="13" presetID="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50"/>
                                        <p:tgtEl>
                                          <p:spTgt spid="9"/>
                                        </p:tgtEl>
                                      </p:cBhvr>
                                    </p:animEffect>
                                  </p:childTnLst>
                                </p:cTn>
                              </p:par>
                            </p:childTnLst>
                          </p:cTn>
                        </p:par>
                        <p:par>
                          <p:cTn id="21" fill="hold">
                            <p:stCondLst>
                              <p:cond delay="1500"/>
                            </p:stCondLst>
                            <p:childTnLst>
                              <p:par>
                                <p:cTn id="22" presetID="47"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250"/>
                                        <p:tgtEl>
                                          <p:spTgt spid="15"/>
                                        </p:tgtEl>
                                      </p:cBhvr>
                                    </p:animEffect>
                                    <p:anim calcmode="lin" valueType="num">
                                      <p:cBhvr>
                                        <p:cTn id="25" dur="250" fill="hold"/>
                                        <p:tgtEl>
                                          <p:spTgt spid="15"/>
                                        </p:tgtEl>
                                        <p:attrNameLst>
                                          <p:attrName>ppt_x</p:attrName>
                                        </p:attrNameLst>
                                      </p:cBhvr>
                                      <p:tavLst>
                                        <p:tav tm="0">
                                          <p:val>
                                            <p:strVal val="#ppt_x"/>
                                          </p:val>
                                        </p:tav>
                                        <p:tav tm="100000">
                                          <p:val>
                                            <p:strVal val="#ppt_x"/>
                                          </p:val>
                                        </p:tav>
                                      </p:tavLst>
                                    </p:anim>
                                    <p:anim calcmode="lin" valueType="num">
                                      <p:cBhvr>
                                        <p:cTn id="26" dur="25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250"/>
                                        <p:tgtEl>
                                          <p:spTgt spid="17"/>
                                        </p:tgtEl>
                                      </p:cBhvr>
                                    </p:animEffect>
                                  </p:childTnLst>
                                </p:cTn>
                              </p:par>
                            </p:childTnLst>
                          </p:cTn>
                        </p:par>
                        <p:par>
                          <p:cTn id="31" fill="hold">
                            <p:stCondLst>
                              <p:cond delay="2500"/>
                            </p:stCondLst>
                            <p:childTnLst>
                              <p:par>
                                <p:cTn id="32" presetID="42" presetClass="entr" presetSubtype="0"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250"/>
                                        <p:tgtEl>
                                          <p:spTgt spid="22"/>
                                        </p:tgtEl>
                                      </p:cBhvr>
                                    </p:animEffect>
                                    <p:anim calcmode="lin" valueType="num">
                                      <p:cBhvr>
                                        <p:cTn id="35" dur="250" fill="hold"/>
                                        <p:tgtEl>
                                          <p:spTgt spid="22"/>
                                        </p:tgtEl>
                                        <p:attrNameLst>
                                          <p:attrName>ppt_x</p:attrName>
                                        </p:attrNameLst>
                                      </p:cBhvr>
                                      <p:tavLst>
                                        <p:tav tm="0">
                                          <p:val>
                                            <p:strVal val="#ppt_x"/>
                                          </p:val>
                                        </p:tav>
                                        <p:tav tm="100000">
                                          <p:val>
                                            <p:strVal val="#ppt_x"/>
                                          </p:val>
                                        </p:tav>
                                      </p:tavLst>
                                    </p:anim>
                                    <p:anim calcmode="lin" valueType="num">
                                      <p:cBhvr>
                                        <p:cTn id="36" dur="250" fill="hold"/>
                                        <p:tgtEl>
                                          <p:spTgt spid="22"/>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42" presetClass="entr" presetSubtype="0" fill="hold" grpId="0"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250"/>
                                        <p:tgtEl>
                                          <p:spTgt spid="21"/>
                                        </p:tgtEl>
                                      </p:cBhvr>
                                    </p:animEffect>
                                    <p:anim calcmode="lin" valueType="num">
                                      <p:cBhvr>
                                        <p:cTn id="41" dur="250" fill="hold"/>
                                        <p:tgtEl>
                                          <p:spTgt spid="21"/>
                                        </p:tgtEl>
                                        <p:attrNameLst>
                                          <p:attrName>ppt_x</p:attrName>
                                        </p:attrNameLst>
                                      </p:cBhvr>
                                      <p:tavLst>
                                        <p:tav tm="0">
                                          <p:val>
                                            <p:strVal val="#ppt_x"/>
                                          </p:val>
                                        </p:tav>
                                        <p:tav tm="100000">
                                          <p:val>
                                            <p:strVal val="#ppt_x"/>
                                          </p:val>
                                        </p:tav>
                                      </p:tavLst>
                                    </p:anim>
                                    <p:anim calcmode="lin" valueType="num">
                                      <p:cBhvr>
                                        <p:cTn id="42" dur="250" fill="hold"/>
                                        <p:tgtEl>
                                          <p:spTgt spid="21"/>
                                        </p:tgtEl>
                                        <p:attrNameLst>
                                          <p:attrName>ppt_y</p:attrName>
                                        </p:attrNameLst>
                                      </p:cBhvr>
                                      <p:tavLst>
                                        <p:tav tm="0">
                                          <p:val>
                                            <p:strVal val="#ppt_y+.1"/>
                                          </p:val>
                                        </p:tav>
                                        <p:tav tm="100000">
                                          <p:val>
                                            <p:strVal val="#ppt_y"/>
                                          </p:val>
                                        </p:tav>
                                      </p:tavLst>
                                    </p:anim>
                                  </p:childTnLst>
                                </p:cTn>
                              </p:par>
                            </p:childTnLst>
                          </p:cTn>
                        </p:par>
                        <p:par>
                          <p:cTn id="43" fill="hold">
                            <p:stCondLst>
                              <p:cond delay="3500"/>
                            </p:stCondLst>
                            <p:childTnLst>
                              <p:par>
                                <p:cTn id="44" presetID="10" presetClass="entr" presetSubtype="0"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250"/>
                                        <p:tgtEl>
                                          <p:spTgt spid="10"/>
                                        </p:tgtEl>
                                      </p:cBhvr>
                                    </p:animEffect>
                                  </p:childTnLst>
                                </p:cTn>
                              </p:par>
                            </p:childTnLst>
                          </p:cTn>
                        </p:par>
                        <p:par>
                          <p:cTn id="47" fill="hold">
                            <p:stCondLst>
                              <p:cond delay="4000"/>
                            </p:stCondLst>
                            <p:childTnLst>
                              <p:par>
                                <p:cTn id="48" presetID="42" presetClass="entr" presetSubtype="0"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250"/>
                                        <p:tgtEl>
                                          <p:spTgt spid="14"/>
                                        </p:tgtEl>
                                      </p:cBhvr>
                                    </p:animEffect>
                                    <p:anim calcmode="lin" valueType="num">
                                      <p:cBhvr>
                                        <p:cTn id="51" dur="250" fill="hold"/>
                                        <p:tgtEl>
                                          <p:spTgt spid="14"/>
                                        </p:tgtEl>
                                        <p:attrNameLst>
                                          <p:attrName>ppt_x</p:attrName>
                                        </p:attrNameLst>
                                      </p:cBhvr>
                                      <p:tavLst>
                                        <p:tav tm="0">
                                          <p:val>
                                            <p:strVal val="#ppt_x"/>
                                          </p:val>
                                        </p:tav>
                                        <p:tav tm="100000">
                                          <p:val>
                                            <p:strVal val="#ppt_x"/>
                                          </p:val>
                                        </p:tav>
                                      </p:tavLst>
                                    </p:anim>
                                    <p:anim calcmode="lin" valueType="num">
                                      <p:cBhvr>
                                        <p:cTn id="52" dur="250" fill="hold"/>
                                        <p:tgtEl>
                                          <p:spTgt spid="14"/>
                                        </p:tgtEl>
                                        <p:attrNameLst>
                                          <p:attrName>ppt_y</p:attrName>
                                        </p:attrNameLst>
                                      </p:cBhvr>
                                      <p:tavLst>
                                        <p:tav tm="0">
                                          <p:val>
                                            <p:strVal val="#ppt_y+.1"/>
                                          </p:val>
                                        </p:tav>
                                        <p:tav tm="100000">
                                          <p:val>
                                            <p:strVal val="#ppt_y"/>
                                          </p:val>
                                        </p:tav>
                                      </p:tavLst>
                                    </p:anim>
                                  </p:childTnLst>
                                </p:cTn>
                              </p:par>
                            </p:childTnLst>
                          </p:cTn>
                        </p:par>
                        <p:par>
                          <p:cTn id="53" fill="hold">
                            <p:stCondLst>
                              <p:cond delay="4500"/>
                            </p:stCondLst>
                            <p:childTnLst>
                              <p:par>
                                <p:cTn id="54" presetID="10" presetClass="entr" presetSubtype="0"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250"/>
                                        <p:tgtEl>
                                          <p:spTgt spid="19"/>
                                        </p:tgtEl>
                                      </p:cBhvr>
                                    </p:animEffect>
                                  </p:childTnLst>
                                </p:cTn>
                              </p:par>
                            </p:childTnLst>
                          </p:cTn>
                        </p:par>
                        <p:par>
                          <p:cTn id="57" fill="hold">
                            <p:stCondLst>
                              <p:cond delay="5000"/>
                            </p:stCondLst>
                            <p:childTnLst>
                              <p:par>
                                <p:cTn id="58" presetID="47" presetClass="entr" presetSubtype="0"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250"/>
                                        <p:tgtEl>
                                          <p:spTgt spid="26"/>
                                        </p:tgtEl>
                                      </p:cBhvr>
                                    </p:animEffect>
                                    <p:anim calcmode="lin" valueType="num">
                                      <p:cBhvr>
                                        <p:cTn id="61" dur="250" fill="hold"/>
                                        <p:tgtEl>
                                          <p:spTgt spid="26"/>
                                        </p:tgtEl>
                                        <p:attrNameLst>
                                          <p:attrName>ppt_x</p:attrName>
                                        </p:attrNameLst>
                                      </p:cBhvr>
                                      <p:tavLst>
                                        <p:tav tm="0">
                                          <p:val>
                                            <p:strVal val="#ppt_x"/>
                                          </p:val>
                                        </p:tav>
                                        <p:tav tm="100000">
                                          <p:val>
                                            <p:strVal val="#ppt_x"/>
                                          </p:val>
                                        </p:tav>
                                      </p:tavLst>
                                    </p:anim>
                                    <p:anim calcmode="lin" valueType="num">
                                      <p:cBhvr>
                                        <p:cTn id="62" dur="250" fill="hold"/>
                                        <p:tgtEl>
                                          <p:spTgt spid="26"/>
                                        </p:tgtEl>
                                        <p:attrNameLst>
                                          <p:attrName>ppt_y</p:attrName>
                                        </p:attrNameLst>
                                      </p:cBhvr>
                                      <p:tavLst>
                                        <p:tav tm="0">
                                          <p:val>
                                            <p:strVal val="#ppt_y-.1"/>
                                          </p:val>
                                        </p:tav>
                                        <p:tav tm="100000">
                                          <p:val>
                                            <p:strVal val="#ppt_y"/>
                                          </p:val>
                                        </p:tav>
                                      </p:tavLst>
                                    </p:anim>
                                  </p:childTnLst>
                                </p:cTn>
                              </p:par>
                            </p:childTnLst>
                          </p:cTn>
                        </p:par>
                        <p:par>
                          <p:cTn id="63" fill="hold">
                            <p:stCondLst>
                              <p:cond delay="5500"/>
                            </p:stCondLst>
                            <p:childTnLst>
                              <p:par>
                                <p:cTn id="64" presetID="47" presetClass="entr" presetSubtype="0"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250"/>
                                        <p:tgtEl>
                                          <p:spTgt spid="25"/>
                                        </p:tgtEl>
                                      </p:cBhvr>
                                    </p:animEffect>
                                    <p:anim calcmode="lin" valueType="num">
                                      <p:cBhvr>
                                        <p:cTn id="67" dur="250" fill="hold"/>
                                        <p:tgtEl>
                                          <p:spTgt spid="25"/>
                                        </p:tgtEl>
                                        <p:attrNameLst>
                                          <p:attrName>ppt_x</p:attrName>
                                        </p:attrNameLst>
                                      </p:cBhvr>
                                      <p:tavLst>
                                        <p:tav tm="0">
                                          <p:val>
                                            <p:strVal val="#ppt_x"/>
                                          </p:val>
                                        </p:tav>
                                        <p:tav tm="100000">
                                          <p:val>
                                            <p:strVal val="#ppt_x"/>
                                          </p:val>
                                        </p:tav>
                                      </p:tavLst>
                                    </p:anim>
                                    <p:anim calcmode="lin" valueType="num">
                                      <p:cBhvr>
                                        <p:cTn id="68" dur="250" fill="hold"/>
                                        <p:tgtEl>
                                          <p:spTgt spid="25"/>
                                        </p:tgtEl>
                                        <p:attrNameLst>
                                          <p:attrName>ppt_y</p:attrName>
                                        </p:attrNameLst>
                                      </p:cBhvr>
                                      <p:tavLst>
                                        <p:tav tm="0">
                                          <p:val>
                                            <p:strVal val="#ppt_y-.1"/>
                                          </p:val>
                                        </p:tav>
                                        <p:tav tm="100000">
                                          <p:val>
                                            <p:strVal val="#ppt_y"/>
                                          </p:val>
                                        </p:tav>
                                      </p:tavLst>
                                    </p:anim>
                                  </p:childTnLst>
                                </p:cTn>
                              </p:par>
                            </p:childTnLst>
                          </p:cTn>
                        </p:par>
                        <p:par>
                          <p:cTn id="69" fill="hold">
                            <p:stCondLst>
                              <p:cond delay="6000"/>
                            </p:stCondLst>
                            <p:childTnLst>
                              <p:par>
                                <p:cTn id="70" presetID="10" presetClass="entr" presetSubtype="0" fill="hold" grpId="0"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250"/>
                                        <p:tgtEl>
                                          <p:spTgt spid="11"/>
                                        </p:tgtEl>
                                      </p:cBhvr>
                                    </p:animEffect>
                                  </p:childTnLst>
                                </p:cTn>
                              </p:par>
                            </p:childTnLst>
                          </p:cTn>
                        </p:par>
                        <p:par>
                          <p:cTn id="73" fill="hold">
                            <p:stCondLst>
                              <p:cond delay="6500"/>
                            </p:stCondLst>
                            <p:childTnLst>
                              <p:par>
                                <p:cTn id="74" presetID="47" presetClass="entr" presetSubtype="0" fill="hold" grpId="0" nodeType="afterEffect">
                                  <p:stCondLst>
                                    <p:cond delay="0"/>
                                  </p:stCondLst>
                                  <p:childTnLst>
                                    <p:set>
                                      <p:cBhvr>
                                        <p:cTn id="75" dur="1" fill="hold">
                                          <p:stCondLst>
                                            <p:cond delay="0"/>
                                          </p:stCondLst>
                                        </p:cTn>
                                        <p:tgtEl>
                                          <p:spTgt spid="3"/>
                                        </p:tgtEl>
                                        <p:attrNameLst>
                                          <p:attrName>style.visibility</p:attrName>
                                        </p:attrNameLst>
                                      </p:cBhvr>
                                      <p:to>
                                        <p:strVal val="visible"/>
                                      </p:to>
                                    </p:set>
                                    <p:animEffect transition="in" filter="fade">
                                      <p:cBhvr>
                                        <p:cTn id="76" dur="250"/>
                                        <p:tgtEl>
                                          <p:spTgt spid="3"/>
                                        </p:tgtEl>
                                      </p:cBhvr>
                                    </p:animEffect>
                                    <p:anim calcmode="lin" valueType="num">
                                      <p:cBhvr>
                                        <p:cTn id="77" dur="250" fill="hold"/>
                                        <p:tgtEl>
                                          <p:spTgt spid="3"/>
                                        </p:tgtEl>
                                        <p:attrNameLst>
                                          <p:attrName>ppt_x</p:attrName>
                                        </p:attrNameLst>
                                      </p:cBhvr>
                                      <p:tavLst>
                                        <p:tav tm="0">
                                          <p:val>
                                            <p:strVal val="#ppt_x"/>
                                          </p:val>
                                        </p:tav>
                                        <p:tav tm="100000">
                                          <p:val>
                                            <p:strVal val="#ppt_x"/>
                                          </p:val>
                                        </p:tav>
                                      </p:tavLst>
                                    </p:anim>
                                    <p:anim calcmode="lin" valueType="num">
                                      <p:cBhvr>
                                        <p:cTn id="78" dur="250" fill="hold"/>
                                        <p:tgtEl>
                                          <p:spTgt spid="3"/>
                                        </p:tgtEl>
                                        <p:attrNameLst>
                                          <p:attrName>ppt_y</p:attrName>
                                        </p:attrNameLst>
                                      </p:cBhvr>
                                      <p:tavLst>
                                        <p:tav tm="0">
                                          <p:val>
                                            <p:strVal val="#ppt_y-.1"/>
                                          </p:val>
                                        </p:tav>
                                        <p:tav tm="100000">
                                          <p:val>
                                            <p:strVal val="#ppt_y"/>
                                          </p:val>
                                        </p:tav>
                                      </p:tavLst>
                                    </p:anim>
                                  </p:childTnLst>
                                </p:cTn>
                              </p:par>
                            </p:childTnLst>
                          </p:cTn>
                        </p:par>
                        <p:par>
                          <p:cTn id="79" fill="hold">
                            <p:stCondLst>
                              <p:cond delay="7000"/>
                            </p:stCondLst>
                            <p:childTnLst>
                              <p:par>
                                <p:cTn id="80" presetID="10" presetClass="entr" presetSubtype="0" fill="hold" grpId="0" nodeType="after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250"/>
                                        <p:tgtEl>
                                          <p:spTgt spid="18"/>
                                        </p:tgtEl>
                                      </p:cBhvr>
                                    </p:animEffect>
                                  </p:childTnLst>
                                </p:cTn>
                              </p:par>
                            </p:childTnLst>
                          </p:cTn>
                        </p:par>
                        <p:par>
                          <p:cTn id="83" fill="hold">
                            <p:stCondLst>
                              <p:cond delay="7500"/>
                            </p:stCondLst>
                            <p:childTnLst>
                              <p:par>
                                <p:cTn id="84" presetID="42" presetClass="entr" presetSubtype="0"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fade">
                                      <p:cBhvr>
                                        <p:cTn id="86" dur="250"/>
                                        <p:tgtEl>
                                          <p:spTgt spid="24"/>
                                        </p:tgtEl>
                                      </p:cBhvr>
                                    </p:animEffect>
                                    <p:anim calcmode="lin" valueType="num">
                                      <p:cBhvr>
                                        <p:cTn id="87" dur="250" fill="hold"/>
                                        <p:tgtEl>
                                          <p:spTgt spid="24"/>
                                        </p:tgtEl>
                                        <p:attrNameLst>
                                          <p:attrName>ppt_x</p:attrName>
                                        </p:attrNameLst>
                                      </p:cBhvr>
                                      <p:tavLst>
                                        <p:tav tm="0">
                                          <p:val>
                                            <p:strVal val="#ppt_x"/>
                                          </p:val>
                                        </p:tav>
                                        <p:tav tm="100000">
                                          <p:val>
                                            <p:strVal val="#ppt_x"/>
                                          </p:val>
                                        </p:tav>
                                      </p:tavLst>
                                    </p:anim>
                                    <p:anim calcmode="lin" valueType="num">
                                      <p:cBhvr>
                                        <p:cTn id="88" dur="250" fill="hold"/>
                                        <p:tgtEl>
                                          <p:spTgt spid="24"/>
                                        </p:tgtEl>
                                        <p:attrNameLst>
                                          <p:attrName>ppt_y</p:attrName>
                                        </p:attrNameLst>
                                      </p:cBhvr>
                                      <p:tavLst>
                                        <p:tav tm="0">
                                          <p:val>
                                            <p:strVal val="#ppt_y+.1"/>
                                          </p:val>
                                        </p:tav>
                                        <p:tav tm="100000">
                                          <p:val>
                                            <p:strVal val="#ppt_y"/>
                                          </p:val>
                                        </p:tav>
                                      </p:tavLst>
                                    </p:anim>
                                  </p:childTnLst>
                                </p:cTn>
                              </p:par>
                            </p:childTnLst>
                          </p:cTn>
                        </p:par>
                        <p:par>
                          <p:cTn id="89" fill="hold">
                            <p:stCondLst>
                              <p:cond delay="8000"/>
                            </p:stCondLst>
                            <p:childTnLst>
                              <p:par>
                                <p:cTn id="90" presetID="42" presetClass="entr" presetSubtype="0" fill="hold" grpId="0" nodeType="after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250"/>
                                        <p:tgtEl>
                                          <p:spTgt spid="23"/>
                                        </p:tgtEl>
                                      </p:cBhvr>
                                    </p:animEffect>
                                    <p:anim calcmode="lin" valueType="num">
                                      <p:cBhvr>
                                        <p:cTn id="93" dur="250" fill="hold"/>
                                        <p:tgtEl>
                                          <p:spTgt spid="23"/>
                                        </p:tgtEl>
                                        <p:attrNameLst>
                                          <p:attrName>ppt_x</p:attrName>
                                        </p:attrNameLst>
                                      </p:cBhvr>
                                      <p:tavLst>
                                        <p:tav tm="0">
                                          <p:val>
                                            <p:strVal val="#ppt_x"/>
                                          </p:val>
                                        </p:tav>
                                        <p:tav tm="100000">
                                          <p:val>
                                            <p:strVal val="#ppt_x"/>
                                          </p:val>
                                        </p:tav>
                                      </p:tavLst>
                                    </p:anim>
                                    <p:anim calcmode="lin" valueType="num">
                                      <p:cBhvr>
                                        <p:cTn id="94" dur="250" fill="hold"/>
                                        <p:tgtEl>
                                          <p:spTgt spid="23"/>
                                        </p:tgtEl>
                                        <p:attrNameLst>
                                          <p:attrName>ppt_y</p:attrName>
                                        </p:attrNameLst>
                                      </p:cBhvr>
                                      <p:tavLst>
                                        <p:tav tm="0">
                                          <p:val>
                                            <p:strVal val="#ppt_y+.1"/>
                                          </p:val>
                                        </p:tav>
                                        <p:tav tm="100000">
                                          <p:val>
                                            <p:strVal val="#ppt_y"/>
                                          </p:val>
                                        </p:tav>
                                      </p:tavLst>
                                    </p:anim>
                                  </p:childTnLst>
                                </p:cTn>
                              </p:par>
                            </p:childTnLst>
                          </p:cTn>
                        </p:par>
                        <p:par>
                          <p:cTn id="95" fill="hold">
                            <p:stCondLst>
                              <p:cond delay="8500"/>
                            </p:stCondLst>
                            <p:childTnLst>
                              <p:par>
                                <p:cTn id="96" presetID="10" presetClass="entr" presetSubtype="0" fill="hold" grpId="0" nodeType="afterEffect">
                                  <p:stCondLst>
                                    <p:cond delay="0"/>
                                  </p:stCondLst>
                                  <p:childTnLst>
                                    <p:set>
                                      <p:cBhvr>
                                        <p:cTn id="97" dur="1" fill="hold">
                                          <p:stCondLst>
                                            <p:cond delay="0"/>
                                          </p:stCondLst>
                                        </p:cTn>
                                        <p:tgtEl>
                                          <p:spTgt spid="12"/>
                                        </p:tgtEl>
                                        <p:attrNameLst>
                                          <p:attrName>style.visibility</p:attrName>
                                        </p:attrNameLst>
                                      </p:cBhvr>
                                      <p:to>
                                        <p:strVal val="visible"/>
                                      </p:to>
                                    </p:set>
                                    <p:animEffect transition="in" filter="fade">
                                      <p:cBhvr>
                                        <p:cTn id="98" dur="250"/>
                                        <p:tgtEl>
                                          <p:spTgt spid="12"/>
                                        </p:tgtEl>
                                      </p:cBhvr>
                                    </p:animEffect>
                                  </p:childTnLst>
                                </p:cTn>
                              </p:par>
                            </p:childTnLst>
                          </p:cTn>
                        </p:par>
                        <p:par>
                          <p:cTn id="99" fill="hold">
                            <p:stCondLst>
                              <p:cond delay="9000"/>
                            </p:stCondLst>
                            <p:childTnLst>
                              <p:par>
                                <p:cTn id="100" presetID="42" presetClass="entr" presetSubtype="0" fill="hold" grpId="0" nodeType="afterEffect">
                                  <p:stCondLst>
                                    <p:cond delay="0"/>
                                  </p:stCondLst>
                                  <p:childTnLst>
                                    <p:set>
                                      <p:cBhvr>
                                        <p:cTn id="101" dur="1" fill="hold">
                                          <p:stCondLst>
                                            <p:cond delay="0"/>
                                          </p:stCondLst>
                                        </p:cTn>
                                        <p:tgtEl>
                                          <p:spTgt spid="13"/>
                                        </p:tgtEl>
                                        <p:attrNameLst>
                                          <p:attrName>style.visibility</p:attrName>
                                        </p:attrNameLst>
                                      </p:cBhvr>
                                      <p:to>
                                        <p:strVal val="visible"/>
                                      </p:to>
                                    </p:set>
                                    <p:animEffect transition="in" filter="fade">
                                      <p:cBhvr>
                                        <p:cTn id="102" dur="250"/>
                                        <p:tgtEl>
                                          <p:spTgt spid="13"/>
                                        </p:tgtEl>
                                      </p:cBhvr>
                                    </p:animEffect>
                                    <p:anim calcmode="lin" valueType="num">
                                      <p:cBhvr>
                                        <p:cTn id="103" dur="250" fill="hold"/>
                                        <p:tgtEl>
                                          <p:spTgt spid="13"/>
                                        </p:tgtEl>
                                        <p:attrNameLst>
                                          <p:attrName>ppt_x</p:attrName>
                                        </p:attrNameLst>
                                      </p:cBhvr>
                                      <p:tavLst>
                                        <p:tav tm="0">
                                          <p:val>
                                            <p:strVal val="#ppt_x"/>
                                          </p:val>
                                        </p:tav>
                                        <p:tav tm="100000">
                                          <p:val>
                                            <p:strVal val="#ppt_x"/>
                                          </p:val>
                                        </p:tav>
                                      </p:tavLst>
                                    </p:anim>
                                    <p:anim calcmode="lin" valueType="num">
                                      <p:cBhvr>
                                        <p:cTn id="104" dur="250" fill="hold"/>
                                        <p:tgtEl>
                                          <p:spTgt spid="13"/>
                                        </p:tgtEl>
                                        <p:attrNameLst>
                                          <p:attrName>ppt_y</p:attrName>
                                        </p:attrNameLst>
                                      </p:cBhvr>
                                      <p:tavLst>
                                        <p:tav tm="0">
                                          <p:val>
                                            <p:strVal val="#ppt_y+.1"/>
                                          </p:val>
                                        </p:tav>
                                        <p:tav tm="100000">
                                          <p:val>
                                            <p:strVal val="#ppt_y"/>
                                          </p:val>
                                        </p:tav>
                                      </p:tavLst>
                                    </p:anim>
                                  </p:childTnLst>
                                </p:cTn>
                              </p:par>
                            </p:childTnLst>
                          </p:cTn>
                        </p:par>
                        <p:par>
                          <p:cTn id="105" fill="hold">
                            <p:stCondLst>
                              <p:cond delay="9500"/>
                            </p:stCondLst>
                            <p:childTnLst>
                              <p:par>
                                <p:cTn id="106" presetID="10" presetClass="entr" presetSubtype="0" fill="hold" grpId="0" nodeType="after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fade">
                                      <p:cBhvr>
                                        <p:cTn id="108" dur="250"/>
                                        <p:tgtEl>
                                          <p:spTgt spid="20"/>
                                        </p:tgtEl>
                                      </p:cBhvr>
                                    </p:animEffect>
                                  </p:childTnLst>
                                </p:cTn>
                              </p:par>
                            </p:childTnLst>
                          </p:cTn>
                        </p:par>
                        <p:par>
                          <p:cTn id="109" fill="hold">
                            <p:stCondLst>
                              <p:cond delay="10000"/>
                            </p:stCondLst>
                            <p:childTnLst>
                              <p:par>
                                <p:cTn id="110" presetID="47" presetClass="entr" presetSubtype="0" fill="hold" grpId="0" nodeType="after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fade">
                                      <p:cBhvr>
                                        <p:cTn id="112" dur="250"/>
                                        <p:tgtEl>
                                          <p:spTgt spid="28"/>
                                        </p:tgtEl>
                                      </p:cBhvr>
                                    </p:animEffect>
                                    <p:anim calcmode="lin" valueType="num">
                                      <p:cBhvr>
                                        <p:cTn id="113" dur="250" fill="hold"/>
                                        <p:tgtEl>
                                          <p:spTgt spid="28"/>
                                        </p:tgtEl>
                                        <p:attrNameLst>
                                          <p:attrName>ppt_x</p:attrName>
                                        </p:attrNameLst>
                                      </p:cBhvr>
                                      <p:tavLst>
                                        <p:tav tm="0">
                                          <p:val>
                                            <p:strVal val="#ppt_x"/>
                                          </p:val>
                                        </p:tav>
                                        <p:tav tm="100000">
                                          <p:val>
                                            <p:strVal val="#ppt_x"/>
                                          </p:val>
                                        </p:tav>
                                      </p:tavLst>
                                    </p:anim>
                                    <p:anim calcmode="lin" valueType="num">
                                      <p:cBhvr>
                                        <p:cTn id="114" dur="250" fill="hold"/>
                                        <p:tgtEl>
                                          <p:spTgt spid="28"/>
                                        </p:tgtEl>
                                        <p:attrNameLst>
                                          <p:attrName>ppt_y</p:attrName>
                                        </p:attrNameLst>
                                      </p:cBhvr>
                                      <p:tavLst>
                                        <p:tav tm="0">
                                          <p:val>
                                            <p:strVal val="#ppt_y-.1"/>
                                          </p:val>
                                        </p:tav>
                                        <p:tav tm="100000">
                                          <p:val>
                                            <p:strVal val="#ppt_y"/>
                                          </p:val>
                                        </p:tav>
                                      </p:tavLst>
                                    </p:anim>
                                  </p:childTnLst>
                                </p:cTn>
                              </p:par>
                            </p:childTnLst>
                          </p:cTn>
                        </p:par>
                        <p:par>
                          <p:cTn id="115" fill="hold">
                            <p:stCondLst>
                              <p:cond delay="10500"/>
                            </p:stCondLst>
                            <p:childTnLst>
                              <p:par>
                                <p:cTn id="116" presetID="47" presetClass="entr" presetSubtype="0" fill="hold" grpId="0" nodeType="afterEffect">
                                  <p:stCondLst>
                                    <p:cond delay="0"/>
                                  </p:stCondLst>
                                  <p:childTnLst>
                                    <p:set>
                                      <p:cBhvr>
                                        <p:cTn id="117" dur="1" fill="hold">
                                          <p:stCondLst>
                                            <p:cond delay="0"/>
                                          </p:stCondLst>
                                        </p:cTn>
                                        <p:tgtEl>
                                          <p:spTgt spid="27"/>
                                        </p:tgtEl>
                                        <p:attrNameLst>
                                          <p:attrName>style.visibility</p:attrName>
                                        </p:attrNameLst>
                                      </p:cBhvr>
                                      <p:to>
                                        <p:strVal val="visible"/>
                                      </p:to>
                                    </p:set>
                                    <p:animEffect transition="in" filter="fade">
                                      <p:cBhvr>
                                        <p:cTn id="118" dur="250"/>
                                        <p:tgtEl>
                                          <p:spTgt spid="27"/>
                                        </p:tgtEl>
                                      </p:cBhvr>
                                    </p:animEffect>
                                    <p:anim calcmode="lin" valueType="num">
                                      <p:cBhvr>
                                        <p:cTn id="119" dur="250" fill="hold"/>
                                        <p:tgtEl>
                                          <p:spTgt spid="27"/>
                                        </p:tgtEl>
                                        <p:attrNameLst>
                                          <p:attrName>ppt_x</p:attrName>
                                        </p:attrNameLst>
                                      </p:cBhvr>
                                      <p:tavLst>
                                        <p:tav tm="0">
                                          <p:val>
                                            <p:strVal val="#ppt_x"/>
                                          </p:val>
                                        </p:tav>
                                        <p:tav tm="100000">
                                          <p:val>
                                            <p:strVal val="#ppt_x"/>
                                          </p:val>
                                        </p:tav>
                                      </p:tavLst>
                                    </p:anim>
                                    <p:anim calcmode="lin" valueType="num">
                                      <p:cBhvr>
                                        <p:cTn id="120" dur="25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bldLvl="0" animBg="1"/>
      <p:bldP spid="12" grpId="0" bldLvl="0" animBg="1"/>
      <p:bldP spid="13" grpId="0" bldLvl="0" animBg="1"/>
      <p:bldP spid="14" grpId="0" bldLvl="0" animBg="1"/>
      <p:bldP spid="15" grpId="0" bldLvl="0" animBg="1"/>
      <p:bldP spid="3" grpId="0" bldLvl="0" animBg="1"/>
      <p:bldP spid="17" grpId="0"/>
      <p:bldP spid="18" grpId="0"/>
      <p:bldP spid="19" grpId="0"/>
      <p:bldP spid="20" grpId="0"/>
      <p:bldP spid="21" grpId="0"/>
      <p:bldP spid="22" grpId="0"/>
      <p:bldP spid="23" grpId="0"/>
      <p:bldP spid="24" grpId="0"/>
      <p:bldP spid="25" grpId="0"/>
      <p:bldP spid="26" grpId="0"/>
      <p:bldP spid="27" grpId="0"/>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rgbClr val="100964"/>
                </a:solidFill>
                <a:latin typeface="微软雅黑" panose="020B0503020204020204" charset="-122"/>
                <a:ea typeface="微软雅黑" panose="020B0503020204020204" charset="-122"/>
              </a:rPr>
              <a:t>点击添加标题文本</a:t>
            </a:r>
          </a:p>
        </p:txBody>
      </p:sp>
      <p:cxnSp>
        <p:nvCxnSpPr>
          <p:cNvPr id="16" name="直接连接符 15"/>
          <p:cNvCxnSpPr/>
          <p:nvPr/>
        </p:nvCxnSpPr>
        <p:spPr>
          <a:xfrm>
            <a:off x="600" y="775856"/>
            <a:ext cx="12192000"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pic>
        <p:nvPicPr>
          <p:cNvPr id="2" name="图片 1" descr="9302f7e3eadc62514f09c3a93217b47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61880" y="246380"/>
            <a:ext cx="1741170" cy="504825"/>
          </a:xfrm>
          <a:prstGeom prst="rect">
            <a:avLst/>
          </a:prstGeom>
        </p:spPr>
      </p:pic>
      <p:sp>
        <p:nvSpPr>
          <p:cNvPr id="4" name="Freeform 5"/>
          <p:cNvSpPr/>
          <p:nvPr/>
        </p:nvSpPr>
        <p:spPr bwMode="auto">
          <a:xfrm>
            <a:off x="1340068"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blipFill rotWithShape="1">
            <a:blip r:embed="rId3" cstate="screen">
              <a:extLst>
                <a:ext uri="{28A0092B-C50C-407E-A947-70E740481C1C}">
                  <a14:useLocalDpi xmlns:a14="http://schemas.microsoft.com/office/drawing/2010/main"/>
                </a:ext>
              </a:extLst>
            </a:blip>
            <a:stretch>
              <a:fillRect/>
            </a:stretch>
          </a:blip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 name="Freeform 6"/>
          <p:cNvSpPr/>
          <p:nvPr/>
        </p:nvSpPr>
        <p:spPr bwMode="auto">
          <a:xfrm>
            <a:off x="1713204"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054583"/>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 name="Freeform 5"/>
          <p:cNvSpPr/>
          <p:nvPr/>
        </p:nvSpPr>
        <p:spPr bwMode="auto">
          <a:xfrm>
            <a:off x="3793909"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blipFill rotWithShape="1">
            <a:blip r:embed="rId4" cstate="screen">
              <a:extLst>
                <a:ext uri="{28A0092B-C50C-407E-A947-70E740481C1C}">
                  <a14:useLocalDpi xmlns:a14="http://schemas.microsoft.com/office/drawing/2010/main"/>
                </a:ext>
              </a:extLst>
            </a:blip>
            <a:stretch>
              <a:fillRect/>
            </a:stretch>
          </a:blip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Freeform 6"/>
          <p:cNvSpPr/>
          <p:nvPr/>
        </p:nvSpPr>
        <p:spPr bwMode="auto">
          <a:xfrm>
            <a:off x="4167045"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100964"/>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Freeform 5"/>
          <p:cNvSpPr/>
          <p:nvPr/>
        </p:nvSpPr>
        <p:spPr bwMode="auto">
          <a:xfrm>
            <a:off x="6228700"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blipFill rotWithShape="1">
            <a:blip r:embed="rId5" cstate="screen">
              <a:extLst>
                <a:ext uri="{28A0092B-C50C-407E-A947-70E740481C1C}">
                  <a14:useLocalDpi xmlns:a14="http://schemas.microsoft.com/office/drawing/2010/main"/>
                </a:ext>
              </a:extLst>
            </a:blip>
            <a:stretch>
              <a:fillRect/>
            </a:stretch>
          </a:blip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Freeform 6"/>
          <p:cNvSpPr/>
          <p:nvPr/>
        </p:nvSpPr>
        <p:spPr bwMode="auto">
          <a:xfrm>
            <a:off x="6601834"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chemeClr val="accent3"/>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5"/>
          <p:cNvSpPr/>
          <p:nvPr/>
        </p:nvSpPr>
        <p:spPr bwMode="auto">
          <a:xfrm>
            <a:off x="8673015"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blipFill rotWithShape="1">
            <a:blip r:embed="rId6"/>
            <a:stretch>
              <a:fillRect/>
            </a:stretch>
          </a:blip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Freeform 6"/>
          <p:cNvSpPr/>
          <p:nvPr/>
        </p:nvSpPr>
        <p:spPr bwMode="auto">
          <a:xfrm>
            <a:off x="9046151"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100964"/>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 name="组合 2"/>
          <p:cNvGrpSpPr/>
          <p:nvPr/>
        </p:nvGrpSpPr>
        <p:grpSpPr>
          <a:xfrm>
            <a:off x="2210361" y="2054746"/>
            <a:ext cx="439531" cy="414712"/>
            <a:chOff x="2209761" y="2404368"/>
            <a:chExt cx="439531" cy="414712"/>
          </a:xfrm>
        </p:grpSpPr>
        <p:sp>
          <p:nvSpPr>
            <p:cNvPr id="17" name="Freeform 349"/>
            <p:cNvSpPr/>
            <p:nvPr/>
          </p:nvSpPr>
          <p:spPr bwMode="auto">
            <a:xfrm>
              <a:off x="2224027" y="2404368"/>
              <a:ext cx="425265" cy="268332"/>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8" name="Freeform 350"/>
            <p:cNvSpPr/>
            <p:nvPr/>
          </p:nvSpPr>
          <p:spPr bwMode="auto">
            <a:xfrm>
              <a:off x="2209761" y="2617782"/>
              <a:ext cx="386960" cy="201298"/>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 name="Freeform 351"/>
            <p:cNvSpPr>
              <a:spLocks noEditPoints="1"/>
            </p:cNvSpPr>
            <p:nvPr/>
          </p:nvSpPr>
          <p:spPr bwMode="auto">
            <a:xfrm>
              <a:off x="2290866" y="2486646"/>
              <a:ext cx="260514" cy="254065"/>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 name="Freeform 352"/>
            <p:cNvSpPr>
              <a:spLocks noEditPoints="1"/>
            </p:cNvSpPr>
            <p:nvPr/>
          </p:nvSpPr>
          <p:spPr bwMode="auto">
            <a:xfrm>
              <a:off x="2360636" y="2554071"/>
              <a:ext cx="120583" cy="119606"/>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 name="Oval 353"/>
            <p:cNvSpPr>
              <a:spLocks noChangeArrowheads="1"/>
            </p:cNvSpPr>
            <p:nvPr/>
          </p:nvSpPr>
          <p:spPr bwMode="auto">
            <a:xfrm>
              <a:off x="2399527" y="2592767"/>
              <a:ext cx="42800" cy="416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2" name="Freeform 35"/>
          <p:cNvSpPr>
            <a:spLocks noEditPoints="1"/>
          </p:cNvSpPr>
          <p:nvPr/>
        </p:nvSpPr>
        <p:spPr bwMode="auto">
          <a:xfrm>
            <a:off x="4715173" y="2031260"/>
            <a:ext cx="318539" cy="423139"/>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23" name="组合 22"/>
          <p:cNvGrpSpPr/>
          <p:nvPr/>
        </p:nvGrpSpPr>
        <p:grpSpPr>
          <a:xfrm>
            <a:off x="7132859" y="2077483"/>
            <a:ext cx="371800" cy="330383"/>
            <a:chOff x="6007636" y="4287159"/>
            <a:chExt cx="438051" cy="389258"/>
          </a:xfrm>
          <a:solidFill>
            <a:schemeClr val="bg1"/>
          </a:solidFill>
        </p:grpSpPr>
        <p:sp>
          <p:nvSpPr>
            <p:cNvPr id="24"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5" name="Freeform 825"/>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6" name="Freeform 826"/>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7" name="Freeform 827"/>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Freeform 828"/>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Freeform 829"/>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0" name="Freeform 830"/>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1"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2" name="Freeform 832"/>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33" name="组合 32"/>
          <p:cNvGrpSpPr/>
          <p:nvPr/>
        </p:nvGrpSpPr>
        <p:grpSpPr>
          <a:xfrm>
            <a:off x="9583615" y="2020703"/>
            <a:ext cx="352927" cy="475730"/>
            <a:chOff x="3722033" y="3714538"/>
            <a:chExt cx="500321" cy="674410"/>
          </a:xfrm>
          <a:solidFill>
            <a:schemeClr val="bg1"/>
          </a:solidFill>
        </p:grpSpPr>
        <p:sp>
          <p:nvSpPr>
            <p:cNvPr id="34"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6"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37" name="矩形 36"/>
          <p:cNvSpPr/>
          <p:nvPr/>
        </p:nvSpPr>
        <p:spPr>
          <a:xfrm>
            <a:off x="1384672" y="4507903"/>
            <a:ext cx="2090909" cy="1018540"/>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在这里输入您的文字内容或者将您的文字内容复制在</a:t>
            </a:r>
            <a:r>
              <a:rPr lang="zh-CN" altLang="en-US" sz="1200" dirty="0">
                <a:latin typeface="微软雅黑" panose="020B0503020204020204" charset="-122"/>
                <a:ea typeface="微软雅黑" panose="020B0503020204020204" charset="-122"/>
              </a:rPr>
              <a:t>这里。在这里输入您的文字内容，或者将您的文字内容复制在</a:t>
            </a:r>
            <a:r>
              <a:rPr lang="zh-CN" altLang="en-US" sz="1200" dirty="0" smtClean="0">
                <a:latin typeface="微软雅黑" panose="020B0503020204020204" charset="-122"/>
                <a:ea typeface="微软雅黑" panose="020B0503020204020204" charset="-122"/>
              </a:rPr>
              <a:t>这里</a:t>
            </a:r>
            <a:endParaRPr lang="zh-CN" altLang="en-US" sz="1200" dirty="0">
              <a:latin typeface="微软雅黑" panose="020B0503020204020204" charset="-122"/>
              <a:ea typeface="微软雅黑" panose="020B0503020204020204" charset="-122"/>
            </a:endParaRPr>
          </a:p>
        </p:txBody>
      </p:sp>
      <p:sp>
        <p:nvSpPr>
          <p:cNvPr id="38" name="矩形 37"/>
          <p:cNvSpPr/>
          <p:nvPr/>
        </p:nvSpPr>
        <p:spPr>
          <a:xfrm>
            <a:off x="3828612" y="4507903"/>
            <a:ext cx="2090909" cy="1018540"/>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在这里输入您的文字内容或者将您的文字内容复制在</a:t>
            </a:r>
            <a:r>
              <a:rPr lang="zh-CN" altLang="en-US" sz="1200" dirty="0">
                <a:latin typeface="微软雅黑" panose="020B0503020204020204" charset="-122"/>
                <a:ea typeface="微软雅黑" panose="020B0503020204020204" charset="-122"/>
              </a:rPr>
              <a:t>这里。在这里输入您的文字内容，或者将您的文字内容复制在</a:t>
            </a:r>
            <a:r>
              <a:rPr lang="zh-CN" altLang="en-US" sz="1200" dirty="0" smtClean="0">
                <a:latin typeface="微软雅黑" panose="020B0503020204020204" charset="-122"/>
                <a:ea typeface="微软雅黑" panose="020B0503020204020204" charset="-122"/>
              </a:rPr>
              <a:t>这里</a:t>
            </a:r>
            <a:endParaRPr lang="zh-CN" altLang="en-US" sz="1200" dirty="0">
              <a:latin typeface="微软雅黑" panose="020B0503020204020204" charset="-122"/>
              <a:ea typeface="微软雅黑" panose="020B0503020204020204" charset="-122"/>
            </a:endParaRPr>
          </a:p>
        </p:txBody>
      </p:sp>
      <p:sp>
        <p:nvSpPr>
          <p:cNvPr id="39" name="矩形 38"/>
          <p:cNvSpPr/>
          <p:nvPr/>
        </p:nvSpPr>
        <p:spPr>
          <a:xfrm>
            <a:off x="6267783" y="4507903"/>
            <a:ext cx="2090909" cy="1018540"/>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在这里输入您的文字内容或者将您的文字内容复制在</a:t>
            </a:r>
            <a:r>
              <a:rPr lang="zh-CN" altLang="en-US" sz="1200" dirty="0">
                <a:latin typeface="微软雅黑" panose="020B0503020204020204" charset="-122"/>
                <a:ea typeface="微软雅黑" panose="020B0503020204020204" charset="-122"/>
              </a:rPr>
              <a:t>这里。在这里输入您的文字内容，或者将您的文字内容复制在</a:t>
            </a:r>
            <a:r>
              <a:rPr lang="zh-CN" altLang="en-US" sz="1200" dirty="0" smtClean="0">
                <a:latin typeface="微软雅黑" panose="020B0503020204020204" charset="-122"/>
                <a:ea typeface="微软雅黑" panose="020B0503020204020204" charset="-122"/>
              </a:rPr>
              <a:t>这里</a:t>
            </a:r>
            <a:endParaRPr lang="zh-CN" altLang="en-US" sz="1200" dirty="0">
              <a:latin typeface="微软雅黑" panose="020B0503020204020204" charset="-122"/>
              <a:ea typeface="微软雅黑" panose="020B0503020204020204" charset="-122"/>
            </a:endParaRPr>
          </a:p>
        </p:txBody>
      </p:sp>
      <p:sp>
        <p:nvSpPr>
          <p:cNvPr id="40" name="矩形 39"/>
          <p:cNvSpPr/>
          <p:nvPr/>
        </p:nvSpPr>
        <p:spPr>
          <a:xfrm>
            <a:off x="8714237" y="4507903"/>
            <a:ext cx="2090909" cy="1018540"/>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在这里输入您的文字内容或者将您的文字内容复制在</a:t>
            </a:r>
            <a:r>
              <a:rPr lang="zh-CN" altLang="en-US" sz="1200" dirty="0">
                <a:latin typeface="微软雅黑" panose="020B0503020204020204" charset="-122"/>
                <a:ea typeface="微软雅黑" panose="020B0503020204020204" charset="-122"/>
              </a:rPr>
              <a:t>这里。在这里输入您的文字内容，或者将您的文字内容复制在</a:t>
            </a:r>
            <a:r>
              <a:rPr lang="zh-CN" altLang="en-US" sz="1200" dirty="0" smtClean="0">
                <a:latin typeface="微软雅黑" panose="020B0503020204020204" charset="-122"/>
                <a:ea typeface="微软雅黑" panose="020B0503020204020204" charset="-122"/>
              </a:rPr>
              <a:t>这里</a:t>
            </a:r>
            <a:endParaRPr lang="zh-CN" altLang="en-US" sz="12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16"/>
                                        </p:tgtEl>
                                        <p:attrNameLst>
                                          <p:attrName>ppt_x</p:attrName>
                                          <p:attrName>ppt_y</p:attrName>
                                        </p:attrNameLst>
                                      </p:cBhvr>
                                      <p:rCtr x="-26484" y="0"/>
                                    </p:animMotion>
                                  </p:childTnLst>
                                </p:cTn>
                              </p:par>
                            </p:childTnLst>
                          </p:cTn>
                        </p:par>
                        <p:par>
                          <p:cTn id="12" fill="hold">
                            <p:stCondLst>
                              <p:cond delay="500"/>
                            </p:stCondLst>
                            <p:childTnLst>
                              <p:par>
                                <p:cTn id="13" presetID="25"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25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6" dur="25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17" dur="250" accel="50000" fill="hold">
                                          <p:stCondLst>
                                            <p:cond delay="250"/>
                                          </p:stCondLst>
                                        </p:cTn>
                                        <p:tgtEl>
                                          <p:spTgt spid="4"/>
                                        </p:tgtEl>
                                        <p:attrNameLst>
                                          <p:attrName>ppt_w</p:attrName>
                                        </p:attrNameLst>
                                      </p:cBhvr>
                                      <p:tavLst>
                                        <p:tav tm="0">
                                          <p:val>
                                            <p:strVal val="#ppt_w*.05"/>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anim calcmode="lin" valueType="num">
                                      <p:cBhvr>
                                        <p:cTn id="19" dur="25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0" dur="25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1" dur="250" accel="50000" fill="hold">
                                          <p:stCondLst>
                                            <p:cond delay="250"/>
                                          </p:stCondLst>
                                        </p:cTn>
                                        <p:tgtEl>
                                          <p:spTgt spid="4"/>
                                        </p:tgtEl>
                                        <p:attrNameLst>
                                          <p:attrName>ppt_y</p:attrName>
                                        </p:attrNameLst>
                                      </p:cBhvr>
                                      <p:tavLst>
                                        <p:tav tm="0">
                                          <p:val>
                                            <p:strVal val="#ppt_y+.1"/>
                                          </p:val>
                                        </p:tav>
                                        <p:tav tm="100000">
                                          <p:val>
                                            <p:strVal val="#ppt_y"/>
                                          </p:val>
                                        </p:tav>
                                      </p:tavLst>
                                    </p:anim>
                                    <p:animEffect transition="in" filter="fade">
                                      <p:cBhvr>
                                        <p:cTn id="22" dur="500" decel="50000">
                                          <p:stCondLst>
                                            <p:cond delay="0"/>
                                          </p:stCondLst>
                                        </p:cTn>
                                        <p:tgtEl>
                                          <p:spTgt spid="4"/>
                                        </p:tgtEl>
                                      </p:cBhvr>
                                    </p:animEffect>
                                  </p:childTnLst>
                                </p:cTn>
                              </p:par>
                            </p:childTnLst>
                          </p:cTn>
                        </p:par>
                        <p:par>
                          <p:cTn id="23" fill="hold">
                            <p:stCondLst>
                              <p:cond delay="1000"/>
                            </p:stCondLst>
                            <p:childTnLst>
                              <p:par>
                                <p:cTn id="24" presetID="37"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anim calcmode="lin" valueType="num">
                                      <p:cBhvr>
                                        <p:cTn id="27" dur="500" fill="hold"/>
                                        <p:tgtEl>
                                          <p:spTgt spid="5"/>
                                        </p:tgtEl>
                                        <p:attrNameLst>
                                          <p:attrName>ppt_x</p:attrName>
                                        </p:attrNameLst>
                                      </p:cBhvr>
                                      <p:tavLst>
                                        <p:tav tm="0">
                                          <p:val>
                                            <p:strVal val="#ppt_x"/>
                                          </p:val>
                                        </p:tav>
                                        <p:tav tm="100000">
                                          <p:val>
                                            <p:strVal val="#ppt_x"/>
                                          </p:val>
                                        </p:tav>
                                      </p:tavLst>
                                    </p:anim>
                                    <p:anim calcmode="lin" valueType="num">
                                      <p:cBhvr>
                                        <p:cTn id="28" dur="450" decel="100000" fill="hold"/>
                                        <p:tgtEl>
                                          <p:spTgt spid="5"/>
                                        </p:tgtEl>
                                        <p:attrNameLst>
                                          <p:attrName>ppt_y</p:attrName>
                                        </p:attrNameLst>
                                      </p:cBhvr>
                                      <p:tavLst>
                                        <p:tav tm="0">
                                          <p:val>
                                            <p:strVal val="#ppt_y+1"/>
                                          </p:val>
                                        </p:tav>
                                        <p:tav tm="100000">
                                          <p:val>
                                            <p:strVal val="#ppt_y-.03"/>
                                          </p:val>
                                        </p:tav>
                                      </p:tavLst>
                                    </p:anim>
                                    <p:anim calcmode="lin" valueType="num">
                                      <p:cBhvr>
                                        <p:cTn id="29" dur="50" accel="100000" fill="hold">
                                          <p:stCondLst>
                                            <p:cond delay="450"/>
                                          </p:stCondLst>
                                        </p:cTn>
                                        <p:tgtEl>
                                          <p:spTgt spid="5"/>
                                        </p:tgtEl>
                                        <p:attrNameLst>
                                          <p:attrName>ppt_y</p:attrName>
                                        </p:attrNameLst>
                                      </p:cBhvr>
                                      <p:tavLst>
                                        <p:tav tm="0">
                                          <p:val>
                                            <p:strVal val="#ppt_y-.03"/>
                                          </p:val>
                                        </p:tav>
                                        <p:tav tm="100000">
                                          <p:val>
                                            <p:strVal val="#ppt_y"/>
                                          </p:val>
                                        </p:tav>
                                      </p:tavLst>
                                    </p:anim>
                                  </p:childTnLst>
                                </p:cTn>
                              </p:par>
                            </p:childTnLst>
                          </p:cTn>
                        </p:par>
                        <p:par>
                          <p:cTn id="30" fill="hold">
                            <p:stCondLst>
                              <p:cond delay="1500"/>
                            </p:stCondLst>
                            <p:childTnLst>
                              <p:par>
                                <p:cTn id="31" presetID="10" presetClass="entr" presetSubtype="0"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childTnLst>
                          </p:cTn>
                        </p:par>
                        <p:par>
                          <p:cTn id="34" fill="hold">
                            <p:stCondLst>
                              <p:cond delay="2000"/>
                            </p:stCondLst>
                            <p:childTnLst>
                              <p:par>
                                <p:cTn id="35" presetID="22" presetClass="entr" presetSubtype="1"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wipe(up)">
                                      <p:cBhvr>
                                        <p:cTn id="37" dur="500"/>
                                        <p:tgtEl>
                                          <p:spTgt spid="37"/>
                                        </p:tgtEl>
                                      </p:cBhvr>
                                    </p:animEffect>
                                  </p:childTnLst>
                                </p:cTn>
                              </p:par>
                            </p:childTnLst>
                          </p:cTn>
                        </p:par>
                        <p:par>
                          <p:cTn id="38" fill="hold">
                            <p:stCondLst>
                              <p:cond delay="2500"/>
                            </p:stCondLst>
                            <p:childTnLst>
                              <p:par>
                                <p:cTn id="39" presetID="25"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p:cTn id="41" dur="25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42" dur="25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43" dur="250" accel="50000" fill="hold">
                                          <p:stCondLst>
                                            <p:cond delay="250"/>
                                          </p:stCondLst>
                                        </p:cTn>
                                        <p:tgtEl>
                                          <p:spTgt spid="6"/>
                                        </p:tgtEl>
                                        <p:attrNameLst>
                                          <p:attrName>ppt_w</p:attrName>
                                        </p:attrNameLst>
                                      </p:cBhvr>
                                      <p:tavLst>
                                        <p:tav tm="0">
                                          <p:val>
                                            <p:strVal val="#ppt_w*.05"/>
                                          </p:val>
                                        </p:tav>
                                        <p:tav tm="100000">
                                          <p:val>
                                            <p:strVal val="#ppt_w"/>
                                          </p:val>
                                        </p:tav>
                                      </p:tavLst>
                                    </p:anim>
                                    <p:anim calcmode="lin" valueType="num">
                                      <p:cBhvr>
                                        <p:cTn id="44" dur="500" fill="hold"/>
                                        <p:tgtEl>
                                          <p:spTgt spid="6"/>
                                        </p:tgtEl>
                                        <p:attrNameLst>
                                          <p:attrName>ppt_h</p:attrName>
                                        </p:attrNameLst>
                                      </p:cBhvr>
                                      <p:tavLst>
                                        <p:tav tm="0">
                                          <p:val>
                                            <p:strVal val="#ppt_h"/>
                                          </p:val>
                                        </p:tav>
                                        <p:tav tm="100000">
                                          <p:val>
                                            <p:strVal val="#ppt_h"/>
                                          </p:val>
                                        </p:tav>
                                      </p:tavLst>
                                    </p:anim>
                                    <p:anim calcmode="lin" valueType="num">
                                      <p:cBhvr>
                                        <p:cTn id="45" dur="25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46" dur="25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47" dur="250" accel="50000" fill="hold">
                                          <p:stCondLst>
                                            <p:cond delay="250"/>
                                          </p:stCondLst>
                                        </p:cTn>
                                        <p:tgtEl>
                                          <p:spTgt spid="6"/>
                                        </p:tgtEl>
                                        <p:attrNameLst>
                                          <p:attrName>ppt_y</p:attrName>
                                        </p:attrNameLst>
                                      </p:cBhvr>
                                      <p:tavLst>
                                        <p:tav tm="0">
                                          <p:val>
                                            <p:strVal val="#ppt_y+.1"/>
                                          </p:val>
                                        </p:tav>
                                        <p:tav tm="100000">
                                          <p:val>
                                            <p:strVal val="#ppt_y"/>
                                          </p:val>
                                        </p:tav>
                                      </p:tavLst>
                                    </p:anim>
                                    <p:animEffect transition="in" filter="fade">
                                      <p:cBhvr>
                                        <p:cTn id="48" dur="500" decel="50000">
                                          <p:stCondLst>
                                            <p:cond delay="0"/>
                                          </p:stCondLst>
                                        </p:cTn>
                                        <p:tgtEl>
                                          <p:spTgt spid="6"/>
                                        </p:tgtEl>
                                      </p:cBhvr>
                                    </p:animEffect>
                                  </p:childTnLst>
                                </p:cTn>
                              </p:par>
                            </p:childTnLst>
                          </p:cTn>
                        </p:par>
                        <p:par>
                          <p:cTn id="49" fill="hold">
                            <p:stCondLst>
                              <p:cond delay="3000"/>
                            </p:stCondLst>
                            <p:childTnLst>
                              <p:par>
                                <p:cTn id="50" presetID="37" presetClass="entr" presetSubtype="0"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anim calcmode="lin" valueType="num">
                                      <p:cBhvr>
                                        <p:cTn id="53" dur="500" fill="hold"/>
                                        <p:tgtEl>
                                          <p:spTgt spid="7"/>
                                        </p:tgtEl>
                                        <p:attrNameLst>
                                          <p:attrName>ppt_x</p:attrName>
                                        </p:attrNameLst>
                                      </p:cBhvr>
                                      <p:tavLst>
                                        <p:tav tm="0">
                                          <p:val>
                                            <p:strVal val="#ppt_x"/>
                                          </p:val>
                                        </p:tav>
                                        <p:tav tm="100000">
                                          <p:val>
                                            <p:strVal val="#ppt_x"/>
                                          </p:val>
                                        </p:tav>
                                      </p:tavLst>
                                    </p:anim>
                                    <p:anim calcmode="lin" valueType="num">
                                      <p:cBhvr>
                                        <p:cTn id="54" dur="450" decel="100000" fill="hold"/>
                                        <p:tgtEl>
                                          <p:spTgt spid="7"/>
                                        </p:tgtEl>
                                        <p:attrNameLst>
                                          <p:attrName>ppt_y</p:attrName>
                                        </p:attrNameLst>
                                      </p:cBhvr>
                                      <p:tavLst>
                                        <p:tav tm="0">
                                          <p:val>
                                            <p:strVal val="#ppt_y+1"/>
                                          </p:val>
                                        </p:tav>
                                        <p:tav tm="100000">
                                          <p:val>
                                            <p:strVal val="#ppt_y-.03"/>
                                          </p:val>
                                        </p:tav>
                                      </p:tavLst>
                                    </p:anim>
                                    <p:anim calcmode="lin" valueType="num">
                                      <p:cBhvr>
                                        <p:cTn id="55" dur="50" accel="100000" fill="hold">
                                          <p:stCondLst>
                                            <p:cond delay="450"/>
                                          </p:stCondLst>
                                        </p:cTn>
                                        <p:tgtEl>
                                          <p:spTgt spid="7"/>
                                        </p:tgtEl>
                                        <p:attrNameLst>
                                          <p:attrName>ppt_y</p:attrName>
                                        </p:attrNameLst>
                                      </p:cBhvr>
                                      <p:tavLst>
                                        <p:tav tm="0">
                                          <p:val>
                                            <p:strVal val="#ppt_y-.03"/>
                                          </p:val>
                                        </p:tav>
                                        <p:tav tm="100000">
                                          <p:val>
                                            <p:strVal val="#ppt_y"/>
                                          </p:val>
                                        </p:tav>
                                      </p:tavLst>
                                    </p:anim>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childTnLst>
                          </p:cTn>
                        </p:par>
                        <p:par>
                          <p:cTn id="60" fill="hold">
                            <p:stCondLst>
                              <p:cond delay="4000"/>
                            </p:stCondLst>
                            <p:childTnLst>
                              <p:par>
                                <p:cTn id="61" presetID="22" presetClass="entr" presetSubtype="1"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up)">
                                      <p:cBhvr>
                                        <p:cTn id="63" dur="500"/>
                                        <p:tgtEl>
                                          <p:spTgt spid="38"/>
                                        </p:tgtEl>
                                      </p:cBhvr>
                                    </p:animEffect>
                                  </p:childTnLst>
                                </p:cTn>
                              </p:par>
                            </p:childTnLst>
                          </p:cTn>
                        </p:par>
                        <p:par>
                          <p:cTn id="64" fill="hold">
                            <p:stCondLst>
                              <p:cond delay="4500"/>
                            </p:stCondLst>
                            <p:childTnLst>
                              <p:par>
                                <p:cTn id="65" presetID="25" presetClass="entr" presetSubtype="0" fill="hold" grpId="0" nodeType="after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p:cTn id="67" dur="25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68" dur="25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69" dur="250" accel="50000" fill="hold">
                                          <p:stCondLst>
                                            <p:cond delay="250"/>
                                          </p:stCondLst>
                                        </p:cTn>
                                        <p:tgtEl>
                                          <p:spTgt spid="8"/>
                                        </p:tgtEl>
                                        <p:attrNameLst>
                                          <p:attrName>ppt_w</p:attrName>
                                        </p:attrNameLst>
                                      </p:cBhvr>
                                      <p:tavLst>
                                        <p:tav tm="0">
                                          <p:val>
                                            <p:strVal val="#ppt_w*.05"/>
                                          </p:val>
                                        </p:tav>
                                        <p:tav tm="100000">
                                          <p:val>
                                            <p:strVal val="#ppt_w"/>
                                          </p:val>
                                        </p:tav>
                                      </p:tavLst>
                                    </p:anim>
                                    <p:anim calcmode="lin" valueType="num">
                                      <p:cBhvr>
                                        <p:cTn id="70" dur="500" fill="hold"/>
                                        <p:tgtEl>
                                          <p:spTgt spid="8"/>
                                        </p:tgtEl>
                                        <p:attrNameLst>
                                          <p:attrName>ppt_h</p:attrName>
                                        </p:attrNameLst>
                                      </p:cBhvr>
                                      <p:tavLst>
                                        <p:tav tm="0">
                                          <p:val>
                                            <p:strVal val="#ppt_h"/>
                                          </p:val>
                                        </p:tav>
                                        <p:tav tm="100000">
                                          <p:val>
                                            <p:strVal val="#ppt_h"/>
                                          </p:val>
                                        </p:tav>
                                      </p:tavLst>
                                    </p:anim>
                                    <p:anim calcmode="lin" valueType="num">
                                      <p:cBhvr>
                                        <p:cTn id="71" dur="25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72" dur="25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73" dur="250" accel="50000" fill="hold">
                                          <p:stCondLst>
                                            <p:cond delay="250"/>
                                          </p:stCondLst>
                                        </p:cTn>
                                        <p:tgtEl>
                                          <p:spTgt spid="8"/>
                                        </p:tgtEl>
                                        <p:attrNameLst>
                                          <p:attrName>ppt_y</p:attrName>
                                        </p:attrNameLst>
                                      </p:cBhvr>
                                      <p:tavLst>
                                        <p:tav tm="0">
                                          <p:val>
                                            <p:strVal val="#ppt_y+.1"/>
                                          </p:val>
                                        </p:tav>
                                        <p:tav tm="100000">
                                          <p:val>
                                            <p:strVal val="#ppt_y"/>
                                          </p:val>
                                        </p:tav>
                                      </p:tavLst>
                                    </p:anim>
                                    <p:animEffect transition="in" filter="fade">
                                      <p:cBhvr>
                                        <p:cTn id="74" dur="500" decel="50000">
                                          <p:stCondLst>
                                            <p:cond delay="0"/>
                                          </p:stCondLst>
                                        </p:cTn>
                                        <p:tgtEl>
                                          <p:spTgt spid="8"/>
                                        </p:tgtEl>
                                      </p:cBhvr>
                                    </p:animEffect>
                                  </p:childTnLst>
                                </p:cTn>
                              </p:par>
                            </p:childTnLst>
                          </p:cTn>
                        </p:par>
                        <p:par>
                          <p:cTn id="75" fill="hold">
                            <p:stCondLst>
                              <p:cond delay="5000"/>
                            </p:stCondLst>
                            <p:childTnLst>
                              <p:par>
                                <p:cTn id="76" presetID="37" presetClass="entr" presetSubtype="0" fill="hold" grpId="0" nodeType="afterEffect">
                                  <p:stCondLst>
                                    <p:cond delay="0"/>
                                  </p:stCondLst>
                                  <p:childTnLst>
                                    <p:set>
                                      <p:cBhvr>
                                        <p:cTn id="77" dur="1" fill="hold">
                                          <p:stCondLst>
                                            <p:cond delay="0"/>
                                          </p:stCondLst>
                                        </p:cTn>
                                        <p:tgtEl>
                                          <p:spTgt spid="9"/>
                                        </p:tgtEl>
                                        <p:attrNameLst>
                                          <p:attrName>style.visibility</p:attrName>
                                        </p:attrNameLst>
                                      </p:cBhvr>
                                      <p:to>
                                        <p:strVal val="visible"/>
                                      </p:to>
                                    </p:set>
                                    <p:animEffect transition="in" filter="fade">
                                      <p:cBhvr>
                                        <p:cTn id="78" dur="500"/>
                                        <p:tgtEl>
                                          <p:spTgt spid="9"/>
                                        </p:tgtEl>
                                      </p:cBhvr>
                                    </p:animEffect>
                                    <p:anim calcmode="lin" valueType="num">
                                      <p:cBhvr>
                                        <p:cTn id="79" dur="500" fill="hold"/>
                                        <p:tgtEl>
                                          <p:spTgt spid="9"/>
                                        </p:tgtEl>
                                        <p:attrNameLst>
                                          <p:attrName>ppt_x</p:attrName>
                                        </p:attrNameLst>
                                      </p:cBhvr>
                                      <p:tavLst>
                                        <p:tav tm="0">
                                          <p:val>
                                            <p:strVal val="#ppt_x"/>
                                          </p:val>
                                        </p:tav>
                                        <p:tav tm="100000">
                                          <p:val>
                                            <p:strVal val="#ppt_x"/>
                                          </p:val>
                                        </p:tav>
                                      </p:tavLst>
                                    </p:anim>
                                    <p:anim calcmode="lin" valueType="num">
                                      <p:cBhvr>
                                        <p:cTn id="80" dur="450" decel="100000" fill="hold"/>
                                        <p:tgtEl>
                                          <p:spTgt spid="9"/>
                                        </p:tgtEl>
                                        <p:attrNameLst>
                                          <p:attrName>ppt_y</p:attrName>
                                        </p:attrNameLst>
                                      </p:cBhvr>
                                      <p:tavLst>
                                        <p:tav tm="0">
                                          <p:val>
                                            <p:strVal val="#ppt_y+1"/>
                                          </p:val>
                                        </p:tav>
                                        <p:tav tm="100000">
                                          <p:val>
                                            <p:strVal val="#ppt_y-.03"/>
                                          </p:val>
                                        </p:tav>
                                      </p:tavLst>
                                    </p:anim>
                                    <p:anim calcmode="lin" valueType="num">
                                      <p:cBhvr>
                                        <p:cTn id="81" dur="50" accel="100000" fill="hold">
                                          <p:stCondLst>
                                            <p:cond delay="450"/>
                                          </p:stCondLst>
                                        </p:cTn>
                                        <p:tgtEl>
                                          <p:spTgt spid="9"/>
                                        </p:tgtEl>
                                        <p:attrNameLst>
                                          <p:attrName>ppt_y</p:attrName>
                                        </p:attrNameLst>
                                      </p:cBhvr>
                                      <p:tavLst>
                                        <p:tav tm="0">
                                          <p:val>
                                            <p:strVal val="#ppt_y-.03"/>
                                          </p:val>
                                        </p:tav>
                                        <p:tav tm="100000">
                                          <p:val>
                                            <p:strVal val="#ppt_y"/>
                                          </p:val>
                                        </p:tav>
                                      </p:tavLst>
                                    </p:anim>
                                  </p:childTnLst>
                                </p:cTn>
                              </p:par>
                            </p:childTnLst>
                          </p:cTn>
                        </p:par>
                        <p:par>
                          <p:cTn id="82" fill="hold">
                            <p:stCondLst>
                              <p:cond delay="5500"/>
                            </p:stCondLst>
                            <p:childTnLst>
                              <p:par>
                                <p:cTn id="83" presetID="10" presetClass="entr" presetSubtype="0" fill="hold" nodeType="afterEffect">
                                  <p:stCondLst>
                                    <p:cond delay="0"/>
                                  </p:stCondLst>
                                  <p:childTnLst>
                                    <p:set>
                                      <p:cBhvr>
                                        <p:cTn id="84" dur="1" fill="hold">
                                          <p:stCondLst>
                                            <p:cond delay="0"/>
                                          </p:stCondLst>
                                        </p:cTn>
                                        <p:tgtEl>
                                          <p:spTgt spid="23"/>
                                        </p:tgtEl>
                                        <p:attrNameLst>
                                          <p:attrName>style.visibility</p:attrName>
                                        </p:attrNameLst>
                                      </p:cBhvr>
                                      <p:to>
                                        <p:strVal val="visible"/>
                                      </p:to>
                                    </p:set>
                                    <p:animEffect transition="in" filter="fade">
                                      <p:cBhvr>
                                        <p:cTn id="85" dur="500"/>
                                        <p:tgtEl>
                                          <p:spTgt spid="23"/>
                                        </p:tgtEl>
                                      </p:cBhvr>
                                    </p:animEffect>
                                  </p:childTnLst>
                                </p:cTn>
                              </p:par>
                            </p:childTnLst>
                          </p:cTn>
                        </p:par>
                        <p:par>
                          <p:cTn id="86" fill="hold">
                            <p:stCondLst>
                              <p:cond delay="6000"/>
                            </p:stCondLst>
                            <p:childTnLst>
                              <p:par>
                                <p:cTn id="87" presetID="22" presetClass="entr" presetSubtype="1" fill="hold" grpId="0" nodeType="afterEffect">
                                  <p:stCondLst>
                                    <p:cond delay="0"/>
                                  </p:stCondLst>
                                  <p:childTnLst>
                                    <p:set>
                                      <p:cBhvr>
                                        <p:cTn id="88" dur="1" fill="hold">
                                          <p:stCondLst>
                                            <p:cond delay="0"/>
                                          </p:stCondLst>
                                        </p:cTn>
                                        <p:tgtEl>
                                          <p:spTgt spid="39"/>
                                        </p:tgtEl>
                                        <p:attrNameLst>
                                          <p:attrName>style.visibility</p:attrName>
                                        </p:attrNameLst>
                                      </p:cBhvr>
                                      <p:to>
                                        <p:strVal val="visible"/>
                                      </p:to>
                                    </p:set>
                                    <p:animEffect transition="in" filter="wipe(up)">
                                      <p:cBhvr>
                                        <p:cTn id="89" dur="500"/>
                                        <p:tgtEl>
                                          <p:spTgt spid="39"/>
                                        </p:tgtEl>
                                      </p:cBhvr>
                                    </p:animEffect>
                                  </p:childTnLst>
                                </p:cTn>
                              </p:par>
                            </p:childTnLst>
                          </p:cTn>
                        </p:par>
                        <p:par>
                          <p:cTn id="90" fill="hold">
                            <p:stCondLst>
                              <p:cond delay="6500"/>
                            </p:stCondLst>
                            <p:childTnLst>
                              <p:par>
                                <p:cTn id="91" presetID="25" presetClass="entr" presetSubtype="0"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 calcmode="lin" valueType="num">
                                      <p:cBhvr>
                                        <p:cTn id="93" dur="25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94" dur="25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95" dur="250" accel="50000" fill="hold">
                                          <p:stCondLst>
                                            <p:cond delay="250"/>
                                          </p:stCondLst>
                                        </p:cTn>
                                        <p:tgtEl>
                                          <p:spTgt spid="10"/>
                                        </p:tgtEl>
                                        <p:attrNameLst>
                                          <p:attrName>ppt_w</p:attrName>
                                        </p:attrNameLst>
                                      </p:cBhvr>
                                      <p:tavLst>
                                        <p:tav tm="0">
                                          <p:val>
                                            <p:strVal val="#ppt_w*.05"/>
                                          </p:val>
                                        </p:tav>
                                        <p:tav tm="100000">
                                          <p:val>
                                            <p:strVal val="#ppt_w"/>
                                          </p:val>
                                        </p:tav>
                                      </p:tavLst>
                                    </p:anim>
                                    <p:anim calcmode="lin" valueType="num">
                                      <p:cBhvr>
                                        <p:cTn id="96" dur="500" fill="hold"/>
                                        <p:tgtEl>
                                          <p:spTgt spid="10"/>
                                        </p:tgtEl>
                                        <p:attrNameLst>
                                          <p:attrName>ppt_h</p:attrName>
                                        </p:attrNameLst>
                                      </p:cBhvr>
                                      <p:tavLst>
                                        <p:tav tm="0">
                                          <p:val>
                                            <p:strVal val="#ppt_h"/>
                                          </p:val>
                                        </p:tav>
                                        <p:tav tm="100000">
                                          <p:val>
                                            <p:strVal val="#ppt_h"/>
                                          </p:val>
                                        </p:tav>
                                      </p:tavLst>
                                    </p:anim>
                                    <p:anim calcmode="lin" valueType="num">
                                      <p:cBhvr>
                                        <p:cTn id="97" dur="25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98" dur="25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99" dur="250" accel="50000" fill="hold">
                                          <p:stCondLst>
                                            <p:cond delay="250"/>
                                          </p:stCondLst>
                                        </p:cTn>
                                        <p:tgtEl>
                                          <p:spTgt spid="10"/>
                                        </p:tgtEl>
                                        <p:attrNameLst>
                                          <p:attrName>ppt_y</p:attrName>
                                        </p:attrNameLst>
                                      </p:cBhvr>
                                      <p:tavLst>
                                        <p:tav tm="0">
                                          <p:val>
                                            <p:strVal val="#ppt_y+.1"/>
                                          </p:val>
                                        </p:tav>
                                        <p:tav tm="100000">
                                          <p:val>
                                            <p:strVal val="#ppt_y"/>
                                          </p:val>
                                        </p:tav>
                                      </p:tavLst>
                                    </p:anim>
                                    <p:animEffect transition="in" filter="fade">
                                      <p:cBhvr>
                                        <p:cTn id="100" dur="500" decel="50000">
                                          <p:stCondLst>
                                            <p:cond delay="0"/>
                                          </p:stCondLst>
                                        </p:cTn>
                                        <p:tgtEl>
                                          <p:spTgt spid="10"/>
                                        </p:tgtEl>
                                      </p:cBhvr>
                                    </p:animEffect>
                                  </p:childTnLst>
                                </p:cTn>
                              </p:par>
                            </p:childTnLst>
                          </p:cTn>
                        </p:par>
                        <p:par>
                          <p:cTn id="101" fill="hold">
                            <p:stCondLst>
                              <p:cond delay="7000"/>
                            </p:stCondLst>
                            <p:childTnLst>
                              <p:par>
                                <p:cTn id="102" presetID="37" presetClass="entr" presetSubtype="0" fill="hold" grpId="0" nodeType="afterEffect">
                                  <p:stCondLst>
                                    <p:cond delay="0"/>
                                  </p:stCondLst>
                                  <p:childTnLst>
                                    <p:set>
                                      <p:cBhvr>
                                        <p:cTn id="103" dur="1" fill="hold">
                                          <p:stCondLst>
                                            <p:cond delay="0"/>
                                          </p:stCondLst>
                                        </p:cTn>
                                        <p:tgtEl>
                                          <p:spTgt spid="11"/>
                                        </p:tgtEl>
                                        <p:attrNameLst>
                                          <p:attrName>style.visibility</p:attrName>
                                        </p:attrNameLst>
                                      </p:cBhvr>
                                      <p:to>
                                        <p:strVal val="visible"/>
                                      </p:to>
                                    </p:set>
                                    <p:animEffect transition="in" filter="fade">
                                      <p:cBhvr>
                                        <p:cTn id="104" dur="500"/>
                                        <p:tgtEl>
                                          <p:spTgt spid="11"/>
                                        </p:tgtEl>
                                      </p:cBhvr>
                                    </p:animEffect>
                                    <p:anim calcmode="lin" valueType="num">
                                      <p:cBhvr>
                                        <p:cTn id="105" dur="500" fill="hold"/>
                                        <p:tgtEl>
                                          <p:spTgt spid="11"/>
                                        </p:tgtEl>
                                        <p:attrNameLst>
                                          <p:attrName>ppt_x</p:attrName>
                                        </p:attrNameLst>
                                      </p:cBhvr>
                                      <p:tavLst>
                                        <p:tav tm="0">
                                          <p:val>
                                            <p:strVal val="#ppt_x"/>
                                          </p:val>
                                        </p:tav>
                                        <p:tav tm="100000">
                                          <p:val>
                                            <p:strVal val="#ppt_x"/>
                                          </p:val>
                                        </p:tav>
                                      </p:tavLst>
                                    </p:anim>
                                    <p:anim calcmode="lin" valueType="num">
                                      <p:cBhvr>
                                        <p:cTn id="106" dur="450" decel="100000" fill="hold"/>
                                        <p:tgtEl>
                                          <p:spTgt spid="11"/>
                                        </p:tgtEl>
                                        <p:attrNameLst>
                                          <p:attrName>ppt_y</p:attrName>
                                        </p:attrNameLst>
                                      </p:cBhvr>
                                      <p:tavLst>
                                        <p:tav tm="0">
                                          <p:val>
                                            <p:strVal val="#ppt_y+1"/>
                                          </p:val>
                                        </p:tav>
                                        <p:tav tm="100000">
                                          <p:val>
                                            <p:strVal val="#ppt_y-.03"/>
                                          </p:val>
                                        </p:tav>
                                      </p:tavLst>
                                    </p:anim>
                                    <p:anim calcmode="lin" valueType="num">
                                      <p:cBhvr>
                                        <p:cTn id="107" dur="50" accel="100000" fill="hold">
                                          <p:stCondLst>
                                            <p:cond delay="450"/>
                                          </p:stCondLst>
                                        </p:cTn>
                                        <p:tgtEl>
                                          <p:spTgt spid="11"/>
                                        </p:tgtEl>
                                        <p:attrNameLst>
                                          <p:attrName>ppt_y</p:attrName>
                                        </p:attrNameLst>
                                      </p:cBhvr>
                                      <p:tavLst>
                                        <p:tav tm="0">
                                          <p:val>
                                            <p:strVal val="#ppt_y-.03"/>
                                          </p:val>
                                        </p:tav>
                                        <p:tav tm="100000">
                                          <p:val>
                                            <p:strVal val="#ppt_y"/>
                                          </p:val>
                                        </p:tav>
                                      </p:tavLst>
                                    </p:anim>
                                  </p:childTnLst>
                                </p:cTn>
                              </p:par>
                            </p:childTnLst>
                          </p:cTn>
                        </p:par>
                        <p:par>
                          <p:cTn id="108" fill="hold">
                            <p:stCondLst>
                              <p:cond delay="7500"/>
                            </p:stCondLst>
                            <p:childTnLst>
                              <p:par>
                                <p:cTn id="109" presetID="10" presetClass="entr" presetSubtype="0" fill="hold"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8000"/>
                            </p:stCondLst>
                            <p:childTnLst>
                              <p:par>
                                <p:cTn id="113" presetID="22" presetClass="entr" presetSubtype="1" fill="hold" grpId="0" nodeType="afterEffect">
                                  <p:stCondLst>
                                    <p:cond delay="0"/>
                                  </p:stCondLst>
                                  <p:childTnLst>
                                    <p:set>
                                      <p:cBhvr>
                                        <p:cTn id="114" dur="1" fill="hold">
                                          <p:stCondLst>
                                            <p:cond delay="0"/>
                                          </p:stCondLst>
                                        </p:cTn>
                                        <p:tgtEl>
                                          <p:spTgt spid="40"/>
                                        </p:tgtEl>
                                        <p:attrNameLst>
                                          <p:attrName>style.visibility</p:attrName>
                                        </p:attrNameLst>
                                      </p:cBhvr>
                                      <p:to>
                                        <p:strVal val="visible"/>
                                      </p:to>
                                    </p:set>
                                    <p:animEffect transition="in" filter="wipe(up)">
                                      <p:cBhvr>
                                        <p:cTn id="11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22" grpId="0" bldLvl="0" animBg="1"/>
      <p:bldP spid="37" grpId="0"/>
      <p:bldP spid="38" grpId="0"/>
      <p:bldP spid="39" grpId="0"/>
      <p:bldP spid="4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474210" y="4371975"/>
            <a:ext cx="678180" cy="740410"/>
          </a:xfrm>
          <a:prstGeom prst="ellipse">
            <a:avLst/>
          </a:prstGeom>
          <a:solidFill>
            <a:srgbClr val="100964"/>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7" name="椭圆 6"/>
          <p:cNvSpPr/>
          <p:nvPr/>
        </p:nvSpPr>
        <p:spPr>
          <a:xfrm>
            <a:off x="1852933" y="1617687"/>
            <a:ext cx="829826" cy="829826"/>
          </a:xfrm>
          <a:prstGeom prst="ellipse">
            <a:avLst/>
          </a:prstGeom>
          <a:solidFill>
            <a:srgbClr val="100964"/>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8" name="椭圆 7"/>
          <p:cNvSpPr/>
          <p:nvPr/>
        </p:nvSpPr>
        <p:spPr>
          <a:xfrm>
            <a:off x="1281297" y="3466776"/>
            <a:ext cx="770088" cy="770088"/>
          </a:xfrm>
          <a:prstGeom prst="ellipse">
            <a:avLst/>
          </a:prstGeom>
          <a:solidFill>
            <a:srgbClr val="7E7E7E"/>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9" name="椭圆 8"/>
          <p:cNvSpPr/>
          <p:nvPr/>
        </p:nvSpPr>
        <p:spPr>
          <a:xfrm>
            <a:off x="4051464" y="1546226"/>
            <a:ext cx="729411" cy="729411"/>
          </a:xfrm>
          <a:prstGeom prst="ellipse">
            <a:avLst/>
          </a:prstGeom>
          <a:solidFill>
            <a:srgbClr val="7E7E7E"/>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2" name="椭圆 11"/>
          <p:cNvSpPr/>
          <p:nvPr/>
        </p:nvSpPr>
        <p:spPr>
          <a:xfrm>
            <a:off x="2578223" y="3993556"/>
            <a:ext cx="1120554" cy="1120554"/>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4" name="椭圆 13"/>
          <p:cNvSpPr/>
          <p:nvPr/>
        </p:nvSpPr>
        <p:spPr>
          <a:xfrm>
            <a:off x="4652145" y="3823999"/>
            <a:ext cx="822601" cy="822601"/>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4" name="椭圆 3"/>
          <p:cNvSpPr/>
          <p:nvPr/>
        </p:nvSpPr>
        <p:spPr>
          <a:xfrm>
            <a:off x="2551559" y="1880265"/>
            <a:ext cx="2568292" cy="2568292"/>
          </a:xfrm>
          <a:prstGeom prst="ellipse">
            <a:avLst/>
          </a:prstGeom>
          <a:gradFill flip="none" rotWithShape="1">
            <a:gsLst>
              <a:gs pos="0">
                <a:schemeClr val="bg1"/>
              </a:gs>
              <a:gs pos="100000">
                <a:schemeClr val="bg1">
                  <a:lumMod val="75000"/>
                </a:schemeClr>
              </a:gs>
            </a:gsLst>
            <a:lin ang="13500000" scaled="1"/>
            <a:tileRect/>
          </a:gradFill>
          <a:ln w="38100">
            <a:gradFill flip="none" rotWithShape="1">
              <a:gsLst>
                <a:gs pos="0">
                  <a:schemeClr val="bg1">
                    <a:lumMod val="100000"/>
                  </a:schemeClr>
                </a:gs>
                <a:gs pos="100000">
                  <a:schemeClr val="bg1">
                    <a:lumMod val="85000"/>
                  </a:schemeClr>
                </a:gs>
              </a:gsLst>
              <a:lin ang="2700000" scaled="1"/>
              <a:tileRect/>
            </a:grad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7" name="文本框 16"/>
          <p:cNvSpPr txBox="1"/>
          <p:nvPr/>
        </p:nvSpPr>
        <p:spPr>
          <a:xfrm>
            <a:off x="3274366" y="2401662"/>
            <a:ext cx="1122680" cy="1070610"/>
          </a:xfrm>
          <a:prstGeom prst="rect">
            <a:avLst/>
          </a:prstGeom>
          <a:noFill/>
          <a:effectLst/>
        </p:spPr>
        <p:txBody>
          <a:bodyPr wrap="none" rtlCol="0">
            <a:spAutoFit/>
          </a:bodyPr>
          <a:lstStyle/>
          <a:p>
            <a:pPr algn="ctr"/>
            <a:r>
              <a:rPr lang="en-US" altLang="zh-CN" sz="6000" b="1" dirty="0" smtClean="0">
                <a:solidFill>
                  <a:srgbClr val="100964"/>
                </a:solidFill>
                <a:latin typeface="微软雅黑" panose="020B0503020204020204" charset="-122"/>
                <a:ea typeface="微软雅黑" panose="020B0503020204020204" charset="-122"/>
              </a:rPr>
              <a:t>02</a:t>
            </a:r>
          </a:p>
        </p:txBody>
      </p:sp>
      <p:sp>
        <p:nvSpPr>
          <p:cNvPr id="25" name="文本框 24"/>
          <p:cNvSpPr txBox="1"/>
          <p:nvPr/>
        </p:nvSpPr>
        <p:spPr>
          <a:xfrm>
            <a:off x="2662346" y="3428974"/>
            <a:ext cx="2346719" cy="548640"/>
          </a:xfrm>
          <a:prstGeom prst="rect">
            <a:avLst/>
          </a:prstGeom>
          <a:noFill/>
        </p:spPr>
        <p:txBody>
          <a:bodyPr wrap="square" rtlCol="0">
            <a:spAutoFit/>
          </a:bodyPr>
          <a:lstStyle/>
          <a:p>
            <a:pPr algn="ctr"/>
            <a:r>
              <a:rPr lang="en-US" altLang="zh-CN" sz="2800" dirty="0" smtClean="0">
                <a:solidFill>
                  <a:srgbClr val="100964"/>
                </a:solidFill>
                <a:latin typeface="微软雅黑" panose="020B0503020204020204" charset="-122"/>
                <a:ea typeface="微软雅黑" panose="020B0503020204020204" charset="-122"/>
                <a:cs typeface="Aharoni" panose="02010803020104030203" pitchFamily="2" charset="-79"/>
              </a:rPr>
              <a:t>PREFACE</a:t>
            </a:r>
          </a:p>
        </p:txBody>
      </p:sp>
      <p:sp>
        <p:nvSpPr>
          <p:cNvPr id="24" name="Text Box 2"/>
          <p:cNvSpPr txBox="1"/>
          <p:nvPr/>
        </p:nvSpPr>
        <p:spPr>
          <a:xfrm>
            <a:off x="5285071" y="2554605"/>
            <a:ext cx="6477000" cy="874395"/>
          </a:xfrm>
          <a:prstGeom prst="rect">
            <a:avLst/>
          </a:prstGeom>
          <a:noFill/>
          <a:ln w="9525">
            <a:noFill/>
          </a:ln>
        </p:spPr>
        <p:txBody>
          <a:bodyPr wrap="square" anchor="t">
            <a:spAutoFit/>
          </a:bodyPr>
          <a:lstStyle/>
          <a:p>
            <a:pPr lvl="0"/>
            <a:r>
              <a:rPr lang="zh-CN" altLang="en-US" sz="4800" b="1" dirty="0">
                <a:solidFill>
                  <a:srgbClr val="100964"/>
                </a:solidFill>
                <a:latin typeface="微软雅黑" panose="020B0503020204020204" charset="-122"/>
                <a:ea typeface="微软雅黑" panose="020B0503020204020204" charset="-122"/>
              </a:rPr>
              <a:t>在此输入过渡页标题</a:t>
            </a:r>
          </a:p>
        </p:txBody>
      </p:sp>
      <p:sp>
        <p:nvSpPr>
          <p:cNvPr id="2" name="Text Box 2"/>
          <p:cNvSpPr txBox="1"/>
          <p:nvPr/>
        </p:nvSpPr>
        <p:spPr>
          <a:xfrm>
            <a:off x="5350687" y="3513456"/>
            <a:ext cx="6411384" cy="396240"/>
          </a:xfrm>
          <a:prstGeom prst="rect">
            <a:avLst/>
          </a:prstGeom>
          <a:noFill/>
          <a:ln w="9525">
            <a:noFill/>
          </a:ln>
        </p:spPr>
        <p:txBody>
          <a:bodyPr wrap="square" anchor="t">
            <a:spAutoFit/>
          </a:bodyPr>
          <a:lstStyle/>
          <a:p>
            <a:pPr lvl="0"/>
            <a:r>
              <a:rPr lang="zh-CN" altLang="en-US" sz="1865" dirty="0">
                <a:solidFill>
                  <a:schemeClr val="tx1"/>
                </a:solidFill>
                <a:latin typeface="微软雅黑" panose="020B0503020204020204" charset="-122"/>
                <a:ea typeface="微软雅黑" panose="020B0503020204020204" charset="-122"/>
              </a:rPr>
              <a:t>点击录入此部分的内容及说明，简单扼要。</a:t>
            </a:r>
          </a:p>
        </p:txBody>
      </p:sp>
      <p:cxnSp>
        <p:nvCxnSpPr>
          <p:cNvPr id="16" name="直接连接符 15"/>
          <p:cNvCxnSpPr/>
          <p:nvPr/>
        </p:nvCxnSpPr>
        <p:spPr>
          <a:xfrm>
            <a:off x="5474335" y="3429000"/>
            <a:ext cx="5429885"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par>
                                <p:cTn id="10" presetID="6" presetClass="emph" presetSubtype="0" decel="100000" fill="hold" grpId="1" nodeType="withEffect">
                                  <p:stCondLst>
                                    <p:cond delay="200"/>
                                  </p:stCondLst>
                                  <p:childTnLst>
                                    <p:animScale>
                                      <p:cBhvr>
                                        <p:cTn id="11" dur="250" fill="hold"/>
                                        <p:tgtEl>
                                          <p:spTgt spid="4"/>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4"/>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17"/>
                                        </p:tgtEl>
                                        <p:attrNameLst>
                                          <p:attrName>style.visibility</p:attrName>
                                        </p:attrNameLst>
                                      </p:cBhvr>
                                      <p:to>
                                        <p:strVal val="visible"/>
                                      </p:to>
                                    </p:set>
                                    <p:anim calcmode="lin" valueType="num">
                                      <p:cBhvr>
                                        <p:cTn id="16" dur="250" fill="hold"/>
                                        <p:tgtEl>
                                          <p:spTgt spid="17"/>
                                        </p:tgtEl>
                                        <p:attrNameLst>
                                          <p:attrName>ppt_w</p:attrName>
                                        </p:attrNameLst>
                                      </p:cBhvr>
                                      <p:tavLst>
                                        <p:tav tm="0">
                                          <p:val>
                                            <p:fltVal val="0"/>
                                          </p:val>
                                        </p:tav>
                                        <p:tav tm="100000">
                                          <p:val>
                                            <p:strVal val="#ppt_w"/>
                                          </p:val>
                                        </p:tav>
                                      </p:tavLst>
                                    </p:anim>
                                    <p:anim calcmode="lin" valueType="num">
                                      <p:cBhvr>
                                        <p:cTn id="17" dur="250" fill="hold"/>
                                        <p:tgtEl>
                                          <p:spTgt spid="17"/>
                                        </p:tgtEl>
                                        <p:attrNameLst>
                                          <p:attrName>ppt_h</p:attrName>
                                        </p:attrNameLst>
                                      </p:cBhvr>
                                      <p:tavLst>
                                        <p:tav tm="0">
                                          <p:val>
                                            <p:fltVal val="0"/>
                                          </p:val>
                                        </p:tav>
                                        <p:tav tm="100000">
                                          <p:val>
                                            <p:strVal val="#ppt_h"/>
                                          </p:val>
                                        </p:tav>
                                      </p:tavLst>
                                    </p:anim>
                                    <p:animEffect transition="in" filter="fade">
                                      <p:cBhvr>
                                        <p:cTn id="18" dur="250"/>
                                        <p:tgtEl>
                                          <p:spTgt spid="17"/>
                                        </p:tgtEl>
                                      </p:cBhvr>
                                    </p:animEffect>
                                  </p:childTnLst>
                                </p:cTn>
                              </p:par>
                              <p:par>
                                <p:cTn id="19" presetID="6" presetClass="emph" presetSubtype="0" decel="100000" fill="hold" grpId="1" nodeType="withEffect">
                                  <p:stCondLst>
                                    <p:cond delay="600"/>
                                  </p:stCondLst>
                                  <p:childTnLst>
                                    <p:animScale>
                                      <p:cBhvr>
                                        <p:cTn id="20" dur="250" fill="hold"/>
                                        <p:tgtEl>
                                          <p:spTgt spid="17"/>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17"/>
                                        </p:tgtEl>
                                      </p:cBhvr>
                                      <p:by x="83000" y="83000"/>
                                    </p:animScale>
                                  </p:childTnLst>
                                </p:cTn>
                              </p:par>
                              <p:par>
                                <p:cTn id="23" presetID="53" presetClass="entr" presetSubtype="16" fill="hold" grpId="0" nodeType="withEffect">
                                  <p:stCondLst>
                                    <p:cond delay="600"/>
                                  </p:stCondLst>
                                  <p:childTnLst>
                                    <p:set>
                                      <p:cBhvr>
                                        <p:cTn id="24" dur="1" fill="hold">
                                          <p:stCondLst>
                                            <p:cond delay="0"/>
                                          </p:stCondLst>
                                        </p:cTn>
                                        <p:tgtEl>
                                          <p:spTgt spid="25"/>
                                        </p:tgtEl>
                                        <p:attrNameLst>
                                          <p:attrName>style.visibility</p:attrName>
                                        </p:attrNameLst>
                                      </p:cBhvr>
                                      <p:to>
                                        <p:strVal val="visible"/>
                                      </p:to>
                                    </p:set>
                                    <p:anim calcmode="lin" valueType="num">
                                      <p:cBhvr>
                                        <p:cTn id="25" dur="250" fill="hold"/>
                                        <p:tgtEl>
                                          <p:spTgt spid="25"/>
                                        </p:tgtEl>
                                        <p:attrNameLst>
                                          <p:attrName>ppt_w</p:attrName>
                                        </p:attrNameLst>
                                      </p:cBhvr>
                                      <p:tavLst>
                                        <p:tav tm="0">
                                          <p:val>
                                            <p:fltVal val="0"/>
                                          </p:val>
                                        </p:tav>
                                        <p:tav tm="100000">
                                          <p:val>
                                            <p:strVal val="#ppt_w"/>
                                          </p:val>
                                        </p:tav>
                                      </p:tavLst>
                                    </p:anim>
                                    <p:anim calcmode="lin" valueType="num">
                                      <p:cBhvr>
                                        <p:cTn id="26" dur="250" fill="hold"/>
                                        <p:tgtEl>
                                          <p:spTgt spid="25"/>
                                        </p:tgtEl>
                                        <p:attrNameLst>
                                          <p:attrName>ppt_h</p:attrName>
                                        </p:attrNameLst>
                                      </p:cBhvr>
                                      <p:tavLst>
                                        <p:tav tm="0">
                                          <p:val>
                                            <p:fltVal val="0"/>
                                          </p:val>
                                        </p:tav>
                                        <p:tav tm="100000">
                                          <p:val>
                                            <p:strVal val="#ppt_h"/>
                                          </p:val>
                                        </p:tav>
                                      </p:tavLst>
                                    </p:anim>
                                    <p:animEffect transition="in" filter="fade">
                                      <p:cBhvr>
                                        <p:cTn id="27" dur="250"/>
                                        <p:tgtEl>
                                          <p:spTgt spid="25"/>
                                        </p:tgtEl>
                                      </p:cBhvr>
                                    </p:animEffect>
                                  </p:childTnLst>
                                </p:cTn>
                              </p:par>
                              <p:par>
                                <p:cTn id="28" presetID="6" presetClass="emph" presetSubtype="0" decel="100000" fill="hold" grpId="1" nodeType="withEffect">
                                  <p:stCondLst>
                                    <p:cond delay="800"/>
                                  </p:stCondLst>
                                  <p:childTnLst>
                                    <p:animScale>
                                      <p:cBhvr>
                                        <p:cTn id="29" dur="250" fill="hold"/>
                                        <p:tgtEl>
                                          <p:spTgt spid="25"/>
                                        </p:tgtEl>
                                      </p:cBhvr>
                                      <p:by x="120000" y="120000"/>
                                    </p:animScale>
                                  </p:childTnLst>
                                </p:cTn>
                              </p:par>
                              <p:par>
                                <p:cTn id="30" presetID="6" presetClass="emph" presetSubtype="0" decel="100000" fill="hold" grpId="2" nodeType="withEffect">
                                  <p:stCondLst>
                                    <p:cond delay="1000"/>
                                  </p:stCondLst>
                                  <p:childTnLst>
                                    <p:animScale>
                                      <p:cBhvr>
                                        <p:cTn id="31" dur="250" fill="hold"/>
                                        <p:tgtEl>
                                          <p:spTgt spid="25"/>
                                        </p:tgtEl>
                                      </p:cBhvr>
                                      <p:by x="83000" y="83000"/>
                                    </p:animScale>
                                  </p:childTnLst>
                                </p:cTn>
                              </p:par>
                            </p:childTnLst>
                          </p:cTn>
                        </p:par>
                        <p:par>
                          <p:cTn id="32" fill="hold">
                            <p:stCondLst>
                              <p:cond delay="500"/>
                            </p:stCondLst>
                            <p:childTnLst>
                              <p:par>
                                <p:cTn id="33" presetID="53" presetClass="entr" presetSubtype="16" fill="hold" grpId="0" nodeType="afterEffect">
                                  <p:stCondLst>
                                    <p:cond delay="20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par>
                                <p:cTn id="43" presetID="53" presetClass="entr" presetSubtype="16" fill="hold" grpId="0" nodeType="withEffect">
                                  <p:stCondLst>
                                    <p:cond delay="40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par>
                                <p:cTn id="48" presetID="53" presetClass="entr" presetSubtype="16" fill="hold" grpId="0" nodeType="withEffect">
                                  <p:stCondLst>
                                    <p:cond delay="20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Effect transition="in" filter="fade">
                                      <p:cBhvr>
                                        <p:cTn id="52" dur="500"/>
                                        <p:tgtEl>
                                          <p:spTgt spid="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par>
                                <p:cTn id="58" presetID="53" presetClass="entr" presetSubtype="16" fill="hold" grpId="0" nodeType="withEffect">
                                  <p:stCondLst>
                                    <p:cond delay="40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ppt_w</p:attrName>
                                        </p:attrNameLst>
                                      </p:cBhvr>
                                      <p:tavLst>
                                        <p:tav tm="0">
                                          <p:val>
                                            <p:fltVal val="0"/>
                                          </p:val>
                                        </p:tav>
                                        <p:tav tm="100000">
                                          <p:val>
                                            <p:strVal val="#ppt_w"/>
                                          </p:val>
                                        </p:tav>
                                      </p:tavLst>
                                    </p:anim>
                                    <p:anim calcmode="lin" valueType="num">
                                      <p:cBhvr>
                                        <p:cTn id="61" dur="500" fill="hold"/>
                                        <p:tgtEl>
                                          <p:spTgt spid="9"/>
                                        </p:tgtEl>
                                        <p:attrNameLst>
                                          <p:attrName>ppt_h</p:attrName>
                                        </p:attrNameLst>
                                      </p:cBhvr>
                                      <p:tavLst>
                                        <p:tav tm="0">
                                          <p:val>
                                            <p:fltVal val="0"/>
                                          </p:val>
                                        </p:tav>
                                        <p:tav tm="100000">
                                          <p:val>
                                            <p:strVal val="#ppt_h"/>
                                          </p:val>
                                        </p:tav>
                                      </p:tavLst>
                                    </p:anim>
                                    <p:animEffect transition="in" filter="fade">
                                      <p:cBhvr>
                                        <p:cTn id="62" dur="500"/>
                                        <p:tgtEl>
                                          <p:spTgt spid="9"/>
                                        </p:tgtEl>
                                      </p:cBhvr>
                                    </p:animEffect>
                                  </p:childTnLst>
                                </p:cTn>
                              </p:par>
                            </p:childTnLst>
                          </p:cTn>
                        </p:par>
                        <p:par>
                          <p:cTn id="63" fill="hold">
                            <p:stCondLst>
                              <p:cond delay="120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24"/>
                                        </p:tgtEl>
                                        <p:attrNameLst>
                                          <p:attrName>style.visibility</p:attrName>
                                        </p:attrNameLst>
                                      </p:cBhvr>
                                      <p:to>
                                        <p:strVal val="visible"/>
                                      </p:to>
                                    </p:set>
                                    <p:anim calcmode="lin" valueType="num">
                                      <p:cBhvr>
                                        <p:cTn id="66"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67" dur="800" fill="hold"/>
                                        <p:tgtEl>
                                          <p:spTgt spid="24"/>
                                        </p:tgtEl>
                                        <p:attrNameLst>
                                          <p:attrName>ppt_y</p:attrName>
                                        </p:attrNameLst>
                                      </p:cBhvr>
                                      <p:tavLst>
                                        <p:tav tm="0">
                                          <p:val>
                                            <p:strVal val="#ppt_y"/>
                                          </p:val>
                                        </p:tav>
                                        <p:tav tm="100000">
                                          <p:val>
                                            <p:strVal val="#ppt_y"/>
                                          </p:val>
                                        </p:tav>
                                      </p:tavLst>
                                    </p:anim>
                                    <p:anim calcmode="lin" valueType="num">
                                      <p:cBhvr>
                                        <p:cTn id="68"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69"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70" dur="800" tmFilter="0,0; .5, 1; 1, 1"/>
                                        <p:tgtEl>
                                          <p:spTgt spid="24"/>
                                        </p:tgtEl>
                                      </p:cBhvr>
                                    </p:animEffect>
                                  </p:childTnLst>
                                </p:cTn>
                              </p:par>
                            </p:childTnLst>
                          </p:cTn>
                        </p:par>
                        <p:par>
                          <p:cTn id="71" fill="hold">
                            <p:stCondLst>
                              <p:cond delay="3590"/>
                            </p:stCondLst>
                            <p:childTnLst>
                              <p:par>
                                <p:cTn id="72" presetID="22" presetClass="entr" presetSubtype="4" fill="hold" grpId="0" nodeType="afterEffect">
                                  <p:stCondLst>
                                    <p:cond delay="0"/>
                                  </p:stCondLst>
                                  <p:childTnLst>
                                    <p:set>
                                      <p:cBhvr>
                                        <p:cTn id="73" dur="1" fill="hold">
                                          <p:stCondLst>
                                            <p:cond delay="0"/>
                                          </p:stCondLst>
                                        </p:cTn>
                                        <p:tgtEl>
                                          <p:spTgt spid="2"/>
                                        </p:tgtEl>
                                        <p:attrNameLst>
                                          <p:attrName>style.visibility</p:attrName>
                                        </p:attrNameLst>
                                      </p:cBhvr>
                                      <p:to>
                                        <p:strVal val="visible"/>
                                      </p:to>
                                    </p:set>
                                    <p:animEffect transition="in" filter="wipe(down)">
                                      <p:cBhvr>
                                        <p:cTn id="74" dur="500"/>
                                        <p:tgtEl>
                                          <p:spTgt spid="2"/>
                                        </p:tgtEl>
                                      </p:cBhvr>
                                    </p:animEffect>
                                  </p:childTnLst>
                                </p:cTn>
                              </p:par>
                            </p:childTnLst>
                          </p:cTn>
                        </p:par>
                        <p:par>
                          <p:cTn id="75" fill="hold">
                            <p:stCondLst>
                              <p:cond delay="4090"/>
                            </p:stCondLst>
                            <p:childTnLst>
                              <p:par>
                                <p:cTn id="76" presetID="53" presetClass="entr" presetSubtype="16"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p:cTn id="78" dur="500" fill="hold"/>
                                        <p:tgtEl>
                                          <p:spTgt spid="16"/>
                                        </p:tgtEl>
                                        <p:attrNameLst>
                                          <p:attrName>ppt_w</p:attrName>
                                        </p:attrNameLst>
                                      </p:cBhvr>
                                      <p:tavLst>
                                        <p:tav tm="0">
                                          <p:val>
                                            <p:fltVal val="0"/>
                                          </p:val>
                                        </p:tav>
                                        <p:tav tm="100000">
                                          <p:val>
                                            <p:strVal val="#ppt_w"/>
                                          </p:val>
                                        </p:tav>
                                      </p:tavLst>
                                    </p:anim>
                                    <p:anim calcmode="lin" valueType="num">
                                      <p:cBhvr>
                                        <p:cTn id="79" dur="500" fill="hold"/>
                                        <p:tgtEl>
                                          <p:spTgt spid="16"/>
                                        </p:tgtEl>
                                        <p:attrNameLst>
                                          <p:attrName>ppt_h</p:attrName>
                                        </p:attrNameLst>
                                      </p:cBhvr>
                                      <p:tavLst>
                                        <p:tav tm="0">
                                          <p:val>
                                            <p:fltVal val="0"/>
                                          </p:val>
                                        </p:tav>
                                        <p:tav tm="100000">
                                          <p:val>
                                            <p:strVal val="#ppt_h"/>
                                          </p:val>
                                        </p:tav>
                                      </p:tavLst>
                                    </p:anim>
                                    <p:animEffect transition="in" filter="fade">
                                      <p:cBhvr>
                                        <p:cTn id="80" dur="500"/>
                                        <p:tgtEl>
                                          <p:spTgt spid="16"/>
                                        </p:tgtEl>
                                      </p:cBhvr>
                                    </p:animEffect>
                                  </p:childTnLst>
                                </p:cTn>
                              </p:par>
                              <p:par>
                                <p:cTn id="81" presetID="35" presetClass="path" presetSubtype="0" accel="50000" decel="50000" fill="hold" nodeType="withEffect">
                                  <p:stCondLst>
                                    <p:cond delay="0"/>
                                  </p:stCondLst>
                                  <p:childTnLst>
                                    <p:animMotion origin="layout" path="M 0 -4.44444E-6 L -0.52956 -4.44444E-6 " pathEditMode="relative" rAng="0" ptsTypes="AA">
                                      <p:cBhvr>
                                        <p:cTn id="82" dur="1000" spd="-100000" fill="hold"/>
                                        <p:tgtEl>
                                          <p:spTgt spid="16"/>
                                        </p:tgtEl>
                                        <p:attrNameLst>
                                          <p:attrName>ppt_x</p:attrName>
                                          <p:attrName>ppt_y</p:attrName>
                                        </p:attrNameLst>
                                      </p:cBhvr>
                                      <p:rCtr x="-2648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2" grpId="0" bldLvl="0" animBg="1"/>
      <p:bldP spid="14" grpId="0" bldLvl="0" animBg="1"/>
      <p:bldP spid="4" grpId="0" bldLvl="0" animBg="1"/>
      <p:bldP spid="4" grpId="1" bldLvl="0" animBg="1"/>
      <p:bldP spid="4" grpId="2" bldLvl="0" animBg="1"/>
      <p:bldP spid="17" grpId="0" bldLvl="0" animBg="1"/>
      <p:bldP spid="17" grpId="1" bldLvl="0" animBg="1"/>
      <p:bldP spid="17" grpId="2" bldLvl="0" animBg="1"/>
      <p:bldP spid="25" grpId="0"/>
      <p:bldP spid="25" grpId="1"/>
      <p:bldP spid="25" grpId="2"/>
      <p:bldP spid="24"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rgbClr val="100964"/>
                </a:solidFill>
                <a:latin typeface="微软雅黑" panose="020B0503020204020204" charset="-122"/>
                <a:ea typeface="微软雅黑" panose="020B0503020204020204" charset="-122"/>
              </a:rPr>
              <a:t>点击添加标题文本</a:t>
            </a:r>
          </a:p>
        </p:txBody>
      </p:sp>
      <p:cxnSp>
        <p:nvCxnSpPr>
          <p:cNvPr id="16" name="直接连接符 15"/>
          <p:cNvCxnSpPr/>
          <p:nvPr/>
        </p:nvCxnSpPr>
        <p:spPr>
          <a:xfrm>
            <a:off x="600" y="775856"/>
            <a:ext cx="12192000"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pic>
        <p:nvPicPr>
          <p:cNvPr id="2" name="图片 1" descr="9302f7e3eadc62514f09c3a93217b47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61880" y="246380"/>
            <a:ext cx="1741170" cy="504825"/>
          </a:xfrm>
          <a:prstGeom prst="rect">
            <a:avLst/>
          </a:prstGeom>
        </p:spPr>
      </p:pic>
      <p:sp>
        <p:nvSpPr>
          <p:cNvPr id="4" name="Freeform 5"/>
          <p:cNvSpPr/>
          <p:nvPr/>
        </p:nvSpPr>
        <p:spPr bwMode="auto">
          <a:xfrm>
            <a:off x="5332054" y="2840064"/>
            <a:ext cx="1529093" cy="171450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152400" dist="1016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 name="Freeform 5"/>
          <p:cNvSpPr/>
          <p:nvPr/>
        </p:nvSpPr>
        <p:spPr bwMode="auto">
          <a:xfrm>
            <a:off x="5472400" y="2997428"/>
            <a:ext cx="1248401" cy="139977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accent1"/>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 name="Freeform 5"/>
          <p:cNvSpPr/>
          <p:nvPr/>
        </p:nvSpPr>
        <p:spPr bwMode="auto">
          <a:xfrm>
            <a:off x="5556300" y="3091500"/>
            <a:ext cx="1080601" cy="1211628"/>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5"/>
          <p:cNvSpPr/>
          <p:nvPr/>
        </p:nvSpPr>
        <p:spPr bwMode="auto">
          <a:xfrm>
            <a:off x="4517017" y="204774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100964"/>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Freeform 5"/>
          <p:cNvSpPr/>
          <p:nvPr/>
        </p:nvSpPr>
        <p:spPr bwMode="auto">
          <a:xfrm>
            <a:off x="3689369" y="323331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054583"/>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Freeform 5"/>
          <p:cNvSpPr/>
          <p:nvPr/>
        </p:nvSpPr>
        <p:spPr bwMode="auto">
          <a:xfrm>
            <a:off x="4517017" y="441887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accent3"/>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5"/>
          <p:cNvSpPr/>
          <p:nvPr/>
        </p:nvSpPr>
        <p:spPr bwMode="auto">
          <a:xfrm>
            <a:off x="6848535" y="204774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100964"/>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5"/>
          <p:cNvSpPr/>
          <p:nvPr/>
        </p:nvSpPr>
        <p:spPr bwMode="auto">
          <a:xfrm>
            <a:off x="7676183" y="323331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054583"/>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5"/>
          <p:cNvSpPr/>
          <p:nvPr/>
        </p:nvSpPr>
        <p:spPr bwMode="auto">
          <a:xfrm>
            <a:off x="6848535" y="441887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accent3"/>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735839" y="2250139"/>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4" name="矩形 13"/>
          <p:cNvSpPr/>
          <p:nvPr/>
        </p:nvSpPr>
        <p:spPr>
          <a:xfrm>
            <a:off x="908191" y="3435704"/>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5" name="矩形 14"/>
          <p:cNvSpPr/>
          <p:nvPr/>
        </p:nvSpPr>
        <p:spPr>
          <a:xfrm>
            <a:off x="1735839" y="4621269"/>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3" name="矩形 2"/>
          <p:cNvSpPr/>
          <p:nvPr/>
        </p:nvSpPr>
        <p:spPr>
          <a:xfrm>
            <a:off x="7676183" y="2250139"/>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7" name="矩形 16"/>
          <p:cNvSpPr/>
          <p:nvPr/>
        </p:nvSpPr>
        <p:spPr>
          <a:xfrm>
            <a:off x="8503831" y="3435704"/>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8" name="矩形 17"/>
          <p:cNvSpPr/>
          <p:nvPr/>
        </p:nvSpPr>
        <p:spPr>
          <a:xfrm>
            <a:off x="7676183" y="4621269"/>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26" name="Freeform 9"/>
          <p:cNvSpPr>
            <a:spLocks noEditPoints="1"/>
          </p:cNvSpPr>
          <p:nvPr/>
        </p:nvSpPr>
        <p:spPr bwMode="auto">
          <a:xfrm>
            <a:off x="7040002" y="2334733"/>
            <a:ext cx="444714" cy="354033"/>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27" name="Freeform 36"/>
          <p:cNvSpPr>
            <a:spLocks noEditPoints="1"/>
          </p:cNvSpPr>
          <p:nvPr/>
        </p:nvSpPr>
        <p:spPr bwMode="auto">
          <a:xfrm>
            <a:off x="3841585" y="3439785"/>
            <a:ext cx="523216" cy="515058"/>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Freeform 34"/>
          <p:cNvSpPr>
            <a:spLocks noEditPoints="1"/>
          </p:cNvSpPr>
          <p:nvPr/>
        </p:nvSpPr>
        <p:spPr bwMode="auto">
          <a:xfrm>
            <a:off x="7873793" y="3403112"/>
            <a:ext cx="432429" cy="588405"/>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KSO_Shape"/>
          <p:cNvSpPr/>
          <p:nvPr/>
        </p:nvSpPr>
        <p:spPr bwMode="auto">
          <a:xfrm>
            <a:off x="4725113" y="4677151"/>
            <a:ext cx="411457" cy="411457"/>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0" name="组合 29"/>
          <p:cNvGrpSpPr/>
          <p:nvPr/>
        </p:nvGrpSpPr>
        <p:grpSpPr>
          <a:xfrm>
            <a:off x="4660156" y="2321698"/>
            <a:ext cx="541371" cy="380102"/>
            <a:chOff x="2409665" y="939861"/>
            <a:chExt cx="5638961" cy="3959164"/>
          </a:xfrm>
          <a:solidFill>
            <a:schemeClr val="bg1"/>
          </a:solidFill>
        </p:grpSpPr>
        <p:sp>
          <p:nvSpPr>
            <p:cNvPr id="31"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Freeform 913"/>
          <p:cNvSpPr>
            <a:spLocks noEditPoints="1"/>
          </p:cNvSpPr>
          <p:nvPr/>
        </p:nvSpPr>
        <p:spPr bwMode="auto">
          <a:xfrm>
            <a:off x="7022730" y="4677193"/>
            <a:ext cx="479258" cy="411373"/>
          </a:xfrm>
          <a:custGeom>
            <a:avLst/>
            <a:gdLst>
              <a:gd name="T0" fmla="*/ 562282 w 154"/>
              <a:gd name="T1" fmla="*/ 371910 h 144"/>
              <a:gd name="T2" fmla="*/ 621754 w 154"/>
              <a:gd name="T3" fmla="*/ 355740 h 144"/>
              <a:gd name="T4" fmla="*/ 805577 w 154"/>
              <a:gd name="T5" fmla="*/ 32340 h 144"/>
              <a:gd name="T6" fmla="*/ 697446 w 154"/>
              <a:gd name="T7" fmla="*/ 32340 h 144"/>
              <a:gd name="T8" fmla="*/ 643380 w 154"/>
              <a:gd name="T9" fmla="*/ 32340 h 144"/>
              <a:gd name="T10" fmla="*/ 643380 w 154"/>
              <a:gd name="T11" fmla="*/ 0 h 144"/>
              <a:gd name="T12" fmla="*/ 189230 w 154"/>
              <a:gd name="T13" fmla="*/ 0 h 144"/>
              <a:gd name="T14" fmla="*/ 189230 w 154"/>
              <a:gd name="T15" fmla="*/ 32340 h 144"/>
              <a:gd name="T16" fmla="*/ 135164 w 154"/>
              <a:gd name="T17" fmla="*/ 32340 h 144"/>
              <a:gd name="T18" fmla="*/ 27033 w 154"/>
              <a:gd name="T19" fmla="*/ 32340 h 144"/>
              <a:gd name="T20" fmla="*/ 210856 w 154"/>
              <a:gd name="T21" fmla="*/ 355740 h 144"/>
              <a:gd name="T22" fmla="*/ 270328 w 154"/>
              <a:gd name="T23" fmla="*/ 371910 h 144"/>
              <a:gd name="T24" fmla="*/ 383866 w 154"/>
              <a:gd name="T25" fmla="*/ 447371 h 144"/>
              <a:gd name="T26" fmla="*/ 383866 w 154"/>
              <a:gd name="T27" fmla="*/ 679141 h 144"/>
              <a:gd name="T28" fmla="*/ 189230 w 154"/>
              <a:gd name="T29" fmla="*/ 776161 h 144"/>
              <a:gd name="T30" fmla="*/ 643380 w 154"/>
              <a:gd name="T31" fmla="*/ 776161 h 144"/>
              <a:gd name="T32" fmla="*/ 448744 w 154"/>
              <a:gd name="T33" fmla="*/ 679141 h 144"/>
              <a:gd name="T34" fmla="*/ 448744 w 154"/>
              <a:gd name="T35" fmla="*/ 447371 h 144"/>
              <a:gd name="T36" fmla="*/ 562282 w 154"/>
              <a:gd name="T37" fmla="*/ 371910 h 144"/>
              <a:gd name="T38" fmla="*/ 643380 w 154"/>
              <a:gd name="T39" fmla="*/ 140140 h 144"/>
              <a:gd name="T40" fmla="*/ 643380 w 154"/>
              <a:gd name="T41" fmla="*/ 64680 h 144"/>
              <a:gd name="T42" fmla="*/ 697446 w 154"/>
              <a:gd name="T43" fmla="*/ 64680 h 144"/>
              <a:gd name="T44" fmla="*/ 773138 w 154"/>
              <a:gd name="T45" fmla="*/ 64680 h 144"/>
              <a:gd name="T46" fmla="*/ 610941 w 154"/>
              <a:gd name="T47" fmla="*/ 323400 h 144"/>
              <a:gd name="T48" fmla="*/ 589315 w 154"/>
              <a:gd name="T49" fmla="*/ 334180 h 144"/>
              <a:gd name="T50" fmla="*/ 643380 w 154"/>
              <a:gd name="T51" fmla="*/ 140140 h 144"/>
              <a:gd name="T52" fmla="*/ 221669 w 154"/>
              <a:gd name="T53" fmla="*/ 323400 h 144"/>
              <a:gd name="T54" fmla="*/ 59472 w 154"/>
              <a:gd name="T55" fmla="*/ 64680 h 144"/>
              <a:gd name="T56" fmla="*/ 135164 w 154"/>
              <a:gd name="T57" fmla="*/ 64680 h 144"/>
              <a:gd name="T58" fmla="*/ 189230 w 154"/>
              <a:gd name="T59" fmla="*/ 64680 h 144"/>
              <a:gd name="T60" fmla="*/ 189230 w 154"/>
              <a:gd name="T61" fmla="*/ 140140 h 144"/>
              <a:gd name="T62" fmla="*/ 243295 w 154"/>
              <a:gd name="T63" fmla="*/ 334180 h 144"/>
              <a:gd name="T64" fmla="*/ 221669 w 154"/>
              <a:gd name="T65" fmla="*/ 323400 h 144"/>
              <a:gd name="T66" fmla="*/ 416305 w 154"/>
              <a:gd name="T67" fmla="*/ 285670 h 144"/>
              <a:gd name="T68" fmla="*/ 313580 w 154"/>
              <a:gd name="T69" fmla="*/ 355740 h 144"/>
              <a:gd name="T70" fmla="*/ 351426 w 154"/>
              <a:gd name="T71" fmla="*/ 237160 h 144"/>
              <a:gd name="T72" fmla="*/ 254108 w 154"/>
              <a:gd name="T73" fmla="*/ 167090 h 144"/>
              <a:gd name="T74" fmla="*/ 378459 w 154"/>
              <a:gd name="T75" fmla="*/ 161700 h 144"/>
              <a:gd name="T76" fmla="*/ 416305 w 154"/>
              <a:gd name="T77" fmla="*/ 48510 h 144"/>
              <a:gd name="T78" fmla="*/ 454151 w 154"/>
              <a:gd name="T79" fmla="*/ 161700 h 144"/>
              <a:gd name="T80" fmla="*/ 578502 w 154"/>
              <a:gd name="T81" fmla="*/ 167090 h 144"/>
              <a:gd name="T82" fmla="*/ 481184 w 154"/>
              <a:gd name="T83" fmla="*/ 237160 h 144"/>
              <a:gd name="T84" fmla="*/ 519030 w 154"/>
              <a:gd name="T85" fmla="*/ 355740 h 144"/>
              <a:gd name="T86" fmla="*/ 416305 w 154"/>
              <a:gd name="T87" fmla="*/ 285670 h 14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4"/>
              <a:gd name="T133" fmla="*/ 0 h 144"/>
              <a:gd name="T134" fmla="*/ 154 w 154"/>
              <a:gd name="T135" fmla="*/ 144 h 14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文本框 34"/>
          <p:cNvSpPr txBox="1"/>
          <p:nvPr/>
        </p:nvSpPr>
        <p:spPr>
          <a:xfrm>
            <a:off x="5579335" y="3281816"/>
            <a:ext cx="1034530" cy="848995"/>
          </a:xfrm>
          <a:prstGeom prst="rect">
            <a:avLst/>
          </a:prstGeom>
          <a:noFill/>
        </p:spPr>
        <p:txBody>
          <a:bodyPr wrap="square" rtlCol="0">
            <a:spAutoFit/>
          </a:bodyPr>
          <a:lstStyle/>
          <a:p>
            <a:pPr algn="ctr"/>
            <a:r>
              <a:rPr lang="zh-CN" altLang="en-US" sz="2400" b="1" dirty="0" smtClean="0">
                <a:solidFill>
                  <a:schemeClr val="tx2"/>
                </a:solidFill>
                <a:latin typeface="微软雅黑" panose="020B0503020204020204" charset="-122"/>
                <a:ea typeface="微软雅黑" panose="020B0503020204020204" charset="-122"/>
                <a:cs typeface="Aharoni" panose="02010803020104030203" pitchFamily="2" charset="-79"/>
              </a:rPr>
              <a:t>添加</a:t>
            </a:r>
            <a:endParaRPr lang="en-US" altLang="zh-CN" sz="2400" b="1" dirty="0" smtClean="0">
              <a:solidFill>
                <a:schemeClr val="tx2"/>
              </a:solidFill>
              <a:latin typeface="微软雅黑" panose="020B0503020204020204" charset="-122"/>
              <a:ea typeface="微软雅黑" panose="020B0503020204020204" charset="-122"/>
              <a:cs typeface="Aharoni" panose="02010803020104030203" pitchFamily="2" charset="-79"/>
            </a:endParaRPr>
          </a:p>
          <a:p>
            <a:pPr algn="ctr"/>
            <a:r>
              <a:rPr lang="zh-CN" altLang="en-US" sz="2400" b="1" dirty="0" smtClean="0">
                <a:solidFill>
                  <a:schemeClr val="tx2"/>
                </a:solidFill>
                <a:latin typeface="微软雅黑" panose="020B0503020204020204" charset="-122"/>
                <a:ea typeface="微软雅黑" panose="020B0503020204020204" charset="-122"/>
                <a:cs typeface="Aharoni" panose="02010803020104030203" pitchFamily="2" charset="-79"/>
              </a:rPr>
              <a:t>标题</a:t>
            </a:r>
            <a:endParaRPr lang="zh-CN" altLang="en-US" sz="2400" b="1" dirty="0">
              <a:solidFill>
                <a:schemeClr val="tx2"/>
              </a:solidFill>
              <a:latin typeface="微软雅黑" panose="020B0503020204020204" charset="-122"/>
              <a:ea typeface="微软雅黑" panose="020B0503020204020204" charset="-122"/>
              <a:cs typeface="Aharoni" panose="02010803020104030203" pitchFamily="2" charset="-79"/>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16"/>
                                        </p:tgtEl>
                                        <p:attrNameLst>
                                          <p:attrName>ppt_x</p:attrName>
                                          <p:attrName>ppt_y</p:attrName>
                                        </p:attrNameLst>
                                      </p:cBhvr>
                                      <p:rCtr x="-26484" y="0"/>
                                    </p:animMotion>
                                  </p:childTnLst>
                                </p:cTn>
                              </p:par>
                            </p:childTnLst>
                          </p:cTn>
                        </p:par>
                        <p:par>
                          <p:cTn id="12" fill="hold">
                            <p:stCondLst>
                              <p:cond delay="500"/>
                            </p:stCondLst>
                            <p:childTnLst>
                              <p:par>
                                <p:cTn id="13" presetID="53" presetClass="entr" presetSubtype="16"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250" fill="hold"/>
                                        <p:tgtEl>
                                          <p:spTgt spid="4"/>
                                        </p:tgtEl>
                                        <p:attrNameLst>
                                          <p:attrName>ppt_w</p:attrName>
                                        </p:attrNameLst>
                                      </p:cBhvr>
                                      <p:tavLst>
                                        <p:tav tm="0">
                                          <p:val>
                                            <p:fltVal val="0"/>
                                          </p:val>
                                        </p:tav>
                                        <p:tav tm="100000">
                                          <p:val>
                                            <p:strVal val="#ppt_w"/>
                                          </p:val>
                                        </p:tav>
                                      </p:tavLst>
                                    </p:anim>
                                    <p:anim calcmode="lin" valueType="num">
                                      <p:cBhvr>
                                        <p:cTn id="16" dur="250" fill="hold"/>
                                        <p:tgtEl>
                                          <p:spTgt spid="4"/>
                                        </p:tgtEl>
                                        <p:attrNameLst>
                                          <p:attrName>ppt_h</p:attrName>
                                        </p:attrNameLst>
                                      </p:cBhvr>
                                      <p:tavLst>
                                        <p:tav tm="0">
                                          <p:val>
                                            <p:fltVal val="0"/>
                                          </p:val>
                                        </p:tav>
                                        <p:tav tm="100000">
                                          <p:val>
                                            <p:strVal val="#ppt_h"/>
                                          </p:val>
                                        </p:tav>
                                      </p:tavLst>
                                    </p:anim>
                                    <p:animEffect transition="in" filter="fade">
                                      <p:cBhvr>
                                        <p:cTn id="17" dur="250"/>
                                        <p:tgtEl>
                                          <p:spTgt spid="4"/>
                                        </p:tgtEl>
                                      </p:cBhvr>
                                    </p:animEffect>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250" fill="hold"/>
                                        <p:tgtEl>
                                          <p:spTgt spid="5"/>
                                        </p:tgtEl>
                                        <p:attrNameLst>
                                          <p:attrName>ppt_w</p:attrName>
                                        </p:attrNameLst>
                                      </p:cBhvr>
                                      <p:tavLst>
                                        <p:tav tm="0">
                                          <p:val>
                                            <p:fltVal val="0"/>
                                          </p:val>
                                        </p:tav>
                                        <p:tav tm="100000">
                                          <p:val>
                                            <p:strVal val="#ppt_w"/>
                                          </p:val>
                                        </p:tav>
                                      </p:tavLst>
                                    </p:anim>
                                    <p:anim calcmode="lin" valueType="num">
                                      <p:cBhvr>
                                        <p:cTn id="22" dur="250" fill="hold"/>
                                        <p:tgtEl>
                                          <p:spTgt spid="5"/>
                                        </p:tgtEl>
                                        <p:attrNameLst>
                                          <p:attrName>ppt_h</p:attrName>
                                        </p:attrNameLst>
                                      </p:cBhvr>
                                      <p:tavLst>
                                        <p:tav tm="0">
                                          <p:val>
                                            <p:fltVal val="0"/>
                                          </p:val>
                                        </p:tav>
                                        <p:tav tm="100000">
                                          <p:val>
                                            <p:strVal val="#ppt_h"/>
                                          </p:val>
                                        </p:tav>
                                      </p:tavLst>
                                    </p:anim>
                                    <p:animEffect transition="in" filter="fade">
                                      <p:cBhvr>
                                        <p:cTn id="23" dur="250"/>
                                        <p:tgtEl>
                                          <p:spTgt spid="5"/>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250" fill="hold"/>
                                        <p:tgtEl>
                                          <p:spTgt spid="6"/>
                                        </p:tgtEl>
                                        <p:attrNameLst>
                                          <p:attrName>ppt_w</p:attrName>
                                        </p:attrNameLst>
                                      </p:cBhvr>
                                      <p:tavLst>
                                        <p:tav tm="0">
                                          <p:val>
                                            <p:fltVal val="0"/>
                                          </p:val>
                                        </p:tav>
                                        <p:tav tm="100000">
                                          <p:val>
                                            <p:strVal val="#ppt_w"/>
                                          </p:val>
                                        </p:tav>
                                      </p:tavLst>
                                    </p:anim>
                                    <p:anim calcmode="lin" valueType="num">
                                      <p:cBhvr>
                                        <p:cTn id="28" dur="250" fill="hold"/>
                                        <p:tgtEl>
                                          <p:spTgt spid="6"/>
                                        </p:tgtEl>
                                        <p:attrNameLst>
                                          <p:attrName>ppt_h</p:attrName>
                                        </p:attrNameLst>
                                      </p:cBhvr>
                                      <p:tavLst>
                                        <p:tav tm="0">
                                          <p:val>
                                            <p:fltVal val="0"/>
                                          </p:val>
                                        </p:tav>
                                        <p:tav tm="100000">
                                          <p:val>
                                            <p:strVal val="#ppt_h"/>
                                          </p:val>
                                        </p:tav>
                                      </p:tavLst>
                                    </p:anim>
                                    <p:animEffect transition="in" filter="fade">
                                      <p:cBhvr>
                                        <p:cTn id="29" dur="250"/>
                                        <p:tgtEl>
                                          <p:spTgt spid="6"/>
                                        </p:tgtEl>
                                      </p:cBhvr>
                                    </p:animEffect>
                                  </p:childTnLst>
                                </p:cTn>
                              </p:par>
                            </p:childTnLst>
                          </p:cTn>
                        </p:par>
                        <p:par>
                          <p:cTn id="30" fill="hold">
                            <p:stCondLst>
                              <p:cond delay="2000"/>
                            </p:stCondLst>
                            <p:childTnLst>
                              <p:par>
                                <p:cTn id="31" presetID="53" presetClass="entr" presetSubtype="16" fill="hold" grpId="0" nodeType="after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Effect transition="in" filter="fade">
                                      <p:cBhvr>
                                        <p:cTn id="35" dur="500"/>
                                        <p:tgtEl>
                                          <p:spTgt spid="35"/>
                                        </p:tgtEl>
                                      </p:cBhvr>
                                    </p:animEffect>
                                  </p:childTnLst>
                                </p:cTn>
                              </p:par>
                            </p:childTnLst>
                          </p:cTn>
                        </p:par>
                        <p:par>
                          <p:cTn id="36" fill="hold">
                            <p:stCondLst>
                              <p:cond delay="2500"/>
                            </p:stCondLst>
                            <p:childTnLst>
                              <p:par>
                                <p:cTn id="37" presetID="53" presetClass="entr" presetSubtype="528"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anim calcmode="lin" valueType="num">
                                      <p:cBhvr>
                                        <p:cTn id="42" dur="500" fill="hold"/>
                                        <p:tgtEl>
                                          <p:spTgt spid="7"/>
                                        </p:tgtEl>
                                        <p:attrNameLst>
                                          <p:attrName>ppt_x</p:attrName>
                                        </p:attrNameLst>
                                      </p:cBhvr>
                                      <p:tavLst>
                                        <p:tav tm="0">
                                          <p:val>
                                            <p:fltVal val="0.5"/>
                                          </p:val>
                                        </p:tav>
                                        <p:tav tm="100000">
                                          <p:val>
                                            <p:strVal val="#ppt_x"/>
                                          </p:val>
                                        </p:tav>
                                      </p:tavLst>
                                    </p:anim>
                                    <p:anim calcmode="lin" valueType="num">
                                      <p:cBhvr>
                                        <p:cTn id="43" dur="500" fill="hold"/>
                                        <p:tgtEl>
                                          <p:spTgt spid="7"/>
                                        </p:tgtEl>
                                        <p:attrNameLst>
                                          <p:attrName>ppt_y</p:attrName>
                                        </p:attrNameLst>
                                      </p:cBhvr>
                                      <p:tavLst>
                                        <p:tav tm="0">
                                          <p:val>
                                            <p:fltVal val="0.5"/>
                                          </p:val>
                                        </p:tav>
                                        <p:tav tm="100000">
                                          <p:val>
                                            <p:strVal val="#ppt_y"/>
                                          </p:val>
                                        </p:tav>
                                      </p:tavLst>
                                    </p:anim>
                                  </p:childTnLst>
                                </p:cTn>
                              </p:par>
                              <p:par>
                                <p:cTn id="44" presetID="53" presetClass="entr" presetSubtype="528"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anim calcmode="lin" valueType="num">
                                      <p:cBhvr>
                                        <p:cTn id="49" dur="500" fill="hold"/>
                                        <p:tgtEl>
                                          <p:spTgt spid="10"/>
                                        </p:tgtEl>
                                        <p:attrNameLst>
                                          <p:attrName>ppt_x</p:attrName>
                                        </p:attrNameLst>
                                      </p:cBhvr>
                                      <p:tavLst>
                                        <p:tav tm="0">
                                          <p:val>
                                            <p:fltVal val="0.5"/>
                                          </p:val>
                                        </p:tav>
                                        <p:tav tm="100000">
                                          <p:val>
                                            <p:strVal val="#ppt_x"/>
                                          </p:val>
                                        </p:tav>
                                      </p:tavLst>
                                    </p:anim>
                                    <p:anim calcmode="lin" valueType="num">
                                      <p:cBhvr>
                                        <p:cTn id="50" dur="500" fill="hold"/>
                                        <p:tgtEl>
                                          <p:spTgt spid="10"/>
                                        </p:tgtEl>
                                        <p:attrNameLst>
                                          <p:attrName>ppt_y</p:attrName>
                                        </p:attrNameLst>
                                      </p:cBhvr>
                                      <p:tavLst>
                                        <p:tav tm="0">
                                          <p:val>
                                            <p:fltVal val="0.5"/>
                                          </p:val>
                                        </p:tav>
                                        <p:tav tm="100000">
                                          <p:val>
                                            <p:strVal val="#ppt_y"/>
                                          </p:val>
                                        </p:tav>
                                      </p:tavLst>
                                    </p:anim>
                                  </p:childTnLst>
                                </p:cTn>
                              </p:par>
                              <p:par>
                                <p:cTn id="51" presetID="53" presetClass="entr" presetSubtype="528" fill="hold" grpId="0" nodeType="withEffect">
                                  <p:stCondLst>
                                    <p:cond delay="0"/>
                                  </p:stCondLst>
                                  <p:childTnLst>
                                    <p:set>
                                      <p:cBhvr>
                                        <p:cTn id="52" dur="1" fill="hold">
                                          <p:stCondLst>
                                            <p:cond delay="0"/>
                                          </p:stCondLst>
                                        </p:cTn>
                                        <p:tgtEl>
                                          <p:spTgt spid="8"/>
                                        </p:tgtEl>
                                        <p:attrNameLst>
                                          <p:attrName>style.visibility</p:attrName>
                                        </p:attrNameLst>
                                      </p:cBhvr>
                                      <p:to>
                                        <p:strVal val="visible"/>
                                      </p:to>
                                    </p:set>
                                    <p:anim calcmode="lin" valueType="num">
                                      <p:cBhvr>
                                        <p:cTn id="53" dur="500" fill="hold"/>
                                        <p:tgtEl>
                                          <p:spTgt spid="8"/>
                                        </p:tgtEl>
                                        <p:attrNameLst>
                                          <p:attrName>ppt_w</p:attrName>
                                        </p:attrNameLst>
                                      </p:cBhvr>
                                      <p:tavLst>
                                        <p:tav tm="0">
                                          <p:val>
                                            <p:fltVal val="0"/>
                                          </p:val>
                                        </p:tav>
                                        <p:tav tm="100000">
                                          <p:val>
                                            <p:strVal val="#ppt_w"/>
                                          </p:val>
                                        </p:tav>
                                      </p:tavLst>
                                    </p:anim>
                                    <p:anim calcmode="lin" valueType="num">
                                      <p:cBhvr>
                                        <p:cTn id="54" dur="500" fill="hold"/>
                                        <p:tgtEl>
                                          <p:spTgt spid="8"/>
                                        </p:tgtEl>
                                        <p:attrNameLst>
                                          <p:attrName>ppt_h</p:attrName>
                                        </p:attrNameLst>
                                      </p:cBhvr>
                                      <p:tavLst>
                                        <p:tav tm="0">
                                          <p:val>
                                            <p:fltVal val="0"/>
                                          </p:val>
                                        </p:tav>
                                        <p:tav tm="100000">
                                          <p:val>
                                            <p:strVal val="#ppt_h"/>
                                          </p:val>
                                        </p:tav>
                                      </p:tavLst>
                                    </p:anim>
                                    <p:animEffect transition="in" filter="fade">
                                      <p:cBhvr>
                                        <p:cTn id="55" dur="500"/>
                                        <p:tgtEl>
                                          <p:spTgt spid="8"/>
                                        </p:tgtEl>
                                      </p:cBhvr>
                                    </p:animEffect>
                                    <p:anim calcmode="lin" valueType="num">
                                      <p:cBhvr>
                                        <p:cTn id="56" dur="500" fill="hold"/>
                                        <p:tgtEl>
                                          <p:spTgt spid="8"/>
                                        </p:tgtEl>
                                        <p:attrNameLst>
                                          <p:attrName>ppt_x</p:attrName>
                                        </p:attrNameLst>
                                      </p:cBhvr>
                                      <p:tavLst>
                                        <p:tav tm="0">
                                          <p:val>
                                            <p:fltVal val="0.5"/>
                                          </p:val>
                                        </p:tav>
                                        <p:tav tm="100000">
                                          <p:val>
                                            <p:strVal val="#ppt_x"/>
                                          </p:val>
                                        </p:tav>
                                      </p:tavLst>
                                    </p:anim>
                                    <p:anim calcmode="lin" valueType="num">
                                      <p:cBhvr>
                                        <p:cTn id="57" dur="500" fill="hold"/>
                                        <p:tgtEl>
                                          <p:spTgt spid="8"/>
                                        </p:tgtEl>
                                        <p:attrNameLst>
                                          <p:attrName>ppt_y</p:attrName>
                                        </p:attrNameLst>
                                      </p:cBhvr>
                                      <p:tavLst>
                                        <p:tav tm="0">
                                          <p:val>
                                            <p:fltVal val="0.5"/>
                                          </p:val>
                                        </p:tav>
                                        <p:tav tm="100000">
                                          <p:val>
                                            <p:strVal val="#ppt_y"/>
                                          </p:val>
                                        </p:tav>
                                      </p:tavLst>
                                    </p:anim>
                                  </p:childTnLst>
                                </p:cTn>
                              </p:par>
                              <p:par>
                                <p:cTn id="58" presetID="53" presetClass="entr" presetSubtype="528"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ppt_w</p:attrName>
                                        </p:attrNameLst>
                                      </p:cBhvr>
                                      <p:tavLst>
                                        <p:tav tm="0">
                                          <p:val>
                                            <p:fltVal val="0"/>
                                          </p:val>
                                        </p:tav>
                                        <p:tav tm="100000">
                                          <p:val>
                                            <p:strVal val="#ppt_w"/>
                                          </p:val>
                                        </p:tav>
                                      </p:tavLst>
                                    </p:anim>
                                    <p:anim calcmode="lin" valueType="num">
                                      <p:cBhvr>
                                        <p:cTn id="61" dur="500" fill="hold"/>
                                        <p:tgtEl>
                                          <p:spTgt spid="11"/>
                                        </p:tgtEl>
                                        <p:attrNameLst>
                                          <p:attrName>ppt_h</p:attrName>
                                        </p:attrNameLst>
                                      </p:cBhvr>
                                      <p:tavLst>
                                        <p:tav tm="0">
                                          <p:val>
                                            <p:fltVal val="0"/>
                                          </p:val>
                                        </p:tav>
                                        <p:tav tm="100000">
                                          <p:val>
                                            <p:strVal val="#ppt_h"/>
                                          </p:val>
                                        </p:tav>
                                      </p:tavLst>
                                    </p:anim>
                                    <p:animEffect transition="in" filter="fade">
                                      <p:cBhvr>
                                        <p:cTn id="62" dur="500"/>
                                        <p:tgtEl>
                                          <p:spTgt spid="11"/>
                                        </p:tgtEl>
                                      </p:cBhvr>
                                    </p:animEffect>
                                    <p:anim calcmode="lin" valueType="num">
                                      <p:cBhvr>
                                        <p:cTn id="63" dur="500" fill="hold"/>
                                        <p:tgtEl>
                                          <p:spTgt spid="11"/>
                                        </p:tgtEl>
                                        <p:attrNameLst>
                                          <p:attrName>ppt_x</p:attrName>
                                        </p:attrNameLst>
                                      </p:cBhvr>
                                      <p:tavLst>
                                        <p:tav tm="0">
                                          <p:val>
                                            <p:fltVal val="0.5"/>
                                          </p:val>
                                        </p:tav>
                                        <p:tav tm="100000">
                                          <p:val>
                                            <p:strVal val="#ppt_x"/>
                                          </p:val>
                                        </p:tav>
                                      </p:tavLst>
                                    </p:anim>
                                    <p:anim calcmode="lin" valueType="num">
                                      <p:cBhvr>
                                        <p:cTn id="64" dur="500" fill="hold"/>
                                        <p:tgtEl>
                                          <p:spTgt spid="11"/>
                                        </p:tgtEl>
                                        <p:attrNameLst>
                                          <p:attrName>ppt_y</p:attrName>
                                        </p:attrNameLst>
                                      </p:cBhvr>
                                      <p:tavLst>
                                        <p:tav tm="0">
                                          <p:val>
                                            <p:fltVal val="0.5"/>
                                          </p:val>
                                        </p:tav>
                                        <p:tav tm="100000">
                                          <p:val>
                                            <p:strVal val="#ppt_y"/>
                                          </p:val>
                                        </p:tav>
                                      </p:tavLst>
                                    </p:anim>
                                  </p:childTnLst>
                                </p:cTn>
                              </p:par>
                              <p:par>
                                <p:cTn id="65" presetID="53" presetClass="entr" presetSubtype="528" fill="hold" grpId="0" nodeType="with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Effect transition="in" filter="fade">
                                      <p:cBhvr>
                                        <p:cTn id="69" dur="500"/>
                                        <p:tgtEl>
                                          <p:spTgt spid="9"/>
                                        </p:tgtEl>
                                      </p:cBhvr>
                                    </p:animEffect>
                                    <p:anim calcmode="lin" valueType="num">
                                      <p:cBhvr>
                                        <p:cTn id="70" dur="500" fill="hold"/>
                                        <p:tgtEl>
                                          <p:spTgt spid="9"/>
                                        </p:tgtEl>
                                        <p:attrNameLst>
                                          <p:attrName>ppt_x</p:attrName>
                                        </p:attrNameLst>
                                      </p:cBhvr>
                                      <p:tavLst>
                                        <p:tav tm="0">
                                          <p:val>
                                            <p:fltVal val="0.5"/>
                                          </p:val>
                                        </p:tav>
                                        <p:tav tm="100000">
                                          <p:val>
                                            <p:strVal val="#ppt_x"/>
                                          </p:val>
                                        </p:tav>
                                      </p:tavLst>
                                    </p:anim>
                                    <p:anim calcmode="lin" valueType="num">
                                      <p:cBhvr>
                                        <p:cTn id="71" dur="500" fill="hold"/>
                                        <p:tgtEl>
                                          <p:spTgt spid="9"/>
                                        </p:tgtEl>
                                        <p:attrNameLst>
                                          <p:attrName>ppt_y</p:attrName>
                                        </p:attrNameLst>
                                      </p:cBhvr>
                                      <p:tavLst>
                                        <p:tav tm="0">
                                          <p:val>
                                            <p:fltVal val="0.5"/>
                                          </p:val>
                                        </p:tav>
                                        <p:tav tm="100000">
                                          <p:val>
                                            <p:strVal val="#ppt_y"/>
                                          </p:val>
                                        </p:tav>
                                      </p:tavLst>
                                    </p:anim>
                                  </p:childTnLst>
                                </p:cTn>
                              </p:par>
                              <p:par>
                                <p:cTn id="72" presetID="53" presetClass="entr" presetSubtype="528" fill="hold" grpId="0" nodeType="withEffect">
                                  <p:stCondLst>
                                    <p:cond delay="0"/>
                                  </p:stCondLst>
                                  <p:childTnLst>
                                    <p:set>
                                      <p:cBhvr>
                                        <p:cTn id="73" dur="1" fill="hold">
                                          <p:stCondLst>
                                            <p:cond delay="0"/>
                                          </p:stCondLst>
                                        </p:cTn>
                                        <p:tgtEl>
                                          <p:spTgt spid="12"/>
                                        </p:tgtEl>
                                        <p:attrNameLst>
                                          <p:attrName>style.visibility</p:attrName>
                                        </p:attrNameLst>
                                      </p:cBhvr>
                                      <p:to>
                                        <p:strVal val="visible"/>
                                      </p:to>
                                    </p:set>
                                    <p:anim calcmode="lin" valueType="num">
                                      <p:cBhvr>
                                        <p:cTn id="74" dur="500" fill="hold"/>
                                        <p:tgtEl>
                                          <p:spTgt spid="12"/>
                                        </p:tgtEl>
                                        <p:attrNameLst>
                                          <p:attrName>ppt_w</p:attrName>
                                        </p:attrNameLst>
                                      </p:cBhvr>
                                      <p:tavLst>
                                        <p:tav tm="0">
                                          <p:val>
                                            <p:fltVal val="0"/>
                                          </p:val>
                                        </p:tav>
                                        <p:tav tm="100000">
                                          <p:val>
                                            <p:strVal val="#ppt_w"/>
                                          </p:val>
                                        </p:tav>
                                      </p:tavLst>
                                    </p:anim>
                                    <p:anim calcmode="lin" valueType="num">
                                      <p:cBhvr>
                                        <p:cTn id="75" dur="500" fill="hold"/>
                                        <p:tgtEl>
                                          <p:spTgt spid="12"/>
                                        </p:tgtEl>
                                        <p:attrNameLst>
                                          <p:attrName>ppt_h</p:attrName>
                                        </p:attrNameLst>
                                      </p:cBhvr>
                                      <p:tavLst>
                                        <p:tav tm="0">
                                          <p:val>
                                            <p:fltVal val="0"/>
                                          </p:val>
                                        </p:tav>
                                        <p:tav tm="100000">
                                          <p:val>
                                            <p:strVal val="#ppt_h"/>
                                          </p:val>
                                        </p:tav>
                                      </p:tavLst>
                                    </p:anim>
                                    <p:animEffect transition="in" filter="fade">
                                      <p:cBhvr>
                                        <p:cTn id="76" dur="500"/>
                                        <p:tgtEl>
                                          <p:spTgt spid="12"/>
                                        </p:tgtEl>
                                      </p:cBhvr>
                                    </p:animEffect>
                                    <p:anim calcmode="lin" valueType="num">
                                      <p:cBhvr>
                                        <p:cTn id="77" dur="500" fill="hold"/>
                                        <p:tgtEl>
                                          <p:spTgt spid="12"/>
                                        </p:tgtEl>
                                        <p:attrNameLst>
                                          <p:attrName>ppt_x</p:attrName>
                                        </p:attrNameLst>
                                      </p:cBhvr>
                                      <p:tavLst>
                                        <p:tav tm="0">
                                          <p:val>
                                            <p:fltVal val="0.5"/>
                                          </p:val>
                                        </p:tav>
                                        <p:tav tm="100000">
                                          <p:val>
                                            <p:strVal val="#ppt_x"/>
                                          </p:val>
                                        </p:tav>
                                      </p:tavLst>
                                    </p:anim>
                                    <p:anim calcmode="lin" valueType="num">
                                      <p:cBhvr>
                                        <p:cTn id="78" dur="500" fill="hold"/>
                                        <p:tgtEl>
                                          <p:spTgt spid="12"/>
                                        </p:tgtEl>
                                        <p:attrNameLst>
                                          <p:attrName>ppt_y</p:attrName>
                                        </p:attrNameLst>
                                      </p:cBhvr>
                                      <p:tavLst>
                                        <p:tav tm="0">
                                          <p:val>
                                            <p:fltVal val="0.5"/>
                                          </p:val>
                                        </p:tav>
                                        <p:tav tm="100000">
                                          <p:val>
                                            <p:strVal val="#ppt_y"/>
                                          </p:val>
                                        </p:tav>
                                      </p:tavLst>
                                    </p:anim>
                                  </p:childTnLst>
                                </p:cTn>
                              </p:par>
                            </p:childTnLst>
                          </p:cTn>
                        </p:par>
                        <p:par>
                          <p:cTn id="79" fill="hold">
                            <p:stCondLst>
                              <p:cond delay="3000"/>
                            </p:stCondLst>
                            <p:childTnLst>
                              <p:par>
                                <p:cTn id="80" presetID="10" presetClass="entr" presetSubtype="0" fill="hold" nodeType="after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fade">
                                      <p:cBhvr>
                                        <p:cTn id="82" dur="500"/>
                                        <p:tgtEl>
                                          <p:spTgt spid="30"/>
                                        </p:tgtEl>
                                      </p:cBhvr>
                                    </p:animEffect>
                                  </p:childTnLst>
                                </p:cTn>
                              </p:par>
                            </p:childTnLst>
                          </p:cTn>
                        </p:par>
                        <p:par>
                          <p:cTn id="83" fill="hold">
                            <p:stCondLst>
                              <p:cond delay="3500"/>
                            </p:stCondLst>
                            <p:childTnLst>
                              <p:par>
                                <p:cTn id="84" presetID="22" presetClass="entr" presetSubtype="2" fill="hold" grpId="0" nodeType="afterEffect">
                                  <p:stCondLst>
                                    <p:cond delay="0"/>
                                  </p:stCondLst>
                                  <p:childTnLst>
                                    <p:set>
                                      <p:cBhvr>
                                        <p:cTn id="85" dur="1" fill="hold">
                                          <p:stCondLst>
                                            <p:cond delay="0"/>
                                          </p:stCondLst>
                                        </p:cTn>
                                        <p:tgtEl>
                                          <p:spTgt spid="13"/>
                                        </p:tgtEl>
                                        <p:attrNameLst>
                                          <p:attrName>style.visibility</p:attrName>
                                        </p:attrNameLst>
                                      </p:cBhvr>
                                      <p:to>
                                        <p:strVal val="visible"/>
                                      </p:to>
                                    </p:set>
                                    <p:animEffect transition="in" filter="wipe(right)">
                                      <p:cBhvr>
                                        <p:cTn id="86" dur="500"/>
                                        <p:tgtEl>
                                          <p:spTgt spid="13"/>
                                        </p:tgtEl>
                                      </p:cBhvr>
                                    </p:animEffect>
                                  </p:childTnLst>
                                </p:cTn>
                              </p:par>
                            </p:childTnLst>
                          </p:cTn>
                        </p:par>
                        <p:par>
                          <p:cTn id="87" fill="hold">
                            <p:stCondLst>
                              <p:cond delay="4000"/>
                            </p:stCondLst>
                            <p:childTnLst>
                              <p:par>
                                <p:cTn id="88" presetID="10" presetClass="entr" presetSubtype="0" fill="hold" grpId="0" nodeType="after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fade">
                                      <p:cBhvr>
                                        <p:cTn id="90" dur="500"/>
                                        <p:tgtEl>
                                          <p:spTgt spid="26"/>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3"/>
                                        </p:tgtEl>
                                        <p:attrNameLst>
                                          <p:attrName>style.visibility</p:attrName>
                                        </p:attrNameLst>
                                      </p:cBhvr>
                                      <p:to>
                                        <p:strVal val="visible"/>
                                      </p:to>
                                    </p:set>
                                    <p:animEffect transition="in" filter="wipe(left)">
                                      <p:cBhvr>
                                        <p:cTn id="94" dur="500"/>
                                        <p:tgtEl>
                                          <p:spTgt spid="3"/>
                                        </p:tgtEl>
                                      </p:cBhvr>
                                    </p:animEffect>
                                  </p:childTnLst>
                                </p:cTn>
                              </p:par>
                            </p:childTnLst>
                          </p:cTn>
                        </p:par>
                        <p:par>
                          <p:cTn id="95" fill="hold">
                            <p:stCondLst>
                              <p:cond delay="5000"/>
                            </p:stCondLst>
                            <p:childTnLst>
                              <p:par>
                                <p:cTn id="96" presetID="10" presetClass="entr" presetSubtype="0" fill="hold" grpId="0" nodeType="afterEffect">
                                  <p:stCondLst>
                                    <p:cond delay="0"/>
                                  </p:stCondLst>
                                  <p:childTnLst>
                                    <p:set>
                                      <p:cBhvr>
                                        <p:cTn id="97" dur="1" fill="hold">
                                          <p:stCondLst>
                                            <p:cond delay="0"/>
                                          </p:stCondLst>
                                        </p:cTn>
                                        <p:tgtEl>
                                          <p:spTgt spid="27"/>
                                        </p:tgtEl>
                                        <p:attrNameLst>
                                          <p:attrName>style.visibility</p:attrName>
                                        </p:attrNameLst>
                                      </p:cBhvr>
                                      <p:to>
                                        <p:strVal val="visible"/>
                                      </p:to>
                                    </p:set>
                                    <p:animEffect transition="in" filter="fade">
                                      <p:cBhvr>
                                        <p:cTn id="98" dur="500"/>
                                        <p:tgtEl>
                                          <p:spTgt spid="27"/>
                                        </p:tgtEl>
                                      </p:cBhvr>
                                    </p:animEffect>
                                  </p:childTnLst>
                                </p:cTn>
                              </p:par>
                            </p:childTnLst>
                          </p:cTn>
                        </p:par>
                        <p:par>
                          <p:cTn id="99" fill="hold">
                            <p:stCondLst>
                              <p:cond delay="5500"/>
                            </p:stCondLst>
                            <p:childTnLst>
                              <p:par>
                                <p:cTn id="100" presetID="22" presetClass="entr" presetSubtype="2" fill="hold" grpId="0" nodeType="afterEffect">
                                  <p:stCondLst>
                                    <p:cond delay="0"/>
                                  </p:stCondLst>
                                  <p:childTnLst>
                                    <p:set>
                                      <p:cBhvr>
                                        <p:cTn id="101" dur="1" fill="hold">
                                          <p:stCondLst>
                                            <p:cond delay="0"/>
                                          </p:stCondLst>
                                        </p:cTn>
                                        <p:tgtEl>
                                          <p:spTgt spid="14"/>
                                        </p:tgtEl>
                                        <p:attrNameLst>
                                          <p:attrName>style.visibility</p:attrName>
                                        </p:attrNameLst>
                                      </p:cBhvr>
                                      <p:to>
                                        <p:strVal val="visible"/>
                                      </p:to>
                                    </p:set>
                                    <p:animEffect transition="in" filter="wipe(right)">
                                      <p:cBhvr>
                                        <p:cTn id="102" dur="500"/>
                                        <p:tgtEl>
                                          <p:spTgt spid="14"/>
                                        </p:tgtEl>
                                      </p:cBhvr>
                                    </p:animEffect>
                                  </p:childTnLst>
                                </p:cTn>
                              </p:par>
                            </p:childTnLst>
                          </p:cTn>
                        </p:par>
                        <p:par>
                          <p:cTn id="103" fill="hold">
                            <p:stCondLst>
                              <p:cond delay="6000"/>
                            </p:stCondLst>
                            <p:childTnLst>
                              <p:par>
                                <p:cTn id="104" presetID="10" presetClass="entr" presetSubtype="0" fill="hold" grpId="0" nodeType="after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7"/>
                                        </p:tgtEl>
                                        <p:attrNameLst>
                                          <p:attrName>style.visibility</p:attrName>
                                        </p:attrNameLst>
                                      </p:cBhvr>
                                      <p:to>
                                        <p:strVal val="visible"/>
                                      </p:to>
                                    </p:set>
                                    <p:animEffect transition="in" filter="wipe(left)">
                                      <p:cBhvr>
                                        <p:cTn id="110" dur="500"/>
                                        <p:tgtEl>
                                          <p:spTgt spid="17"/>
                                        </p:tgtEl>
                                      </p:cBhvr>
                                    </p:animEffect>
                                  </p:childTnLst>
                                </p:cTn>
                              </p:par>
                            </p:childTnLst>
                          </p:cTn>
                        </p:par>
                        <p:par>
                          <p:cTn id="111" fill="hold">
                            <p:stCondLst>
                              <p:cond delay="7000"/>
                            </p:stCondLst>
                            <p:childTnLst>
                              <p:par>
                                <p:cTn id="112" presetID="10" presetClass="entr" presetSubtype="0" fill="hold" grpId="0" nodeType="afterEffect">
                                  <p:stCondLst>
                                    <p:cond delay="0"/>
                                  </p:stCondLst>
                                  <p:childTnLst>
                                    <p:set>
                                      <p:cBhvr>
                                        <p:cTn id="113" dur="1" fill="hold">
                                          <p:stCondLst>
                                            <p:cond delay="0"/>
                                          </p:stCondLst>
                                        </p:cTn>
                                        <p:tgtEl>
                                          <p:spTgt spid="29"/>
                                        </p:tgtEl>
                                        <p:attrNameLst>
                                          <p:attrName>style.visibility</p:attrName>
                                        </p:attrNameLst>
                                      </p:cBhvr>
                                      <p:to>
                                        <p:strVal val="visible"/>
                                      </p:to>
                                    </p:set>
                                    <p:animEffect transition="in" filter="fade">
                                      <p:cBhvr>
                                        <p:cTn id="114" dur="500"/>
                                        <p:tgtEl>
                                          <p:spTgt spid="29"/>
                                        </p:tgtEl>
                                      </p:cBhvr>
                                    </p:animEffect>
                                  </p:childTnLst>
                                </p:cTn>
                              </p:par>
                            </p:childTnLst>
                          </p:cTn>
                        </p:par>
                        <p:par>
                          <p:cTn id="115" fill="hold">
                            <p:stCondLst>
                              <p:cond delay="7500"/>
                            </p:stCondLst>
                            <p:childTnLst>
                              <p:par>
                                <p:cTn id="116" presetID="22" presetClass="entr" presetSubtype="2" fill="hold" grpId="0" nodeType="afterEffect">
                                  <p:stCondLst>
                                    <p:cond delay="0"/>
                                  </p:stCondLst>
                                  <p:childTnLst>
                                    <p:set>
                                      <p:cBhvr>
                                        <p:cTn id="117" dur="1" fill="hold">
                                          <p:stCondLst>
                                            <p:cond delay="0"/>
                                          </p:stCondLst>
                                        </p:cTn>
                                        <p:tgtEl>
                                          <p:spTgt spid="15"/>
                                        </p:tgtEl>
                                        <p:attrNameLst>
                                          <p:attrName>style.visibility</p:attrName>
                                        </p:attrNameLst>
                                      </p:cBhvr>
                                      <p:to>
                                        <p:strVal val="visible"/>
                                      </p:to>
                                    </p:set>
                                    <p:animEffect transition="in" filter="wipe(right)">
                                      <p:cBhvr>
                                        <p:cTn id="118" dur="500"/>
                                        <p:tgtEl>
                                          <p:spTgt spid="15"/>
                                        </p:tgtEl>
                                      </p:cBhvr>
                                    </p:animEffect>
                                  </p:childTnLst>
                                </p:cTn>
                              </p:par>
                            </p:childTnLst>
                          </p:cTn>
                        </p:par>
                        <p:par>
                          <p:cTn id="119" fill="hold">
                            <p:stCondLst>
                              <p:cond delay="8000"/>
                            </p:stCondLst>
                            <p:childTnLst>
                              <p:par>
                                <p:cTn id="120" presetID="10" presetClass="entr" presetSubtype="0" fill="hold" grpId="0" nodeType="afterEffect">
                                  <p:stCondLst>
                                    <p:cond delay="0"/>
                                  </p:stCondLst>
                                  <p:childTnLst>
                                    <p:set>
                                      <p:cBhvr>
                                        <p:cTn id="121" dur="1" fill="hold">
                                          <p:stCondLst>
                                            <p:cond delay="0"/>
                                          </p:stCondLst>
                                        </p:cTn>
                                        <p:tgtEl>
                                          <p:spTgt spid="34"/>
                                        </p:tgtEl>
                                        <p:attrNameLst>
                                          <p:attrName>style.visibility</p:attrName>
                                        </p:attrNameLst>
                                      </p:cBhvr>
                                      <p:to>
                                        <p:strVal val="visible"/>
                                      </p:to>
                                    </p:set>
                                    <p:animEffect transition="in" filter="fade">
                                      <p:cBhvr>
                                        <p:cTn id="122" dur="500"/>
                                        <p:tgtEl>
                                          <p:spTgt spid="34"/>
                                        </p:tgtEl>
                                      </p:cBhvr>
                                    </p:animEffect>
                                  </p:childTnLst>
                                </p:cTn>
                              </p:par>
                            </p:childTnLst>
                          </p:cTn>
                        </p:par>
                        <p:par>
                          <p:cTn id="123" fill="hold">
                            <p:stCondLst>
                              <p:cond delay="8500"/>
                            </p:stCondLst>
                            <p:childTnLst>
                              <p:par>
                                <p:cTn id="124" presetID="22" presetClass="entr" presetSubtype="8" fill="hold" grpId="0" nodeType="afterEffect">
                                  <p:stCondLst>
                                    <p:cond delay="0"/>
                                  </p:stCondLst>
                                  <p:childTnLst>
                                    <p:set>
                                      <p:cBhvr>
                                        <p:cTn id="125" dur="1" fill="hold">
                                          <p:stCondLst>
                                            <p:cond delay="0"/>
                                          </p:stCondLst>
                                        </p:cTn>
                                        <p:tgtEl>
                                          <p:spTgt spid="18"/>
                                        </p:tgtEl>
                                        <p:attrNameLst>
                                          <p:attrName>style.visibility</p:attrName>
                                        </p:attrNameLst>
                                      </p:cBhvr>
                                      <p:to>
                                        <p:strVal val="visible"/>
                                      </p:to>
                                    </p:set>
                                    <p:animEffect transition="in" filter="wipe(left)">
                                      <p:cBhvr>
                                        <p:cTn id="12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p:bldP spid="14" grpId="0"/>
      <p:bldP spid="15" grpId="0"/>
      <p:bldP spid="3" grpId="0"/>
      <p:bldP spid="17" grpId="0"/>
      <p:bldP spid="18" grpId="0"/>
      <p:bldP spid="26" grpId="0" bldLvl="0" animBg="1"/>
      <p:bldP spid="27" grpId="0" bldLvl="0" animBg="1"/>
      <p:bldP spid="28" grpId="0" bldLvl="0" animBg="1"/>
      <p:bldP spid="29" grpId="0" bldLvl="0" animBg="1"/>
      <p:bldP spid="34" grpId="0" bldLvl="0" animBg="1"/>
      <p:bldP spid="35"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4818</Words>
  <Application>Microsoft Office PowerPoint</Application>
  <PresentationFormat>自定义</PresentationFormat>
  <Paragraphs>258</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南方电网</dc:title>
  <dc:creator>第一PPT</dc:creator>
  <cp:keywords>www.1ppt.com</cp:keywords>
  <cp:lastModifiedBy>Windows User</cp:lastModifiedBy>
  <cp:revision>11</cp:revision>
  <dcterms:created xsi:type="dcterms:W3CDTF">2017-02-11T06:31:33Z</dcterms:created>
  <dcterms:modified xsi:type="dcterms:W3CDTF">2019-05-04T14:07:44Z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2052-10.1.0.6205</vt:lpwstr>
  </property>
</Properties>
</file>